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6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7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160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6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5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7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0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4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3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6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4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B90A-831F-453B-9A0B-6D3CA8EDDCE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1896-F1C2-456D-9310-0FF5431B8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5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Google_News_icon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digger.github.io/kotlin-coroutines-preso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cbunlari.com/android-studio-nedir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ecbunlari.com/android-studio-nedir/" TargetMode="External"/><Relationship Id="rId2" Type="http://schemas.openxmlformats.org/officeDocument/2006/relationships/hyperlink" Target="https://github.com/Raghavkumarprabhakar/Android-Project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lthub.ubc.ca/guides/github-instructor-guid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ghavkumarprabhakar5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17D-1E89-9662-074D-B2BD787FD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News-App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A707-834C-A12C-8624-CFD5DD8F6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Comprehensive News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1CDFC-6D26-24BE-245B-9D6436AD0373}"/>
              </a:ext>
            </a:extLst>
          </p:cNvPr>
          <p:cNvSpPr txBox="1"/>
          <p:nvPr/>
        </p:nvSpPr>
        <p:spPr>
          <a:xfrm>
            <a:off x="8791074" y="5943418"/>
            <a:ext cx="340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Author: Raghav Kumar Prabhakar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B11D8-5BC2-B098-9DB0-550740CB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06" y="1325765"/>
            <a:ext cx="3400926" cy="340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E465A-F74D-D770-9EE7-698C96195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5084" y="2385770"/>
            <a:ext cx="1859379" cy="15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270-B735-6C22-F447-205A6D68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D3F-1821-8245-FDE9-CA489472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97" y="1690688"/>
            <a:ext cx="6188242" cy="4351338"/>
          </a:xfrm>
        </p:spPr>
        <p:txBody>
          <a:bodyPr>
            <a:normAutofit fontScale="70000" lnSpcReduction="20000"/>
          </a:bodyPr>
          <a:lstStyle/>
          <a:p>
            <a:r>
              <a:rPr lang="en-IN" sz="3200" b="1" dirty="0"/>
              <a:t>Description of News-App</a:t>
            </a:r>
            <a:r>
              <a:rPr lang="en-IN" sz="3200" dirty="0"/>
              <a:t>: </a:t>
            </a:r>
            <a:r>
              <a:rPr lang="en-US" sz="3200" dirty="0"/>
              <a:t>The News-App is an Android application built with Kotlin using Android Studio, designed to deliver the latest Indian news. Similar to Google News, the app provides a comprehensive news experience by fetching and displaying news articles from various sources.</a:t>
            </a:r>
          </a:p>
          <a:p>
            <a:endParaRPr lang="en-US" sz="3200" dirty="0"/>
          </a:p>
          <a:p>
            <a:r>
              <a:rPr lang="en-IN" sz="3200" b="1" dirty="0"/>
              <a:t>Key Points </a:t>
            </a:r>
            <a:r>
              <a:rPr lang="en-IN" sz="3200" dirty="0"/>
              <a:t>- Built with Kotlin , Developed in Android Studio , </a:t>
            </a:r>
            <a:r>
              <a:rPr lang="en-US" sz="3200" dirty="0"/>
              <a:t>User-friendly and categorized by topics for easy navigation</a:t>
            </a:r>
            <a:endParaRPr lang="en-IN" sz="3200" dirty="0"/>
          </a:p>
          <a:p>
            <a:endParaRPr lang="en-IN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7C859-C7E4-534A-5F39-11200E4F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94361" y="1622718"/>
            <a:ext cx="1495759" cy="1495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4F14F-A832-95BC-5E07-7803A16C2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66070" y="3603626"/>
            <a:ext cx="384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A051-FDD9-A645-217E-05E3334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1C7745-7B91-B155-D5DE-A220D5DB0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3695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Headlines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Get the most recent news updates from multiple sources.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 Browsing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News is categorized into sections like Technology, Sports, Business, Entertainment, and more.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Users can search for specific news articles using keywords.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clean and intuitive design for a seamless user experience.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CFBC4-F796-40D9-5AB3-5AB8895C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12" y="1690688"/>
            <a:ext cx="1834668" cy="408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45374-F2D5-DC6F-8A03-E4F9C6FD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132" y="1690688"/>
            <a:ext cx="1834668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D8C0-0ACC-C440-A702-8A64B1A4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&amp; API  Integration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68BCE2-6757-8B6D-50A1-96907354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3510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Fetches news from a third-party news API to provide the latest news updates. The API ensures real-time data fetching, making the news app current and relevant.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Binding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View Binding for efficient and safe interaction with UI components. This approach reduces the need for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calls, preventing potential null pointer exceptions.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Retrofit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type-safe HTTP client for Android and Java, used for handling network requests. It simplifies the process of connecting to web services and managing API calls.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for converting Java objects to JSON and vice versa. It is used in conjunction with Retrofit to parse JSON responses from the API into Java/Kotlin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1D33-BA29-8D53-164B-F70FFD4D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Installation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D65C91-5297-31DA-AF99-4EB8A07DD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471030"/>
            <a:ext cx="974810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Cloning the Repository: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0000"/>
                </a:highlight>
              </a:rPr>
              <a:t>Sh</a:t>
            </a:r>
            <a:r>
              <a:rPr lang="en-US" altLang="en-US" sz="1800" dirty="0">
                <a:solidFill>
                  <a:schemeClr val="bg2"/>
                </a:solidFill>
                <a:highlight>
                  <a:srgbClr val="000000"/>
                </a:highlight>
              </a:rPr>
              <a:t>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0000"/>
                </a:highlight>
              </a:rPr>
              <a:t>git clone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C0C0C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https://github.com/Raghavkumarprabhakar/Android-Projects.git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C0C0C0"/>
              </a:highlight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highlight>
                <a:srgbClr val="C0C0C0"/>
              </a:highlight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cd Android-Projects/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NewsApp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Opening in Android Studio: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Launch Android Studio.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NewsApp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project directory.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Building the Project: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Android Studio will download the necessary dependencies and build the project.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Running the App: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 an Android device or use an emulator.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on the 'Run' button in Android Studio.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40F1F-C014-DC17-5909-0F2F3ED29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7691" y="2232579"/>
            <a:ext cx="2476109" cy="13928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06B3F-7D46-2E80-C70A-EAD4FA52D889}"/>
              </a:ext>
            </a:extLst>
          </p:cNvPr>
          <p:cNvSpPr txBox="1"/>
          <p:nvPr/>
        </p:nvSpPr>
        <p:spPr>
          <a:xfrm>
            <a:off x="8877692" y="8329030"/>
            <a:ext cx="22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lthub.ubc.ca/guides/github-instructor-guid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C22C8-6CC8-5AB1-BBFE-D709DE09C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33877" y="3486986"/>
            <a:ext cx="2619923" cy="16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7D32-3EBC-0338-DA0F-770CAFE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Credentials &amp;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863-520E-144C-CDE9-E597A0A9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sz="1800" b="1" dirty="0"/>
              <a:t>API Key Configuration</a:t>
            </a:r>
            <a:r>
              <a:rPr lang="en-IN" dirty="0"/>
              <a:t>: </a:t>
            </a:r>
            <a:r>
              <a:rPr lang="en-IN" sz="1800" dirty="0"/>
              <a:t>Ensure your </a:t>
            </a:r>
            <a:r>
              <a:rPr lang="en-IN" sz="1800" dirty="0" err="1"/>
              <a:t>gradle.properties</a:t>
            </a:r>
            <a:r>
              <a:rPr lang="en-IN" sz="1800" dirty="0"/>
              <a:t> </a:t>
            </a:r>
            <a:r>
              <a:rPr lang="en-US" sz="1800" dirty="0"/>
              <a:t>file includes the following line with your API key: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NEWS_API_KEY=</a:t>
            </a:r>
            <a:r>
              <a:rPr lang="en-US" sz="1800" dirty="0" err="1"/>
              <a:t>your_api_key_here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Contact Information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Author</a:t>
            </a:r>
            <a:r>
              <a:rPr lang="en-US" sz="1800" dirty="0"/>
              <a:t>: Raghav Kumar Prabhakar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Email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raghavkumarprabhakar50@gmail.com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1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</TotalTime>
  <Words>414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News-App Clone</vt:lpstr>
      <vt:lpstr>Overview</vt:lpstr>
      <vt:lpstr>Features</vt:lpstr>
      <vt:lpstr>Architecture &amp; API  Integration</vt:lpstr>
      <vt:lpstr>Installation</vt:lpstr>
      <vt:lpstr>Access Credentials &amp;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Prabhakar</dc:creator>
  <cp:lastModifiedBy>Raghav Prabhakar</cp:lastModifiedBy>
  <cp:revision>1</cp:revision>
  <dcterms:created xsi:type="dcterms:W3CDTF">2024-07-28T10:12:28Z</dcterms:created>
  <dcterms:modified xsi:type="dcterms:W3CDTF">2024-07-28T10:15:36Z</dcterms:modified>
</cp:coreProperties>
</file>