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71EB3D-1539-47DF-B717-36C6A56C22E0}" type="datetimeFigureOut">
              <a:rPr lang="en-US" smtClean="0"/>
              <a:pPr/>
              <a:t>12-Sep-21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75F7CB0-028A-4B43-9188-0083B4CB6F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6002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C CRICKET CUP</a:t>
            </a:r>
            <a:endParaRPr lang="en-US" sz="6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47800"/>
            <a:ext cx="8229600" cy="1470025"/>
          </a:xfrm>
        </p:spPr>
        <p:txBody>
          <a:bodyPr/>
          <a:lstStyle/>
          <a:p>
            <a:r>
              <a:rPr lang="en-US" dirty="0" smtClean="0"/>
              <a:t>PROJECT 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PROBLEM  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 aims to  create an intriguing and interactive online cricket game as a part of </a:t>
            </a:r>
            <a:r>
              <a:rPr lang="en-US" sz="2400" dirty="0" smtClean="0"/>
              <a:t>recreation activity </a:t>
            </a:r>
            <a:r>
              <a:rPr lang="en-US" sz="2400" dirty="0" smtClean="0"/>
              <a:t>for  students amid the tough times of pandemic 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aims to prove to the user that C language can be used to build a simple yet effective game with mere basic </a:t>
            </a:r>
            <a:r>
              <a:rPr lang="en-US" sz="2400" dirty="0" smtClean="0"/>
              <a:t>knowledge and thereby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attract the user into the language 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APPROACH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In order to design the game (user vs computer), the approach followed is to break the game into different components (functions) and calling those functions as per the user’s choice 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The functions being Batting(), Bowling() and Toss().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game goes as per the actual game of cricket, and messages are displayed along with score updates for user to keep the user engrossed into the game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At the end, the runs are compared and winner declared accordingly .</a:t>
            </a:r>
            <a:endParaRPr lang="en-US" sz="20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92162"/>
          </a:xfrm>
        </p:spPr>
        <p:txBody>
          <a:bodyPr/>
          <a:lstStyle/>
          <a:p>
            <a:r>
              <a:rPr lang="en-US" b="1" i="1" u="sng" dirty="0" smtClean="0"/>
              <a:t>STRUCTURE :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685800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 look into the program structure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066800"/>
            <a:ext cx="21336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STARTS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18288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TOSS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2667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USER WINS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26670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14600" y="38100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BOWLING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914400" y="3810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BATTING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3600" y="37338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BOWLING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14400" y="5105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BOWLING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667000" y="50292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BATTING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6248400" y="4953000"/>
            <a:ext cx="1219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BATTING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81400" y="5867400"/>
            <a:ext cx="20574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WINNER DISPLAYED, GAME ENDS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077494" y="1713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286000" y="2209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5400" y="2057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333500" y="3543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5908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400800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447800" y="4953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124200" y="4876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515100" y="48387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6400" y="6324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933700" y="62103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638300" y="62865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6667500" y="61341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715000" y="624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28800" y="6400800"/>
            <a:ext cx="1485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compared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632460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compared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ILLUSTRATION  OF  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us see the </a:t>
            </a:r>
            <a:r>
              <a:rPr lang="en-US" dirty="0" smtClean="0"/>
              <a:t>demonstration </a:t>
            </a:r>
            <a:r>
              <a:rPr lang="en-US" dirty="0" smtClean="0"/>
              <a:t>of the </a:t>
            </a:r>
            <a:r>
              <a:rPr lang="en-US" dirty="0" smtClean="0"/>
              <a:t>project 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252</TotalTime>
  <Words>203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PROJECT  NAME</vt:lpstr>
      <vt:lpstr>PROBLEM  :</vt:lpstr>
      <vt:lpstr>APPROACH :</vt:lpstr>
      <vt:lpstr>STRUCTURE :</vt:lpstr>
      <vt:lpstr>ILLUSTRATION  OF 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NAME</dc:title>
  <dc:creator>hp</dc:creator>
  <cp:lastModifiedBy>hp</cp:lastModifiedBy>
  <cp:revision>18</cp:revision>
  <dcterms:created xsi:type="dcterms:W3CDTF">2021-09-10T08:27:12Z</dcterms:created>
  <dcterms:modified xsi:type="dcterms:W3CDTF">2021-09-12T17:13:20Z</dcterms:modified>
</cp:coreProperties>
</file>