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4" r:id="rId5"/>
    <p:sldId id="285" r:id="rId6"/>
    <p:sldId id="286" r:id="rId7"/>
    <p:sldId id="293" r:id="rId8"/>
    <p:sldId id="287" r:id="rId9"/>
    <p:sldId id="294" r:id="rId10"/>
    <p:sldId id="288" r:id="rId11"/>
    <p:sldId id="295" r:id="rId12"/>
    <p:sldId id="289" r:id="rId13"/>
    <p:sldId id="296" r:id="rId14"/>
    <p:sldId id="290" r:id="rId15"/>
    <p:sldId id="297" r:id="rId16"/>
    <p:sldId id="291" r:id="rId17"/>
    <p:sldId id="298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899" autoAdjust="0"/>
  </p:normalViewPr>
  <p:slideViewPr>
    <p:cSldViewPr snapToGrid="0" snapToObjects="1" showGuides="1">
      <p:cViewPr>
        <p:scale>
          <a:sx n="66" d="100"/>
          <a:sy n="66" d="100"/>
        </p:scale>
        <p:origin x="2310" y="10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Proiect</a:t>
            </a:r>
            <a:r>
              <a:rPr lang="en-US" dirty="0"/>
              <a:t> de an la TMPS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Naghiev Raghim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D3DE-B5A8-80CF-BDB4-ED9C95CB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7" y="2862794"/>
            <a:ext cx="3583806" cy="1132412"/>
          </a:xfrm>
        </p:spPr>
        <p:txBody>
          <a:bodyPr/>
          <a:lstStyle/>
          <a:p>
            <a:r>
              <a:rPr lang="en-US" dirty="0"/>
              <a:t>Observer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D0610-5047-69E2-12DF-49C70251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95" y="195905"/>
            <a:ext cx="7716254" cy="64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2173-30DB-F2FD-6315-E2260EB2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6C44-5198-82CB-DC96-A164CC61C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0873-6472-4164-3D8B-C30A57B3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985" y="2717668"/>
            <a:ext cx="4604512" cy="2785100"/>
          </a:xfrm>
        </p:spPr>
        <p:txBody>
          <a:bodyPr/>
          <a:lstStyle/>
          <a:p>
            <a:r>
              <a:rPr lang="ro-RO" sz="1200" dirty="0"/>
              <a:t>@Injectable()</a:t>
            </a:r>
          </a:p>
          <a:p>
            <a:r>
              <a:rPr lang="ro-RO" sz="1100" dirty="0"/>
              <a:t>export class TaskMediator {</a:t>
            </a:r>
          </a:p>
          <a:p>
            <a:r>
              <a:rPr lang="ro-RO" sz="1100" dirty="0"/>
              <a:t>  private emailService: EmailService;</a:t>
            </a:r>
          </a:p>
          <a:p>
            <a:r>
              <a:rPr lang="ro-RO" sz="1100" dirty="0"/>
              <a:t>  private tasksService: TasksService;</a:t>
            </a:r>
          </a:p>
          <a:p>
            <a:r>
              <a:rPr lang="ro-RO" sz="1100" dirty="0"/>
              <a:t>  constructor(emailService: EmailService, tasksService: TasksService) {</a:t>
            </a:r>
          </a:p>
          <a:p>
            <a:r>
              <a:rPr lang="ro-RO" sz="1100" dirty="0"/>
              <a:t>    this.emailService = emailService;</a:t>
            </a:r>
          </a:p>
          <a:p>
            <a:r>
              <a:rPr lang="ro-RO" sz="1100" dirty="0"/>
              <a:t>    this.tasksService = tasksService;</a:t>
            </a:r>
          </a:p>
          <a:p>
            <a:r>
              <a:rPr lang="ro-RO" sz="1100" dirty="0"/>
              <a:t>  }</a:t>
            </a:r>
          </a:p>
          <a:p>
            <a:r>
              <a:rPr lang="ro-RO" sz="1100" dirty="0"/>
              <a:t>  async createTaskWithNotification(</a:t>
            </a:r>
          </a:p>
          <a:p>
            <a:r>
              <a:rPr lang="ro-RO" sz="1100" dirty="0"/>
              <a:t>    createTaskDto: CreateTaskDto,</a:t>
            </a:r>
          </a:p>
          <a:p>
            <a:r>
              <a:rPr lang="ro-RO" sz="1100" dirty="0"/>
              <a:t>    user: User,</a:t>
            </a:r>
          </a:p>
          <a:p>
            <a:r>
              <a:rPr lang="ro-RO" sz="1100" dirty="0"/>
              <a:t>  ): Promise&lt;Task&gt; {</a:t>
            </a:r>
          </a:p>
          <a:p>
            <a:r>
              <a:rPr lang="ro-RO" sz="1100" dirty="0"/>
              <a:t>    const task = await this.tasksService.createTask(createTaskDto, user);</a:t>
            </a:r>
          </a:p>
          <a:p>
            <a:r>
              <a:rPr lang="ro-RO" sz="1100" dirty="0"/>
              <a:t>    const emailSubject = 'New Task Created';</a:t>
            </a:r>
          </a:p>
          <a:p>
            <a:r>
              <a:rPr lang="ro-RO" sz="1100" dirty="0"/>
              <a:t>    const emailBody = `A new task with title "${task.title}" has been created.`;</a:t>
            </a:r>
          </a:p>
          <a:p>
            <a:r>
              <a:rPr lang="ro-RO" sz="1100" dirty="0"/>
              <a:t>    await this.emailService.sendEmail(user.username, emailSubject, emailBody);</a:t>
            </a:r>
          </a:p>
          <a:p>
            <a:r>
              <a:rPr lang="ro-RO" sz="1100" dirty="0"/>
              <a:t>    return task;</a:t>
            </a:r>
            <a:endParaRPr lang="en-US" sz="1100" dirty="0"/>
          </a:p>
          <a:p>
            <a:r>
              <a:rPr lang="ro-RO" sz="1100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07021-2FB4-5FC5-69DB-815C020EE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5F90-BB87-51B0-BD53-0FFF8160492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ro-RO" sz="1400" dirty="0"/>
              <a:t> @Patch('/:id/status')</a:t>
            </a:r>
          </a:p>
          <a:p>
            <a:r>
              <a:rPr lang="ro-RO" sz="1400" dirty="0"/>
              <a:t>  updateTaskStatus(</a:t>
            </a:r>
          </a:p>
          <a:p>
            <a:r>
              <a:rPr lang="ro-RO" sz="1400" dirty="0"/>
              <a:t>    @Param('id') id: string,</a:t>
            </a:r>
          </a:p>
          <a:p>
            <a:r>
              <a:rPr lang="ro-RO" sz="1400" dirty="0"/>
              <a:t>    @Body() updateTaskStatus: UpdateTaskStatusDto,</a:t>
            </a:r>
          </a:p>
          <a:p>
            <a:r>
              <a:rPr lang="ro-RO" sz="1400" dirty="0"/>
              <a:t>    @GetUser() user: User,</a:t>
            </a:r>
          </a:p>
          <a:p>
            <a:r>
              <a:rPr lang="ro-RO" sz="1400" dirty="0"/>
              <a:t>  ): Promise&lt;Task&gt; {</a:t>
            </a:r>
          </a:p>
          <a:p>
            <a:r>
              <a:rPr lang="ro-RO" sz="1400" dirty="0"/>
              <a:t>    const { status } = updateTaskStatus;</a:t>
            </a:r>
          </a:p>
          <a:p>
            <a:r>
              <a:rPr lang="ro-RO" sz="1400" dirty="0"/>
              <a:t>    // return this.tasksService.updateTaskStatus(id, user, status);</a:t>
            </a:r>
          </a:p>
          <a:p>
            <a:r>
              <a:rPr lang="ro-RO" sz="1400" dirty="0"/>
              <a:t>    return this.taskMediator.updateTaskStatusWithNotification(id, user, status);</a:t>
            </a:r>
          </a:p>
          <a:p>
            <a:r>
              <a:rPr lang="ro-RO" sz="1400" dirty="0"/>
              <a:t>  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C826-B54F-7974-CF52-7F1F29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BD9F9-C4FD-987E-FE78-38F2D1C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Mediator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9C4727-C647-9D45-7381-F42F955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64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9242-C372-BDB6-3E13-5E5ED782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82" y="2886857"/>
            <a:ext cx="3696101" cy="1084286"/>
          </a:xfrm>
        </p:spPr>
        <p:txBody>
          <a:bodyPr/>
          <a:lstStyle/>
          <a:p>
            <a:r>
              <a:rPr lang="en-US" dirty="0"/>
              <a:t>Mediator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0A73D-5A80-3A19-3887-47DC836C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15" y="317970"/>
            <a:ext cx="7423785" cy="62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1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2173-30DB-F2FD-6315-E2260EB2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6C44-5198-82CB-DC96-A164CC61C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0873-6472-4164-3D8B-C30A57B3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985" y="2717668"/>
            <a:ext cx="4604512" cy="2785100"/>
          </a:xfrm>
        </p:spPr>
        <p:txBody>
          <a:bodyPr/>
          <a:lstStyle/>
          <a:p>
            <a:r>
              <a:rPr lang="ro-RO" sz="1400" dirty="0"/>
              <a:t>export class SignUpCommand implements Command {</a:t>
            </a:r>
          </a:p>
          <a:p>
            <a:r>
              <a:rPr lang="ro-RO" sz="1400" dirty="0"/>
              <a:t>  constructor(</a:t>
            </a:r>
          </a:p>
          <a:p>
            <a:r>
              <a:rPr lang="ro-RO" sz="1400" dirty="0"/>
              <a:t>    private authService: AuthService,</a:t>
            </a:r>
          </a:p>
          <a:p>
            <a:r>
              <a:rPr lang="ro-RO" sz="1400" dirty="0"/>
              <a:t>    private authCredentialsDto: AuthCredentialsDto,</a:t>
            </a:r>
          </a:p>
          <a:p>
            <a:r>
              <a:rPr lang="ro-RO" sz="1400" dirty="0"/>
              <a:t>  ) {}</a:t>
            </a:r>
          </a:p>
          <a:p>
            <a:endParaRPr lang="ro-RO" sz="1400" dirty="0"/>
          </a:p>
          <a:p>
            <a:r>
              <a:rPr lang="ro-RO" sz="1400" dirty="0"/>
              <a:t>  async execute(): Promise&lt;void&gt; {</a:t>
            </a:r>
          </a:p>
          <a:p>
            <a:r>
              <a:rPr lang="ro-RO" sz="1400" dirty="0"/>
              <a:t>    await this.authService.signUp(this.authCredentialsDto);</a:t>
            </a:r>
          </a:p>
          <a:p>
            <a:r>
              <a:rPr lang="ro-RO" sz="1400" dirty="0"/>
              <a:t>  }</a:t>
            </a:r>
          </a:p>
          <a:p>
            <a:r>
              <a:rPr lang="ro-RO" sz="1400" dirty="0"/>
              <a:t>}</a:t>
            </a:r>
          </a:p>
          <a:p>
            <a:endParaRPr lang="ro-RO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07021-2FB4-5FC5-69DB-815C020EE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5F90-BB87-51B0-BD53-0FFF8160492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ro-RO" sz="1400" dirty="0"/>
              <a:t> @Post('/signup')</a:t>
            </a:r>
          </a:p>
          <a:p>
            <a:r>
              <a:rPr lang="ro-RO" sz="1400" dirty="0"/>
              <a:t>  async signUp(@Body() authCredentialsDto: AuthCredentialsDto): Promise&lt;void&gt; {</a:t>
            </a:r>
          </a:p>
          <a:p>
            <a:r>
              <a:rPr lang="ro-RO" sz="1400" dirty="0"/>
              <a:t>    // return this.authService.signUp(authCredentialsDto);</a:t>
            </a:r>
          </a:p>
          <a:p>
            <a:r>
              <a:rPr lang="ro-RO" sz="1400" dirty="0"/>
              <a:t>    const command = new SignUpCommand(this.authService, authCredentialsDto);</a:t>
            </a:r>
          </a:p>
          <a:p>
            <a:r>
              <a:rPr lang="ro-RO" sz="1400" dirty="0"/>
              <a:t>    return await command.execute();</a:t>
            </a:r>
          </a:p>
          <a:p>
            <a:r>
              <a:rPr lang="ro-RO" sz="1400" dirty="0"/>
              <a:t>  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C826-B54F-7974-CF52-7F1F29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BD9F9-C4FD-987E-FE78-38F2D1C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Mediator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9C4727-C647-9D45-7381-F42F955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24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7502-64DB-3839-4F76-2320BB95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3320"/>
            <a:ext cx="4305701" cy="731360"/>
          </a:xfrm>
        </p:spPr>
        <p:txBody>
          <a:bodyPr/>
          <a:lstStyle/>
          <a:p>
            <a:r>
              <a:rPr lang="en-US" dirty="0"/>
              <a:t>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F4C79-933F-BB53-D908-F724A531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78" y="196962"/>
            <a:ext cx="7712543" cy="64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8B6234-E813-65E9-0E78-7067A5AD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607C8-B3E9-4AC3-DE74-C982AB8A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C3FB-D77D-1107-9516-596212F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B6272-118C-4B6E-1310-BF97EF3A2E0A}"/>
              </a:ext>
            </a:extLst>
          </p:cNvPr>
          <p:cNvSpPr txBox="1"/>
          <p:nvPr/>
        </p:nvSpPr>
        <p:spPr>
          <a:xfrm>
            <a:off x="3952874" y="57150"/>
            <a:ext cx="4286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 &lt;3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36E8D-DC7C-20AE-FA6A-5DD2FC41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07" y="996836"/>
            <a:ext cx="7273583" cy="54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BBDA-045E-7B8E-851B-56423FB1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BB1B-7709-97FE-76A9-21ED3368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4000" dirty="0"/>
              <a:t>Implementarea Singleton</a:t>
            </a:r>
          </a:p>
          <a:p>
            <a:r>
              <a:rPr lang="ro-RO" sz="4000" dirty="0"/>
              <a:t>Implementarea Decorator</a:t>
            </a:r>
          </a:p>
          <a:p>
            <a:r>
              <a:rPr lang="ro-RO" sz="4000" dirty="0"/>
              <a:t>Implementarea Adapter</a:t>
            </a:r>
          </a:p>
          <a:p>
            <a:r>
              <a:rPr lang="ro-RO" sz="4000" dirty="0"/>
              <a:t>Implementarea Observer</a:t>
            </a:r>
          </a:p>
          <a:p>
            <a:r>
              <a:rPr lang="ro-RO" sz="4000" dirty="0"/>
              <a:t>Implementarea Mediator</a:t>
            </a:r>
          </a:p>
          <a:p>
            <a:r>
              <a:rPr lang="ro-RO" sz="4000" dirty="0"/>
              <a:t>Implementarea Command</a:t>
            </a:r>
          </a:p>
          <a:p>
            <a:endParaRPr lang="ro-RO" sz="4000" dirty="0"/>
          </a:p>
          <a:p>
            <a:endParaRPr lang="ro-RO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8AEDB-D83C-EF3B-EA2E-E3F88979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E33F-74E0-90D2-0579-380E0B8B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Design Patterns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EA33AE-633E-3AD4-1240-97FD1050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6291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2173-30DB-F2FD-6315-E2260EB2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6C44-5198-82CB-DC96-A164CC61C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0873-6472-4164-3D8B-C30A57B3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sz="1200" dirty="0"/>
              <a:t> async createTask(createTaskDto: CreateTaskDto, user: User): Promise&lt;Task&gt; {</a:t>
            </a:r>
          </a:p>
          <a:p>
            <a:r>
              <a:rPr lang="ro-RO" sz="1200" dirty="0"/>
              <a:t>    const { title, description } = createTaskDto;</a:t>
            </a:r>
          </a:p>
          <a:p>
            <a:endParaRPr lang="ro-RO" sz="1200" dirty="0"/>
          </a:p>
          <a:p>
            <a:r>
              <a:rPr lang="ro-RO" sz="1200" dirty="0"/>
              <a:t>    const task = this.tasksRepository.create({</a:t>
            </a:r>
          </a:p>
          <a:p>
            <a:r>
              <a:rPr lang="ro-RO" sz="1200" dirty="0"/>
              <a:t>      title,</a:t>
            </a:r>
          </a:p>
          <a:p>
            <a:r>
              <a:rPr lang="ro-RO" sz="1200" dirty="0"/>
              <a:t>      description,</a:t>
            </a:r>
          </a:p>
          <a:p>
            <a:r>
              <a:rPr lang="ro-RO" sz="1200" dirty="0"/>
              <a:t>      status: TaskStatus.OPEN,</a:t>
            </a:r>
          </a:p>
          <a:p>
            <a:r>
              <a:rPr lang="ro-RO" sz="1200" dirty="0"/>
              <a:t>      user,</a:t>
            </a:r>
          </a:p>
          <a:p>
            <a:r>
              <a:rPr lang="ro-RO" sz="1200" dirty="0"/>
              <a:t>    });</a:t>
            </a:r>
          </a:p>
          <a:p>
            <a:endParaRPr lang="ro-RO" sz="1200" dirty="0"/>
          </a:p>
          <a:p>
            <a:r>
              <a:rPr lang="ro-RO" sz="1200" dirty="0"/>
              <a:t>    await this.tasksRepository.save(task);</a:t>
            </a:r>
          </a:p>
          <a:p>
            <a:r>
              <a:rPr lang="ro-RO" sz="1200" dirty="0"/>
              <a:t>    this.observable.notifyObservers(task);</a:t>
            </a:r>
          </a:p>
          <a:p>
            <a:r>
              <a:rPr lang="ro-RO" sz="1200" dirty="0"/>
              <a:t>    return task;</a:t>
            </a:r>
          </a:p>
          <a:p>
            <a:r>
              <a:rPr lang="ro-RO" sz="1200" dirty="0"/>
              <a:t> 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07021-2FB4-5FC5-69DB-815C020EE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5F90-BB87-51B0-BD53-0FFF8160492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ro-RO" sz="1200" dirty="0"/>
              <a:t>@Post()</a:t>
            </a:r>
          </a:p>
          <a:p>
            <a:r>
              <a:rPr lang="ro-RO" sz="1200" dirty="0"/>
              <a:t>  createTask(</a:t>
            </a:r>
          </a:p>
          <a:p>
            <a:r>
              <a:rPr lang="ro-RO" sz="1200" dirty="0"/>
              <a:t>    @Body() createTaskDto: CreateTaskDto,</a:t>
            </a:r>
          </a:p>
          <a:p>
            <a:r>
              <a:rPr lang="ro-RO" sz="1200" dirty="0"/>
              <a:t>    @GetUser() user: User,</a:t>
            </a:r>
          </a:p>
          <a:p>
            <a:r>
              <a:rPr lang="ro-RO" sz="1200" dirty="0"/>
              <a:t>  ): Promise&lt;Task&gt; {</a:t>
            </a:r>
          </a:p>
          <a:p>
            <a:r>
              <a:rPr lang="ro-RO" sz="1200" dirty="0"/>
              <a:t>    this.logger.verbose(</a:t>
            </a:r>
          </a:p>
          <a:p>
            <a:r>
              <a:rPr lang="ro-RO" sz="1200" dirty="0"/>
              <a:t>      `User "${user.username}" created a task. Data: ${JSON.stringify(</a:t>
            </a:r>
          </a:p>
          <a:p>
            <a:r>
              <a:rPr lang="ro-RO" sz="1200" dirty="0"/>
              <a:t>        createTaskDto,</a:t>
            </a:r>
          </a:p>
          <a:p>
            <a:r>
              <a:rPr lang="ro-RO" sz="1200" dirty="0"/>
              <a:t>      )}`,</a:t>
            </a:r>
          </a:p>
          <a:p>
            <a:r>
              <a:rPr lang="ro-RO" sz="1200" dirty="0"/>
              <a:t>    );</a:t>
            </a:r>
          </a:p>
          <a:p>
            <a:r>
              <a:rPr lang="ro-RO" sz="1200" dirty="0"/>
              <a:t>    // return this.tasksService.createTask(createTaskDto, user);</a:t>
            </a:r>
          </a:p>
          <a:p>
            <a:r>
              <a:rPr lang="ro-RO" sz="1200" dirty="0"/>
              <a:t>    return this.taskMediator.createTaskWithNotification(createTaskDto, user);</a:t>
            </a:r>
          </a:p>
          <a:p>
            <a:r>
              <a:rPr lang="ro-RO" sz="1200" dirty="0"/>
              <a:t>  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C826-B54F-7974-CF52-7F1F29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BD9F9-C4FD-987E-FE78-38F2D1C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Singleton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9C4727-C647-9D45-7381-F42F955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0340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3ECA-6928-0B8C-D8F0-DA20E9CC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2476064"/>
            <a:ext cx="4037884" cy="105678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65977-BFBA-21C0-2E2C-D4BACF04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1" y="606737"/>
            <a:ext cx="6734349" cy="56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8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2173-30DB-F2FD-6315-E2260EB2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6C44-5198-82CB-DC96-A164CC61C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0873-6472-4164-3D8B-C30A57B3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sz="1400" dirty="0"/>
              <a:t>export const GetUser = createParamDecorator(</a:t>
            </a:r>
          </a:p>
          <a:p>
            <a:r>
              <a:rPr lang="ro-RO" sz="1400" dirty="0"/>
              <a:t>    (data, ctx: ExecutionContext): User =&gt; {</a:t>
            </a:r>
          </a:p>
          <a:p>
            <a:r>
              <a:rPr lang="ro-RO" sz="1400" dirty="0"/>
              <a:t>        const req = ctx.switchToHttp().getRequest();</a:t>
            </a:r>
          </a:p>
          <a:p>
            <a:r>
              <a:rPr lang="ro-RO" sz="1400" dirty="0"/>
              <a:t>        return req.user;</a:t>
            </a:r>
          </a:p>
          <a:p>
            <a:r>
              <a:rPr lang="ro-RO" sz="1400" dirty="0"/>
              <a:t>    });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07021-2FB4-5FC5-69DB-815C020EE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5F90-BB87-51B0-BD53-0FFF8160492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ro-RO" sz="1400" dirty="0"/>
          </a:p>
          <a:p>
            <a:r>
              <a:rPr lang="ro-RO" sz="1400" dirty="0"/>
              <a:t>  @Get()</a:t>
            </a:r>
          </a:p>
          <a:p>
            <a:r>
              <a:rPr lang="ro-RO" sz="1400" dirty="0"/>
              <a:t>  getTasks(</a:t>
            </a:r>
          </a:p>
          <a:p>
            <a:r>
              <a:rPr lang="ro-RO" sz="1400" dirty="0"/>
              <a:t>    @Query() filterDto: GetTasksFilterDto,</a:t>
            </a:r>
          </a:p>
          <a:p>
            <a:r>
              <a:rPr lang="ro-RO" sz="1400" b="1" u="sng" dirty="0"/>
              <a:t>    @GetUser() user: User,</a:t>
            </a:r>
          </a:p>
          <a:p>
            <a:r>
              <a:rPr lang="ro-RO" sz="1400" dirty="0"/>
              <a:t>  ): Promise&lt;Task[]&gt; {</a:t>
            </a:r>
          </a:p>
          <a:p>
            <a:r>
              <a:rPr lang="ro-RO" sz="1400" dirty="0"/>
              <a:t>    this.logger.verbose(`User "${user.username}" retrieving all tasks`);</a:t>
            </a:r>
          </a:p>
          <a:p>
            <a:r>
              <a:rPr lang="ro-RO" sz="1400" dirty="0"/>
              <a:t>    return this.tasksService.getAllTasks(filterDto, user);</a:t>
            </a:r>
          </a:p>
          <a:p>
            <a:r>
              <a:rPr lang="ro-RO" sz="1400" dirty="0"/>
              <a:t>  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C826-B54F-7974-CF52-7F1F29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BD9F9-C4FD-987E-FE78-38F2D1C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Decorator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9C4727-C647-9D45-7381-F42F955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251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ACB6-B9E0-6BEE-888B-6D8D9094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78" y="3047278"/>
            <a:ext cx="3017520" cy="763444"/>
          </a:xfrm>
        </p:spPr>
        <p:txBody>
          <a:bodyPr/>
          <a:lstStyle/>
          <a:p>
            <a:r>
              <a:rPr lang="en-US" sz="4400" dirty="0"/>
              <a:t>Decorator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8DBF5-6775-C247-706A-2D9EAE05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0"/>
            <a:ext cx="11413985" cy="68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2173-30DB-F2FD-6315-E2260EB2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6C44-5198-82CB-DC96-A164CC61C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0873-6472-4164-3D8B-C30A57B3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sz="1200" dirty="0"/>
              <a:t>@Injectable()</a:t>
            </a:r>
          </a:p>
          <a:p>
            <a:r>
              <a:rPr lang="ro-RO" sz="1200" dirty="0"/>
              <a:t>export class EmailServiceAdapter implements NotificationService {</a:t>
            </a:r>
          </a:p>
          <a:p>
            <a:r>
              <a:rPr lang="ro-RO" sz="1200" dirty="0"/>
              <a:t>  constructor(private readonly emailService: EmailService) {}</a:t>
            </a:r>
          </a:p>
          <a:p>
            <a:endParaRPr lang="ro-RO" sz="1200" dirty="0"/>
          </a:p>
          <a:p>
            <a:r>
              <a:rPr lang="ro-RO" sz="1200" dirty="0"/>
              <a:t>  async sendNotification(</a:t>
            </a:r>
          </a:p>
          <a:p>
            <a:r>
              <a:rPr lang="ro-RO" sz="1200" dirty="0"/>
              <a:t>    recipient: string,</a:t>
            </a:r>
          </a:p>
          <a:p>
            <a:r>
              <a:rPr lang="ro-RO" sz="1200" dirty="0"/>
              <a:t>    subject: string,</a:t>
            </a:r>
          </a:p>
          <a:p>
            <a:r>
              <a:rPr lang="ro-RO" sz="1200" dirty="0"/>
              <a:t>    body: string,</a:t>
            </a:r>
          </a:p>
          <a:p>
            <a:r>
              <a:rPr lang="ro-RO" sz="1200" dirty="0"/>
              <a:t>  ): Promise&lt;void&gt; {</a:t>
            </a:r>
          </a:p>
          <a:p>
            <a:r>
              <a:rPr lang="ro-RO" sz="1200" dirty="0"/>
              <a:t>    await this.emailService.sendEmail(recipient, subject, body);</a:t>
            </a:r>
          </a:p>
          <a:p>
            <a:r>
              <a:rPr lang="ro-RO" sz="1200" dirty="0"/>
              <a:t>  }</a:t>
            </a:r>
          </a:p>
          <a:p>
            <a:r>
              <a:rPr lang="ro-RO" sz="1200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07021-2FB4-5FC5-69DB-815C020EE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5F90-BB87-51B0-BD53-0FFF8160492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ro-RO" sz="1200" dirty="0"/>
          </a:p>
          <a:p>
            <a:r>
              <a:rPr lang="ro-RO" sz="1200" dirty="0"/>
              <a:t>  async deleteTaskById(id: string, user: User): Promise&lt;void&gt; {</a:t>
            </a:r>
          </a:p>
          <a:p>
            <a:r>
              <a:rPr lang="ro-RO" sz="1200" dirty="0"/>
              <a:t>    const found = await this.tasksRepository.delete(id);</a:t>
            </a:r>
          </a:p>
          <a:p>
            <a:r>
              <a:rPr lang="ro-RO" sz="1200" dirty="0"/>
              <a:t>    if (!found) {</a:t>
            </a:r>
          </a:p>
          <a:p>
            <a:r>
              <a:rPr lang="ro-RO" sz="1200" dirty="0"/>
              <a:t>      throw new NotFoundException(`Task with this '${id}' don't exist.`);</a:t>
            </a:r>
          </a:p>
          <a:p>
            <a:r>
              <a:rPr lang="ro-RO" sz="1200" dirty="0"/>
              <a:t>    }</a:t>
            </a:r>
          </a:p>
          <a:p>
            <a:r>
              <a:rPr lang="ro-RO" sz="1200" dirty="0"/>
              <a:t>    await this.notificationService.sendNotification(</a:t>
            </a:r>
          </a:p>
          <a:p>
            <a:r>
              <a:rPr lang="ro-RO" sz="1200" dirty="0"/>
              <a:t>      user.username,</a:t>
            </a:r>
          </a:p>
          <a:p>
            <a:r>
              <a:rPr lang="ro-RO" sz="1200" dirty="0"/>
              <a:t>      `Task deleted`,</a:t>
            </a:r>
          </a:p>
          <a:p>
            <a:r>
              <a:rPr lang="ro-RO" sz="1200" dirty="0"/>
              <a:t>      `User "${user.username}" deleted one task.`,</a:t>
            </a:r>
          </a:p>
          <a:p>
            <a:r>
              <a:rPr lang="ro-RO" sz="1200" dirty="0"/>
              <a:t>    );</a:t>
            </a:r>
          </a:p>
          <a:p>
            <a:r>
              <a:rPr lang="ro-RO" sz="1200" dirty="0"/>
              <a:t>  }</a:t>
            </a:r>
          </a:p>
          <a:p>
            <a:endParaRPr lang="ro-RO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C826-B54F-7974-CF52-7F1F29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BD9F9-C4FD-987E-FE78-38F2D1C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Adapter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9C4727-C647-9D45-7381-F42F955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6083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0F48-E9D9-AEFC-2FC0-558A212F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3920"/>
            <a:ext cx="3336758" cy="1310159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0E214-6C9E-73BC-94D7-EA02B8B6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01" y="812741"/>
            <a:ext cx="8753592" cy="5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2173-30DB-F2FD-6315-E2260EB2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6C44-5198-82CB-DC96-A164CC61C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D0873-6472-4164-3D8B-C30A57B3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sz="1200" dirty="0"/>
              <a:t>import { Task } from 'tasks/entities/task.entity';</a:t>
            </a:r>
          </a:p>
          <a:p>
            <a:r>
              <a:rPr lang="ro-RO" sz="1200" dirty="0"/>
              <a:t>import { Observer } from '../interfaces/observer';</a:t>
            </a:r>
          </a:p>
          <a:p>
            <a:endParaRPr lang="ro-RO" sz="1200" dirty="0"/>
          </a:p>
          <a:p>
            <a:r>
              <a:rPr lang="ro-RO" sz="1200" dirty="0"/>
              <a:t>export class Observable {</a:t>
            </a:r>
          </a:p>
          <a:p>
            <a:r>
              <a:rPr lang="ro-RO" sz="1200" dirty="0"/>
              <a:t>  private observers: Observer[] = [];</a:t>
            </a:r>
          </a:p>
          <a:p>
            <a:endParaRPr lang="ro-RO" sz="1200" dirty="0"/>
          </a:p>
          <a:p>
            <a:r>
              <a:rPr lang="ro-RO" sz="1200" dirty="0"/>
              <a:t>  addObserver(observer: Observer): void {</a:t>
            </a:r>
          </a:p>
          <a:p>
            <a:r>
              <a:rPr lang="ro-RO" sz="1200" dirty="0"/>
              <a:t>    this.observers.push(observer);</a:t>
            </a:r>
          </a:p>
          <a:p>
            <a:r>
              <a:rPr lang="ro-RO" sz="1200" dirty="0"/>
              <a:t>  }</a:t>
            </a:r>
          </a:p>
          <a:p>
            <a:endParaRPr lang="ro-RO" sz="1200" dirty="0"/>
          </a:p>
          <a:p>
            <a:r>
              <a:rPr lang="ro-RO" sz="1200" dirty="0"/>
              <a:t>  notifyObservers(task: Task): void {</a:t>
            </a:r>
          </a:p>
          <a:p>
            <a:r>
              <a:rPr lang="ro-RO" sz="1200" dirty="0"/>
              <a:t>    this.observers.forEach((observer) =&gt; {</a:t>
            </a:r>
          </a:p>
          <a:p>
            <a:r>
              <a:rPr lang="ro-RO" sz="1200" dirty="0"/>
              <a:t>      observer.update(task);</a:t>
            </a:r>
          </a:p>
          <a:p>
            <a:r>
              <a:rPr lang="ro-RO" sz="1200" dirty="0"/>
              <a:t>    });</a:t>
            </a:r>
          </a:p>
          <a:p>
            <a:r>
              <a:rPr lang="ro-RO" sz="1200" dirty="0"/>
              <a:t>  }</a:t>
            </a:r>
          </a:p>
          <a:p>
            <a:r>
              <a:rPr lang="ro-RO" sz="1200" dirty="0"/>
              <a:t>}</a:t>
            </a:r>
          </a:p>
          <a:p>
            <a:endParaRPr lang="ro-RO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07021-2FB4-5FC5-69DB-815C020EE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5F90-BB87-51B0-BD53-0FFF8160492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ro-RO" sz="1200" dirty="0"/>
              <a:t> async createTask(createTaskDto: CreateTaskDto, user: User): Promise&lt;Task&gt; {</a:t>
            </a:r>
          </a:p>
          <a:p>
            <a:r>
              <a:rPr lang="ro-RO" sz="1200" dirty="0"/>
              <a:t>    const { title, description } = createTaskDto;</a:t>
            </a:r>
          </a:p>
          <a:p>
            <a:endParaRPr lang="ro-RO" sz="1200" dirty="0"/>
          </a:p>
          <a:p>
            <a:r>
              <a:rPr lang="ro-RO" sz="1200" dirty="0"/>
              <a:t>    const task = this.tasksRepository.create({</a:t>
            </a:r>
          </a:p>
          <a:p>
            <a:r>
              <a:rPr lang="ro-RO" sz="1200" dirty="0"/>
              <a:t>      title,</a:t>
            </a:r>
          </a:p>
          <a:p>
            <a:r>
              <a:rPr lang="ro-RO" sz="1200" dirty="0"/>
              <a:t>      description,</a:t>
            </a:r>
          </a:p>
          <a:p>
            <a:r>
              <a:rPr lang="ro-RO" sz="1200" dirty="0"/>
              <a:t>      status: TaskStatus.OPEN,</a:t>
            </a:r>
          </a:p>
          <a:p>
            <a:r>
              <a:rPr lang="ro-RO" sz="1200" dirty="0"/>
              <a:t>      user,</a:t>
            </a:r>
          </a:p>
          <a:p>
            <a:r>
              <a:rPr lang="ro-RO" sz="1200" dirty="0"/>
              <a:t>    });</a:t>
            </a:r>
          </a:p>
          <a:p>
            <a:endParaRPr lang="ro-RO" sz="1200" dirty="0"/>
          </a:p>
          <a:p>
            <a:r>
              <a:rPr lang="ro-RO" sz="1200" dirty="0"/>
              <a:t>    await this.tasksRepository.save(task);</a:t>
            </a:r>
          </a:p>
          <a:p>
            <a:r>
              <a:rPr lang="ro-RO" sz="1200" dirty="0"/>
              <a:t>    this.observable.notifyObservers(task);</a:t>
            </a:r>
          </a:p>
          <a:p>
            <a:r>
              <a:rPr lang="ro-RO" sz="1200" dirty="0"/>
              <a:t>    return task;</a:t>
            </a:r>
          </a:p>
          <a:p>
            <a:r>
              <a:rPr lang="ro-RO" sz="1200" dirty="0"/>
              <a:t>  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3C826-B54F-7974-CF52-7F1F29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BD9F9-C4FD-987E-FE78-38F2D1C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Observer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9C4727-C647-9D45-7381-F42F955F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4946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{29B21B75-0083-4CD4-85E7-99CDD61A0188}tf11429527_win32</Template>
  <TotalTime>81</TotalTime>
  <Words>969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Karla</vt:lpstr>
      <vt:lpstr>Univers Condensed Light</vt:lpstr>
      <vt:lpstr>Office Theme</vt:lpstr>
      <vt:lpstr>Proiect de an la TMPS</vt:lpstr>
      <vt:lpstr>Cuprins</vt:lpstr>
      <vt:lpstr>Singleton </vt:lpstr>
      <vt:lpstr>Singleton</vt:lpstr>
      <vt:lpstr>Decorator </vt:lpstr>
      <vt:lpstr>Decorator</vt:lpstr>
      <vt:lpstr>Adapter </vt:lpstr>
      <vt:lpstr>Adapter</vt:lpstr>
      <vt:lpstr>Observer</vt:lpstr>
      <vt:lpstr>Observer</vt:lpstr>
      <vt:lpstr>Mediator</vt:lpstr>
      <vt:lpstr>Mediator</vt:lpstr>
      <vt:lpstr>Command</vt:lpstr>
      <vt:lpstr>Command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an TMPS</dc:title>
  <dc:creator>Raghim Naghiev</dc:creator>
  <cp:lastModifiedBy>Raghim Naghiev</cp:lastModifiedBy>
  <cp:revision>5</cp:revision>
  <dcterms:created xsi:type="dcterms:W3CDTF">2023-06-07T10:33:49Z</dcterms:created>
  <dcterms:modified xsi:type="dcterms:W3CDTF">2023-06-08T07:16:08Z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