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3/9/2025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angodb.com/arangograph-tria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51ab851a7096.arangodb.cloud:8529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0AF4-2AEB-9E74-FE65-7BFC6573E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/>
              <a:t>smartFLY</a:t>
            </a:r>
            <a:r>
              <a:rPr lang="en-US" sz="5400" dirty="0"/>
              <a:t>- </a:t>
            </a:r>
            <a:r>
              <a:rPr lang="en-US" sz="4400" dirty="0"/>
              <a:t>ai powered Travel assistant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EA1B3-D323-E2C4-D27D-1963010D8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736472"/>
          </a:xfrm>
        </p:spPr>
        <p:txBody>
          <a:bodyPr/>
          <a:lstStyle/>
          <a:p>
            <a:r>
              <a:rPr lang="en-US" dirty="0" err="1"/>
              <a:t>ArangoDB</a:t>
            </a:r>
            <a:r>
              <a:rPr lang="en-US" dirty="0"/>
              <a:t> Hackathon – Building the next-Gen Agentic App with </a:t>
            </a:r>
            <a:r>
              <a:rPr lang="en-US" dirty="0" err="1"/>
              <a:t>GraphRAG</a:t>
            </a:r>
            <a:r>
              <a:rPr lang="en-US" dirty="0"/>
              <a:t> &amp; Nvidia </a:t>
            </a:r>
            <a:r>
              <a:rPr lang="en-US" dirty="0" err="1"/>
              <a:t>cuGrapgh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IN" dirty="0"/>
              <a:t>Raghu MS</a:t>
            </a:r>
          </a:p>
        </p:txBody>
      </p:sp>
    </p:spTree>
    <p:extLst>
      <p:ext uri="{BB962C8B-B14F-4D97-AF65-F5344CB8AC3E}">
        <p14:creationId xmlns:p14="http://schemas.microsoft.com/office/powerpoint/2010/main" val="210726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631F-E26D-6D05-27C4-C0CE0519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1DC7-D8D0-E9BD-EE97-0CBF1082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Steps to connect to the </a:t>
            </a:r>
            <a:r>
              <a:rPr lang="en-US" b="1" u="sng" dirty="0" err="1"/>
              <a:t>ArangoDB</a:t>
            </a:r>
            <a:r>
              <a:rPr lang="en-US" b="1" u="sng" dirty="0"/>
              <a:t> client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1) Click on the </a:t>
            </a:r>
            <a:r>
              <a:rPr lang="en-US" dirty="0" err="1"/>
              <a:t>ArangoDB</a:t>
            </a:r>
            <a:r>
              <a:rPr lang="en-US" dirty="0"/>
              <a:t> trial version (</a:t>
            </a:r>
            <a:r>
              <a:rPr lang="en-US" u="sng" dirty="0">
                <a:hlinkClick r:id="rId2"/>
              </a:rPr>
              <a:t>https://arangodb.com/arangograph-trial/</a:t>
            </a:r>
            <a:r>
              <a:rPr lang="en-US" u="sng" dirty="0"/>
              <a:t>)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dirty="0"/>
              <a:t>2) Select the Let’s GO option.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EC938-0D23-B865-EA0F-F0E9781C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035" y="4285334"/>
            <a:ext cx="5566299" cy="24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2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8897-79F7-62F1-9847-384FA874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75208"/>
            <a:ext cx="10058400" cy="5896992"/>
          </a:xfrm>
        </p:spPr>
        <p:txBody>
          <a:bodyPr/>
          <a:lstStyle/>
          <a:p>
            <a:r>
              <a:rPr lang="en-US" dirty="0"/>
              <a:t>3) Then sign-in with your email or with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IN" dirty="0"/>
              <a:t>4) Fill in the details and then click on Get Started.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2E705-51D3-9B82-3BBC-05BF5771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88" y="1695635"/>
            <a:ext cx="5494468" cy="40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9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0401-B360-F476-F0E2-57D08E084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2378"/>
            <a:ext cx="10058400" cy="5994647"/>
          </a:xfrm>
        </p:spPr>
        <p:txBody>
          <a:bodyPr/>
          <a:lstStyle/>
          <a:p>
            <a:r>
              <a:rPr lang="en-US" dirty="0"/>
              <a:t>5) Select Create your first instance.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After which you will be redirected to a page with username and password which can be used to connect to the </a:t>
            </a:r>
            <a:r>
              <a:rPr lang="en-IN" dirty="0" err="1"/>
              <a:t>ArangoDB</a:t>
            </a:r>
            <a:r>
              <a:rPr lang="en-IN" dirty="0"/>
              <a:t> client.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7B253-05C4-F3E5-7EAA-AEFE9BFC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25" y="790975"/>
            <a:ext cx="8043169" cy="2086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B38D00-6EAD-AA58-2D19-669528B8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04" y="3802124"/>
            <a:ext cx="7124331" cy="30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0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035F-428A-4634-EC78-17D048C1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Arango search 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5633-5F22-0CA2-84E0-67DE26F90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Connect to your </a:t>
            </a:r>
            <a:r>
              <a:rPr lang="en-US" dirty="0" err="1"/>
              <a:t>ArangoDB</a:t>
            </a:r>
            <a:r>
              <a:rPr lang="en-US" dirty="0"/>
              <a:t> client, for example in my case 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hlinkClick r:id="rId2"/>
              </a:rPr>
              <a:t>https://51ab851a7096.arangodb.cloud:8529</a:t>
            </a:r>
            <a:r>
              <a:rPr lang="en-IN" b="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/>
              <a:t>2) Login with your username and password.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A22A9-342C-391B-1EDA-4F6409D03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558" y="3195962"/>
            <a:ext cx="3997029" cy="267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8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EE80F-CB0E-F3DE-A5D0-A618B7B7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5309"/>
            <a:ext cx="10058400" cy="5976891"/>
          </a:xfrm>
        </p:spPr>
        <p:txBody>
          <a:bodyPr/>
          <a:lstStyle/>
          <a:p>
            <a:r>
              <a:rPr lang="en-US" dirty="0"/>
              <a:t>3) Click on view and select add view as shown in the below snapshot.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BCDE9-1D20-D1D7-5692-E904DEA0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0" y="685800"/>
            <a:ext cx="8744505" cy="37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3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7A27-9AA1-4E72-A7D5-2F246093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1841"/>
            <a:ext cx="10058400" cy="5870359"/>
          </a:xfrm>
        </p:spPr>
        <p:txBody>
          <a:bodyPr/>
          <a:lstStyle/>
          <a:p>
            <a:r>
              <a:rPr lang="en-US" dirty="0"/>
              <a:t>4) Give a suitable name to the view (</a:t>
            </a:r>
            <a:r>
              <a:rPr lang="en-US" dirty="0" err="1"/>
              <a:t>e.g</a:t>
            </a:r>
            <a:r>
              <a:rPr lang="en-US" dirty="0"/>
              <a:t> :- </a:t>
            </a:r>
            <a:r>
              <a:rPr lang="en-US" dirty="0" err="1"/>
              <a:t>arangoSearchView</a:t>
            </a:r>
            <a:r>
              <a:rPr lang="en-US" dirty="0"/>
              <a:t>)</a:t>
            </a:r>
          </a:p>
          <a:p>
            <a:r>
              <a:rPr lang="en-US" dirty="0"/>
              <a:t>5) Link that with the collections which you have in your Graph and the view would appear somewhat as shown in the snapshot below.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BEA79-6C3C-193E-2B33-2E2362AA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40" y="1673272"/>
            <a:ext cx="8966447" cy="464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3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EF0B-10FB-5154-6E18-4CF488E8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0819"/>
            <a:ext cx="10058400" cy="5941381"/>
          </a:xfrm>
        </p:spPr>
        <p:txBody>
          <a:bodyPr/>
          <a:lstStyle/>
          <a:p>
            <a:r>
              <a:rPr lang="en-US" dirty="0"/>
              <a:t>6) Use this in the code implementation as shown below.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9910B-6773-078E-DEF6-95B1CDD29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538287"/>
            <a:ext cx="92868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53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80DE-081F-AF4C-D6AB-0ECB14664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The end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28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37A2-84BD-55B2-8C57-30698B80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3861-8433-3F6E-6977-32B3B1EB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  <a:p>
            <a:r>
              <a:rPr lang="en-US" dirty="0"/>
              <a:t>What is </a:t>
            </a:r>
            <a:r>
              <a:rPr lang="en-US" dirty="0" err="1"/>
              <a:t>SmartFly</a:t>
            </a:r>
            <a:r>
              <a:rPr lang="en-US" dirty="0"/>
              <a:t>?</a:t>
            </a:r>
          </a:p>
          <a:p>
            <a:r>
              <a:rPr lang="en-IN" dirty="0"/>
              <a:t>Architecture</a:t>
            </a:r>
          </a:p>
          <a:p>
            <a:r>
              <a:rPr lang="en-IN" dirty="0"/>
              <a:t>Working of the application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Further Improvements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35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C366-AA27-8CD3-19F8-BAC10E5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265A-8681-21A2-D479-DF727B5842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Background</a:t>
            </a:r>
          </a:p>
          <a:p>
            <a:r>
              <a:rPr lang="en-IN" dirty="0"/>
              <a:t>Name – Raghu MS</a:t>
            </a:r>
          </a:p>
          <a:p>
            <a:r>
              <a:rPr lang="en-IN" dirty="0"/>
              <a:t>Education – MSc Intelligent systems.</a:t>
            </a:r>
          </a:p>
          <a:p>
            <a:r>
              <a:rPr lang="en-IN" dirty="0"/>
              <a:t>University – University of Ulm, Germany</a:t>
            </a:r>
          </a:p>
          <a:p>
            <a:r>
              <a:rPr lang="en-US" dirty="0"/>
              <a:t>Current Occupation – Research Assistant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6FA21-B42D-0C40-90BB-39710BCC3A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Motivation</a:t>
            </a:r>
          </a:p>
          <a:p>
            <a:r>
              <a:rPr lang="en-IN" dirty="0"/>
              <a:t>Cutting Edge Technology</a:t>
            </a:r>
            <a:r>
              <a:rPr lang="en-US" dirty="0"/>
              <a:t> (</a:t>
            </a:r>
            <a:r>
              <a:rPr lang="en-US" dirty="0" err="1"/>
              <a:t>GraphRAG</a:t>
            </a:r>
            <a:r>
              <a:rPr lang="en-US" dirty="0"/>
              <a:t>, </a:t>
            </a:r>
            <a:r>
              <a:rPr lang="en-US" dirty="0" err="1"/>
              <a:t>cuGraph</a:t>
            </a:r>
            <a:r>
              <a:rPr lang="en-US" dirty="0"/>
              <a:t>, etc.)</a:t>
            </a:r>
          </a:p>
          <a:p>
            <a:r>
              <a:rPr lang="en-US" dirty="0"/>
              <a:t>Challenging</a:t>
            </a:r>
          </a:p>
          <a:p>
            <a:r>
              <a:rPr lang="en-IN" dirty="0"/>
              <a:t>Hobby and career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A03D-FD17-E005-1AE3-623E6E82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smartfly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A869-1871-0048-52B4-95BE5107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simple chat application that assists users with flight and airport-related queries.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 Queries</a:t>
            </a:r>
          </a:p>
          <a:p>
            <a:pPr marL="457200" indent="-457200">
              <a:buAutoNum type="arabicParenR"/>
            </a:pPr>
            <a:r>
              <a:rPr lang="en-US" dirty="0"/>
              <a:t>Number of airports in USA?</a:t>
            </a:r>
          </a:p>
          <a:p>
            <a:pPr marL="457200" indent="-457200">
              <a:buAutoNum type="arabicParenR"/>
            </a:pPr>
            <a:r>
              <a:rPr lang="en-US" dirty="0"/>
              <a:t>How can I travel from JFK to HNL?</a:t>
            </a:r>
          </a:p>
          <a:p>
            <a:pPr marL="457200" indent="-457200">
              <a:buAutoNum type="arabicParenR"/>
            </a:pPr>
            <a:r>
              <a:rPr lang="en-US" dirty="0"/>
              <a:t>Find flights departing from ATL.</a:t>
            </a:r>
          </a:p>
          <a:p>
            <a:pPr marL="457200" indent="-457200">
              <a:buAutoNum type="arabicParenR"/>
            </a:pPr>
            <a:r>
              <a:rPr lang="en-US" dirty="0"/>
              <a:t>Busiest airport in the US.</a:t>
            </a:r>
          </a:p>
          <a:p>
            <a:pPr marL="457200" indent="-457200">
              <a:buAutoNum type="arabicParenR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1A0D7-4580-8F4B-189F-2FC9C192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892" y="2644713"/>
            <a:ext cx="6699127" cy="1240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3EA65-D9FB-2326-462A-0DFE0422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146804"/>
            <a:ext cx="6631620" cy="11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202E-D2E1-CD15-63A6-F41E7BCC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‘Flights’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346E-4300-BAD2-02BB-94D03EAF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3375 Nodes (Airports)</a:t>
            </a:r>
          </a:p>
          <a:p>
            <a:r>
              <a:rPr lang="en-IN" dirty="0"/>
              <a:t>286463 Edges (Flights)</a:t>
            </a:r>
          </a:p>
          <a:p>
            <a:r>
              <a:rPr lang="en-IN" dirty="0"/>
              <a:t>Directed Graph</a:t>
            </a:r>
          </a:p>
          <a:p>
            <a:r>
              <a:rPr lang="en-IN" dirty="0"/>
              <a:t>Possible a Multigraph</a:t>
            </a:r>
          </a:p>
          <a:p>
            <a:pPr marL="0" indent="0">
              <a:buNone/>
            </a:pPr>
            <a:r>
              <a:rPr lang="en-IN" dirty="0"/>
              <a:t>   (Considering possibility of</a:t>
            </a:r>
          </a:p>
          <a:p>
            <a:pPr marL="0" indent="0">
              <a:buNone/>
            </a:pPr>
            <a:r>
              <a:rPr lang="en-IN" dirty="0"/>
              <a:t>     multiple flights at the same 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61708-DA8C-1AC9-45E0-CEAA2A57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341" y="2242544"/>
            <a:ext cx="5911327" cy="38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9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AF0A-0339-66C6-901B-532D66A3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711F9-066A-E035-69DA-27963573B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567205"/>
            <a:ext cx="8926281" cy="2803165"/>
          </a:xfrm>
        </p:spPr>
      </p:pic>
    </p:spTree>
    <p:extLst>
      <p:ext uri="{BB962C8B-B14F-4D97-AF65-F5344CB8AC3E}">
        <p14:creationId xmlns:p14="http://schemas.microsoft.com/office/powerpoint/2010/main" val="182276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A7A1-3C22-205A-2D88-BB6406C1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continued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54134-E402-375A-05F9-10F379350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725" y="2645546"/>
            <a:ext cx="8724900" cy="2605904"/>
          </a:xfrm>
        </p:spPr>
      </p:pic>
    </p:spTree>
    <p:extLst>
      <p:ext uri="{BB962C8B-B14F-4D97-AF65-F5344CB8AC3E}">
        <p14:creationId xmlns:p14="http://schemas.microsoft.com/office/powerpoint/2010/main" val="155578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58FB-F723-D8E7-B6D4-4D193827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506" y="2313432"/>
            <a:ext cx="1590494" cy="1609344"/>
          </a:xfrm>
        </p:spPr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56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B3ED-97AB-255A-E776-8CA6DA1B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94CD-09AB-A951-D5EA-CC9C635E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Use a </a:t>
            </a:r>
            <a:r>
              <a:rPr lang="en-US" dirty="0" err="1"/>
              <a:t>MultiGraph</a:t>
            </a:r>
            <a:r>
              <a:rPr lang="en-US" dirty="0"/>
              <a:t> and increase the complexity of queries.</a:t>
            </a:r>
          </a:p>
          <a:p>
            <a:endParaRPr lang="en-US" dirty="0"/>
          </a:p>
          <a:p>
            <a:r>
              <a:rPr lang="en-US" dirty="0"/>
              <a:t>2) Pictorial representation of the output and not just the text.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35106-F998-9698-9DB3-7A43D763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3" y="3755254"/>
            <a:ext cx="6871316" cy="24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6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411</TotalTime>
  <Words>388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Courier New</vt:lpstr>
      <vt:lpstr>Rockwell</vt:lpstr>
      <vt:lpstr>Rockwell Condensed</vt:lpstr>
      <vt:lpstr>Wingdings</vt:lpstr>
      <vt:lpstr>Wood Type</vt:lpstr>
      <vt:lpstr>smartFLY- ai powered Travel assistant</vt:lpstr>
      <vt:lpstr>contents</vt:lpstr>
      <vt:lpstr>Background and motivation</vt:lpstr>
      <vt:lpstr>What is smartfly?</vt:lpstr>
      <vt:lpstr>‘Flights’ dataset</vt:lpstr>
      <vt:lpstr>architecture</vt:lpstr>
      <vt:lpstr>Architecture continued</vt:lpstr>
      <vt:lpstr>demo</vt:lpstr>
      <vt:lpstr>Further improvements</vt:lpstr>
      <vt:lpstr>Additional slides</vt:lpstr>
      <vt:lpstr>PowerPoint Presentation</vt:lpstr>
      <vt:lpstr>PowerPoint Presentation</vt:lpstr>
      <vt:lpstr>Arango search configuration</vt:lpstr>
      <vt:lpstr>PowerPoint Presentation</vt:lpstr>
      <vt:lpstr>PowerPoint Presentation</vt:lpstr>
      <vt:lpstr>PowerPoint Presentation</vt:lpstr>
      <vt:lpstr>       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 ms</dc:creator>
  <cp:lastModifiedBy>Raghu ms</cp:lastModifiedBy>
  <cp:revision>12</cp:revision>
  <dcterms:created xsi:type="dcterms:W3CDTF">2025-03-09T01:40:04Z</dcterms:created>
  <dcterms:modified xsi:type="dcterms:W3CDTF">2025-03-09T13:24:54Z</dcterms:modified>
</cp:coreProperties>
</file>