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Revenew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sales quantity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Revenew by custmers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quantity by custmers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Revenew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Revenew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2fc7094-0034-4ff3-9219-92532424b11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acb504ef03f4485" /><Relationship Type="http://schemas.openxmlformats.org/officeDocument/2006/relationships/slideLayout" Target="/ppt/slideLayouts/slideLayout8.xml" Id="R6a0348af47a245ae" /><Relationship Type="http://schemas.openxmlformats.org/officeDocument/2006/relationships/hyperlink" Target="https://app.powerbi.com/groups/me/reports/f2fc7094-0034-4ff3-9219-92532424b11f/?pbi_source=PowerPoint" TargetMode="External" Id="RelId0" /><Relationship Type="http://schemas.openxmlformats.org/officeDocument/2006/relationships/image" Target="/ppt/media/image4.png" Id="imgId1961792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insights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5/24/2022 12:27:07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5/24/2022 12:26:12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Revenew ,Total sales quantity ,Revenew by custmers ,Sales quantity by custmers ,Month ,Year ,Revenew by Markets ,Top 5 products ,Revenew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6179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