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8" r:id="rId5"/>
    <p:sldId id="260" r:id="rId6"/>
    <p:sldId id="261" r:id="rId7"/>
    <p:sldId id="263" r:id="rId8"/>
    <p:sldId id="264" r:id="rId9"/>
    <p:sldId id="265" r:id="rId10"/>
    <p:sldId id="266" r:id="rId11"/>
    <p:sldId id="267"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3" d="100"/>
          <a:sy n="63" d="100"/>
        </p:scale>
        <p:origin x="7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15AFE7-E49F-4BD5-9DF4-712C1AF8D591}" type="doc">
      <dgm:prSet loTypeId="urn:microsoft.com/office/officeart/2005/8/layout/vList2" loCatId="list" qsTypeId="urn:microsoft.com/office/officeart/2005/8/quickstyle/simple3" qsCatId="simple" csTypeId="urn:microsoft.com/office/officeart/2005/8/colors/accent2_1" csCatId="accent2"/>
      <dgm:spPr/>
      <dgm:t>
        <a:bodyPr/>
        <a:lstStyle/>
        <a:p>
          <a:endParaRPr lang="en-US"/>
        </a:p>
      </dgm:t>
    </dgm:pt>
    <dgm:pt modelId="{6CDF268A-4BAD-42E5-ABC5-B8DAA16F5A86}">
      <dgm:prSet/>
      <dgm:spPr/>
      <dgm:t>
        <a:bodyPr/>
        <a:lstStyle/>
        <a:p>
          <a:r>
            <a:rPr lang="en-GB" b="1" dirty="0"/>
            <a:t>Introduction</a:t>
          </a:r>
          <a:endParaRPr lang="en-US" dirty="0"/>
        </a:p>
      </dgm:t>
    </dgm:pt>
    <dgm:pt modelId="{4BC83FE0-6E71-4F38-8294-50337D7A0DA7}" type="parTrans" cxnId="{BEADD5F8-EA06-4E49-A819-C103F693BF9E}">
      <dgm:prSet/>
      <dgm:spPr/>
      <dgm:t>
        <a:bodyPr/>
        <a:lstStyle/>
        <a:p>
          <a:endParaRPr lang="en-US"/>
        </a:p>
      </dgm:t>
    </dgm:pt>
    <dgm:pt modelId="{06D1C3DE-5509-4CFD-9712-515E394CAA9A}" type="sibTrans" cxnId="{BEADD5F8-EA06-4E49-A819-C103F693BF9E}">
      <dgm:prSet/>
      <dgm:spPr/>
      <dgm:t>
        <a:bodyPr/>
        <a:lstStyle/>
        <a:p>
          <a:endParaRPr lang="en-US"/>
        </a:p>
      </dgm:t>
    </dgm:pt>
    <dgm:pt modelId="{2172D83D-712E-4FF3-B12A-2CD08F84FABF}">
      <dgm:prSet/>
      <dgm:spPr/>
      <dgm:t>
        <a:bodyPr/>
        <a:lstStyle/>
        <a:p>
          <a:r>
            <a:rPr lang="en-GB" b="1"/>
            <a:t>Literature Review</a:t>
          </a:r>
          <a:endParaRPr lang="en-US"/>
        </a:p>
      </dgm:t>
    </dgm:pt>
    <dgm:pt modelId="{75C6B4A0-A59C-4BCC-91DA-0232E953388A}" type="parTrans" cxnId="{DF031BE4-4C46-491A-B62E-595E4E9254EB}">
      <dgm:prSet/>
      <dgm:spPr/>
      <dgm:t>
        <a:bodyPr/>
        <a:lstStyle/>
        <a:p>
          <a:endParaRPr lang="en-US"/>
        </a:p>
      </dgm:t>
    </dgm:pt>
    <dgm:pt modelId="{82472EE1-2A0E-4B77-B53C-0344DAFFFBBC}" type="sibTrans" cxnId="{DF031BE4-4C46-491A-B62E-595E4E9254EB}">
      <dgm:prSet/>
      <dgm:spPr/>
      <dgm:t>
        <a:bodyPr/>
        <a:lstStyle/>
        <a:p>
          <a:endParaRPr lang="en-US"/>
        </a:p>
      </dgm:t>
    </dgm:pt>
    <dgm:pt modelId="{A393DF61-375F-41E9-B706-6ED9A959038E}">
      <dgm:prSet/>
      <dgm:spPr/>
      <dgm:t>
        <a:bodyPr/>
        <a:lstStyle/>
        <a:p>
          <a:r>
            <a:rPr lang="en-GB" b="1"/>
            <a:t>Research Methodology</a:t>
          </a:r>
          <a:endParaRPr lang="en-US"/>
        </a:p>
      </dgm:t>
    </dgm:pt>
    <dgm:pt modelId="{FD0B324B-CC10-446C-8B7C-C7BE07D34057}" type="parTrans" cxnId="{F484439C-AADD-4B53-9614-B957092C9C79}">
      <dgm:prSet/>
      <dgm:spPr/>
      <dgm:t>
        <a:bodyPr/>
        <a:lstStyle/>
        <a:p>
          <a:endParaRPr lang="en-US"/>
        </a:p>
      </dgm:t>
    </dgm:pt>
    <dgm:pt modelId="{E8DCBE5F-7595-4067-B41C-75709A41BF22}" type="sibTrans" cxnId="{F484439C-AADD-4B53-9614-B957092C9C79}">
      <dgm:prSet/>
      <dgm:spPr/>
      <dgm:t>
        <a:bodyPr/>
        <a:lstStyle/>
        <a:p>
          <a:endParaRPr lang="en-US"/>
        </a:p>
      </dgm:t>
    </dgm:pt>
    <dgm:pt modelId="{AEAC5D95-58EC-44DE-81F0-5A34C1F6ABB7}">
      <dgm:prSet/>
      <dgm:spPr/>
      <dgm:t>
        <a:bodyPr/>
        <a:lstStyle/>
        <a:p>
          <a:r>
            <a:rPr lang="en-GB" b="1"/>
            <a:t>System Design</a:t>
          </a:r>
          <a:endParaRPr lang="en-US"/>
        </a:p>
      </dgm:t>
    </dgm:pt>
    <dgm:pt modelId="{2E79A264-0E98-4532-B85A-36F8447428DF}" type="parTrans" cxnId="{DE96E6D7-226C-44B1-B61B-11FEB08FAA21}">
      <dgm:prSet/>
      <dgm:spPr/>
      <dgm:t>
        <a:bodyPr/>
        <a:lstStyle/>
        <a:p>
          <a:endParaRPr lang="en-US"/>
        </a:p>
      </dgm:t>
    </dgm:pt>
    <dgm:pt modelId="{5622925B-6E8A-4A43-9943-1A322495D3E3}" type="sibTrans" cxnId="{DE96E6D7-226C-44B1-B61B-11FEB08FAA21}">
      <dgm:prSet/>
      <dgm:spPr/>
      <dgm:t>
        <a:bodyPr/>
        <a:lstStyle/>
        <a:p>
          <a:endParaRPr lang="en-US"/>
        </a:p>
      </dgm:t>
    </dgm:pt>
    <dgm:pt modelId="{3725DB46-38D7-48FA-9C6E-C51CC32B5116}">
      <dgm:prSet/>
      <dgm:spPr/>
      <dgm:t>
        <a:bodyPr/>
        <a:lstStyle/>
        <a:p>
          <a:r>
            <a:rPr lang="en-GB" b="1"/>
            <a:t>Implementation Phase</a:t>
          </a:r>
          <a:endParaRPr lang="en-US"/>
        </a:p>
      </dgm:t>
    </dgm:pt>
    <dgm:pt modelId="{58AF92B0-9568-4C39-B1AF-C58A8EC9FC1B}" type="parTrans" cxnId="{8A16ADC5-8AA3-40AB-95C9-A78245FCD35A}">
      <dgm:prSet/>
      <dgm:spPr/>
      <dgm:t>
        <a:bodyPr/>
        <a:lstStyle/>
        <a:p>
          <a:endParaRPr lang="en-US"/>
        </a:p>
      </dgm:t>
    </dgm:pt>
    <dgm:pt modelId="{96D9AD18-02F0-465F-8190-D3F0E9FF9549}" type="sibTrans" cxnId="{8A16ADC5-8AA3-40AB-95C9-A78245FCD35A}">
      <dgm:prSet/>
      <dgm:spPr/>
      <dgm:t>
        <a:bodyPr/>
        <a:lstStyle/>
        <a:p>
          <a:endParaRPr lang="en-US"/>
        </a:p>
      </dgm:t>
    </dgm:pt>
    <dgm:pt modelId="{1037C4AD-3B17-4D25-94FD-34821BE417DE}">
      <dgm:prSet/>
      <dgm:spPr/>
      <dgm:t>
        <a:bodyPr/>
        <a:lstStyle/>
        <a:p>
          <a:r>
            <a:rPr lang="en-GB" b="1"/>
            <a:t>Testing and Validation</a:t>
          </a:r>
          <a:endParaRPr lang="en-US"/>
        </a:p>
      </dgm:t>
    </dgm:pt>
    <dgm:pt modelId="{D2F1B8B8-8929-4B47-8485-5B8227247382}" type="parTrans" cxnId="{AEDA93FD-8BF1-4AEE-91CA-45C2BC5354D2}">
      <dgm:prSet/>
      <dgm:spPr/>
      <dgm:t>
        <a:bodyPr/>
        <a:lstStyle/>
        <a:p>
          <a:endParaRPr lang="en-US"/>
        </a:p>
      </dgm:t>
    </dgm:pt>
    <dgm:pt modelId="{D7CDA841-99DD-41AF-B8B3-D7FC1E3BC007}" type="sibTrans" cxnId="{AEDA93FD-8BF1-4AEE-91CA-45C2BC5354D2}">
      <dgm:prSet/>
      <dgm:spPr/>
      <dgm:t>
        <a:bodyPr/>
        <a:lstStyle/>
        <a:p>
          <a:endParaRPr lang="en-US"/>
        </a:p>
      </dgm:t>
    </dgm:pt>
    <dgm:pt modelId="{6EC41C2A-15FD-4248-9877-161950AB8E96}">
      <dgm:prSet/>
      <dgm:spPr/>
      <dgm:t>
        <a:bodyPr/>
        <a:lstStyle/>
        <a:p>
          <a:r>
            <a:rPr lang="en-GB" b="1"/>
            <a:t>Challenges and Solutions</a:t>
          </a:r>
          <a:endParaRPr lang="en-US"/>
        </a:p>
      </dgm:t>
    </dgm:pt>
    <dgm:pt modelId="{8D805438-365C-42DB-BB92-CE771679FF7E}" type="parTrans" cxnId="{B0C99EDE-D672-4D69-A4FE-119AE1389C7A}">
      <dgm:prSet/>
      <dgm:spPr/>
      <dgm:t>
        <a:bodyPr/>
        <a:lstStyle/>
        <a:p>
          <a:endParaRPr lang="en-US"/>
        </a:p>
      </dgm:t>
    </dgm:pt>
    <dgm:pt modelId="{9003C9AA-CA75-4C6F-8FC8-C926F47F023C}" type="sibTrans" cxnId="{B0C99EDE-D672-4D69-A4FE-119AE1389C7A}">
      <dgm:prSet/>
      <dgm:spPr/>
      <dgm:t>
        <a:bodyPr/>
        <a:lstStyle/>
        <a:p>
          <a:endParaRPr lang="en-US"/>
        </a:p>
      </dgm:t>
    </dgm:pt>
    <dgm:pt modelId="{14A2041A-D2D8-49EB-83AC-0E260D84C439}">
      <dgm:prSet/>
      <dgm:spPr/>
      <dgm:t>
        <a:bodyPr/>
        <a:lstStyle/>
        <a:p>
          <a:r>
            <a:rPr lang="en-GB" b="1"/>
            <a:t>Conclusion</a:t>
          </a:r>
          <a:endParaRPr lang="en-US"/>
        </a:p>
      </dgm:t>
    </dgm:pt>
    <dgm:pt modelId="{2A528F3C-0EB4-4CF2-9D7D-BFAABF2E1167}" type="parTrans" cxnId="{92590FBA-B0C6-471B-B70D-A2031F534739}">
      <dgm:prSet/>
      <dgm:spPr/>
      <dgm:t>
        <a:bodyPr/>
        <a:lstStyle/>
        <a:p>
          <a:endParaRPr lang="en-US"/>
        </a:p>
      </dgm:t>
    </dgm:pt>
    <dgm:pt modelId="{1B353D26-6B60-4370-B3ED-1D243959286A}" type="sibTrans" cxnId="{92590FBA-B0C6-471B-B70D-A2031F534739}">
      <dgm:prSet/>
      <dgm:spPr/>
      <dgm:t>
        <a:bodyPr/>
        <a:lstStyle/>
        <a:p>
          <a:endParaRPr lang="en-US"/>
        </a:p>
      </dgm:t>
    </dgm:pt>
    <dgm:pt modelId="{120E8316-4CE8-4DDC-95A0-DE311F469F26}">
      <dgm:prSet/>
      <dgm:spPr/>
      <dgm:t>
        <a:bodyPr/>
        <a:lstStyle/>
        <a:p>
          <a:r>
            <a:rPr lang="en-GB" b="1"/>
            <a:t>Future Work and Recommendations</a:t>
          </a:r>
          <a:endParaRPr lang="en-US"/>
        </a:p>
      </dgm:t>
    </dgm:pt>
    <dgm:pt modelId="{FB3B8746-07A7-44BF-BA67-BBD5A5262EA7}" type="parTrans" cxnId="{2DDB2B89-DEC3-4B92-98B2-9E400F97B6E7}">
      <dgm:prSet/>
      <dgm:spPr/>
      <dgm:t>
        <a:bodyPr/>
        <a:lstStyle/>
        <a:p>
          <a:endParaRPr lang="en-US"/>
        </a:p>
      </dgm:t>
    </dgm:pt>
    <dgm:pt modelId="{BDF1F9C9-3321-4875-ACAF-9E3EAB726B49}" type="sibTrans" cxnId="{2DDB2B89-DEC3-4B92-98B2-9E400F97B6E7}">
      <dgm:prSet/>
      <dgm:spPr/>
      <dgm:t>
        <a:bodyPr/>
        <a:lstStyle/>
        <a:p>
          <a:endParaRPr lang="en-US"/>
        </a:p>
      </dgm:t>
    </dgm:pt>
    <dgm:pt modelId="{16ECF396-D06B-46D6-813B-AFEB2D51DDA0}" type="pres">
      <dgm:prSet presAssocID="{2115AFE7-E49F-4BD5-9DF4-712C1AF8D591}" presName="linear" presStyleCnt="0">
        <dgm:presLayoutVars>
          <dgm:animLvl val="lvl"/>
          <dgm:resizeHandles val="exact"/>
        </dgm:presLayoutVars>
      </dgm:prSet>
      <dgm:spPr/>
    </dgm:pt>
    <dgm:pt modelId="{DE8312C0-E5F5-464F-AAC7-1CB3967B913E}" type="pres">
      <dgm:prSet presAssocID="{6CDF268A-4BAD-42E5-ABC5-B8DAA16F5A86}" presName="parentText" presStyleLbl="node1" presStyleIdx="0" presStyleCnt="9">
        <dgm:presLayoutVars>
          <dgm:chMax val="0"/>
          <dgm:bulletEnabled val="1"/>
        </dgm:presLayoutVars>
      </dgm:prSet>
      <dgm:spPr/>
    </dgm:pt>
    <dgm:pt modelId="{DFF2BEB1-74C8-4D61-B79C-E4BDD39DE883}" type="pres">
      <dgm:prSet presAssocID="{06D1C3DE-5509-4CFD-9712-515E394CAA9A}" presName="spacer" presStyleCnt="0"/>
      <dgm:spPr/>
    </dgm:pt>
    <dgm:pt modelId="{6EFEE463-9BA6-4880-B015-63740F776DC5}" type="pres">
      <dgm:prSet presAssocID="{2172D83D-712E-4FF3-B12A-2CD08F84FABF}" presName="parentText" presStyleLbl="node1" presStyleIdx="1" presStyleCnt="9">
        <dgm:presLayoutVars>
          <dgm:chMax val="0"/>
          <dgm:bulletEnabled val="1"/>
        </dgm:presLayoutVars>
      </dgm:prSet>
      <dgm:spPr/>
    </dgm:pt>
    <dgm:pt modelId="{21AEE1AE-5F06-441B-B483-7103893B8DCE}" type="pres">
      <dgm:prSet presAssocID="{82472EE1-2A0E-4B77-B53C-0344DAFFFBBC}" presName="spacer" presStyleCnt="0"/>
      <dgm:spPr/>
    </dgm:pt>
    <dgm:pt modelId="{6D435E82-0AA0-4842-BFB0-23E9E7CE957B}" type="pres">
      <dgm:prSet presAssocID="{A393DF61-375F-41E9-B706-6ED9A959038E}" presName="parentText" presStyleLbl="node1" presStyleIdx="2" presStyleCnt="9">
        <dgm:presLayoutVars>
          <dgm:chMax val="0"/>
          <dgm:bulletEnabled val="1"/>
        </dgm:presLayoutVars>
      </dgm:prSet>
      <dgm:spPr/>
    </dgm:pt>
    <dgm:pt modelId="{29F0D57A-45A0-41EB-8E4D-C7138BBCC353}" type="pres">
      <dgm:prSet presAssocID="{E8DCBE5F-7595-4067-B41C-75709A41BF22}" presName="spacer" presStyleCnt="0"/>
      <dgm:spPr/>
    </dgm:pt>
    <dgm:pt modelId="{0284D756-3DDE-4E45-A564-E075DBA244DB}" type="pres">
      <dgm:prSet presAssocID="{AEAC5D95-58EC-44DE-81F0-5A34C1F6ABB7}" presName="parentText" presStyleLbl="node1" presStyleIdx="3" presStyleCnt="9">
        <dgm:presLayoutVars>
          <dgm:chMax val="0"/>
          <dgm:bulletEnabled val="1"/>
        </dgm:presLayoutVars>
      </dgm:prSet>
      <dgm:spPr/>
    </dgm:pt>
    <dgm:pt modelId="{39F9F98B-5409-4C71-8F8F-4BD2BF7F3404}" type="pres">
      <dgm:prSet presAssocID="{5622925B-6E8A-4A43-9943-1A322495D3E3}" presName="spacer" presStyleCnt="0"/>
      <dgm:spPr/>
    </dgm:pt>
    <dgm:pt modelId="{D6DB5D83-227D-44BB-9B0B-F9451D8855B5}" type="pres">
      <dgm:prSet presAssocID="{3725DB46-38D7-48FA-9C6E-C51CC32B5116}" presName="parentText" presStyleLbl="node1" presStyleIdx="4" presStyleCnt="9">
        <dgm:presLayoutVars>
          <dgm:chMax val="0"/>
          <dgm:bulletEnabled val="1"/>
        </dgm:presLayoutVars>
      </dgm:prSet>
      <dgm:spPr/>
    </dgm:pt>
    <dgm:pt modelId="{6A1C141E-B02A-4AC2-9661-FD16548A0003}" type="pres">
      <dgm:prSet presAssocID="{96D9AD18-02F0-465F-8190-D3F0E9FF9549}" presName="spacer" presStyleCnt="0"/>
      <dgm:spPr/>
    </dgm:pt>
    <dgm:pt modelId="{8B8192CA-AFEB-4381-B295-EF4FE5EC3CAB}" type="pres">
      <dgm:prSet presAssocID="{1037C4AD-3B17-4D25-94FD-34821BE417DE}" presName="parentText" presStyleLbl="node1" presStyleIdx="5" presStyleCnt="9">
        <dgm:presLayoutVars>
          <dgm:chMax val="0"/>
          <dgm:bulletEnabled val="1"/>
        </dgm:presLayoutVars>
      </dgm:prSet>
      <dgm:spPr/>
    </dgm:pt>
    <dgm:pt modelId="{57823DBF-0B1D-46A6-981B-E2CB7A9BE777}" type="pres">
      <dgm:prSet presAssocID="{D7CDA841-99DD-41AF-B8B3-D7FC1E3BC007}" presName="spacer" presStyleCnt="0"/>
      <dgm:spPr/>
    </dgm:pt>
    <dgm:pt modelId="{3BDA9530-EF45-453E-A3F2-40C953653DEF}" type="pres">
      <dgm:prSet presAssocID="{6EC41C2A-15FD-4248-9877-161950AB8E96}" presName="parentText" presStyleLbl="node1" presStyleIdx="6" presStyleCnt="9">
        <dgm:presLayoutVars>
          <dgm:chMax val="0"/>
          <dgm:bulletEnabled val="1"/>
        </dgm:presLayoutVars>
      </dgm:prSet>
      <dgm:spPr/>
    </dgm:pt>
    <dgm:pt modelId="{D9F2CA90-80D0-4F85-B4FF-39C3F974CF5C}" type="pres">
      <dgm:prSet presAssocID="{9003C9AA-CA75-4C6F-8FC8-C926F47F023C}" presName="spacer" presStyleCnt="0"/>
      <dgm:spPr/>
    </dgm:pt>
    <dgm:pt modelId="{F26CFBAD-94E9-4E0D-A9A5-37C15B777873}" type="pres">
      <dgm:prSet presAssocID="{14A2041A-D2D8-49EB-83AC-0E260D84C439}" presName="parentText" presStyleLbl="node1" presStyleIdx="7" presStyleCnt="9">
        <dgm:presLayoutVars>
          <dgm:chMax val="0"/>
          <dgm:bulletEnabled val="1"/>
        </dgm:presLayoutVars>
      </dgm:prSet>
      <dgm:spPr/>
    </dgm:pt>
    <dgm:pt modelId="{C65C16F2-FA62-4B2D-B733-EA981629E762}" type="pres">
      <dgm:prSet presAssocID="{1B353D26-6B60-4370-B3ED-1D243959286A}" presName="spacer" presStyleCnt="0"/>
      <dgm:spPr/>
    </dgm:pt>
    <dgm:pt modelId="{3EEED58B-F312-46F8-B1C1-2A0F480AB659}" type="pres">
      <dgm:prSet presAssocID="{120E8316-4CE8-4DDC-95A0-DE311F469F26}" presName="parentText" presStyleLbl="node1" presStyleIdx="8" presStyleCnt="9">
        <dgm:presLayoutVars>
          <dgm:chMax val="0"/>
          <dgm:bulletEnabled val="1"/>
        </dgm:presLayoutVars>
      </dgm:prSet>
      <dgm:spPr/>
    </dgm:pt>
  </dgm:ptLst>
  <dgm:cxnLst>
    <dgm:cxn modelId="{F3BF3D3A-0879-4788-95FB-949FF01C93C1}" type="presOf" srcId="{6EC41C2A-15FD-4248-9877-161950AB8E96}" destId="{3BDA9530-EF45-453E-A3F2-40C953653DEF}" srcOrd="0" destOrd="0" presId="urn:microsoft.com/office/officeart/2005/8/layout/vList2"/>
    <dgm:cxn modelId="{6E5D2547-318B-46EB-AFF1-D963ED648211}" type="presOf" srcId="{120E8316-4CE8-4DDC-95A0-DE311F469F26}" destId="{3EEED58B-F312-46F8-B1C1-2A0F480AB659}" srcOrd="0" destOrd="0" presId="urn:microsoft.com/office/officeart/2005/8/layout/vList2"/>
    <dgm:cxn modelId="{7118ED79-4542-423E-B1F3-9460FD457116}" type="presOf" srcId="{2172D83D-712E-4FF3-B12A-2CD08F84FABF}" destId="{6EFEE463-9BA6-4880-B015-63740F776DC5}" srcOrd="0" destOrd="0" presId="urn:microsoft.com/office/officeart/2005/8/layout/vList2"/>
    <dgm:cxn modelId="{764D0F89-6A5C-4429-AB06-0C9076FAE661}" type="presOf" srcId="{A393DF61-375F-41E9-B706-6ED9A959038E}" destId="{6D435E82-0AA0-4842-BFB0-23E9E7CE957B}" srcOrd="0" destOrd="0" presId="urn:microsoft.com/office/officeart/2005/8/layout/vList2"/>
    <dgm:cxn modelId="{2DDB2B89-DEC3-4B92-98B2-9E400F97B6E7}" srcId="{2115AFE7-E49F-4BD5-9DF4-712C1AF8D591}" destId="{120E8316-4CE8-4DDC-95A0-DE311F469F26}" srcOrd="8" destOrd="0" parTransId="{FB3B8746-07A7-44BF-BA67-BBD5A5262EA7}" sibTransId="{BDF1F9C9-3321-4875-ACAF-9E3EAB726B49}"/>
    <dgm:cxn modelId="{F484439C-AADD-4B53-9614-B957092C9C79}" srcId="{2115AFE7-E49F-4BD5-9DF4-712C1AF8D591}" destId="{A393DF61-375F-41E9-B706-6ED9A959038E}" srcOrd="2" destOrd="0" parTransId="{FD0B324B-CC10-446C-8B7C-C7BE07D34057}" sibTransId="{E8DCBE5F-7595-4067-B41C-75709A41BF22}"/>
    <dgm:cxn modelId="{9B65E3B7-B950-49CF-946E-EFD712595C51}" type="presOf" srcId="{2115AFE7-E49F-4BD5-9DF4-712C1AF8D591}" destId="{16ECF396-D06B-46D6-813B-AFEB2D51DDA0}" srcOrd="0" destOrd="0" presId="urn:microsoft.com/office/officeart/2005/8/layout/vList2"/>
    <dgm:cxn modelId="{92590FBA-B0C6-471B-B70D-A2031F534739}" srcId="{2115AFE7-E49F-4BD5-9DF4-712C1AF8D591}" destId="{14A2041A-D2D8-49EB-83AC-0E260D84C439}" srcOrd="7" destOrd="0" parTransId="{2A528F3C-0EB4-4CF2-9D7D-BFAABF2E1167}" sibTransId="{1B353D26-6B60-4370-B3ED-1D243959286A}"/>
    <dgm:cxn modelId="{8A16ADC5-8AA3-40AB-95C9-A78245FCD35A}" srcId="{2115AFE7-E49F-4BD5-9DF4-712C1AF8D591}" destId="{3725DB46-38D7-48FA-9C6E-C51CC32B5116}" srcOrd="4" destOrd="0" parTransId="{58AF92B0-9568-4C39-B1AF-C58A8EC9FC1B}" sibTransId="{96D9AD18-02F0-465F-8190-D3F0E9FF9549}"/>
    <dgm:cxn modelId="{DE96E6D7-226C-44B1-B61B-11FEB08FAA21}" srcId="{2115AFE7-E49F-4BD5-9DF4-712C1AF8D591}" destId="{AEAC5D95-58EC-44DE-81F0-5A34C1F6ABB7}" srcOrd="3" destOrd="0" parTransId="{2E79A264-0E98-4532-B85A-36F8447428DF}" sibTransId="{5622925B-6E8A-4A43-9943-1A322495D3E3}"/>
    <dgm:cxn modelId="{196FEED9-776B-4DFA-A81C-D32C9615F651}" type="presOf" srcId="{AEAC5D95-58EC-44DE-81F0-5A34C1F6ABB7}" destId="{0284D756-3DDE-4E45-A564-E075DBA244DB}" srcOrd="0" destOrd="0" presId="urn:microsoft.com/office/officeart/2005/8/layout/vList2"/>
    <dgm:cxn modelId="{B0C99EDE-D672-4D69-A4FE-119AE1389C7A}" srcId="{2115AFE7-E49F-4BD5-9DF4-712C1AF8D591}" destId="{6EC41C2A-15FD-4248-9877-161950AB8E96}" srcOrd="6" destOrd="0" parTransId="{8D805438-365C-42DB-BB92-CE771679FF7E}" sibTransId="{9003C9AA-CA75-4C6F-8FC8-C926F47F023C}"/>
    <dgm:cxn modelId="{FFE4A7E3-2FC0-49A8-AFEE-30BAD621E31E}" type="presOf" srcId="{6CDF268A-4BAD-42E5-ABC5-B8DAA16F5A86}" destId="{DE8312C0-E5F5-464F-AAC7-1CB3967B913E}" srcOrd="0" destOrd="0" presId="urn:microsoft.com/office/officeart/2005/8/layout/vList2"/>
    <dgm:cxn modelId="{DF031BE4-4C46-491A-B62E-595E4E9254EB}" srcId="{2115AFE7-E49F-4BD5-9DF4-712C1AF8D591}" destId="{2172D83D-712E-4FF3-B12A-2CD08F84FABF}" srcOrd="1" destOrd="0" parTransId="{75C6B4A0-A59C-4BCC-91DA-0232E953388A}" sibTransId="{82472EE1-2A0E-4B77-B53C-0344DAFFFBBC}"/>
    <dgm:cxn modelId="{07524FEC-748D-49C6-97EC-20687C3BC299}" type="presOf" srcId="{3725DB46-38D7-48FA-9C6E-C51CC32B5116}" destId="{D6DB5D83-227D-44BB-9B0B-F9451D8855B5}" srcOrd="0" destOrd="0" presId="urn:microsoft.com/office/officeart/2005/8/layout/vList2"/>
    <dgm:cxn modelId="{5F83FCEF-B56D-4140-90DF-3438A3CCB5B4}" type="presOf" srcId="{1037C4AD-3B17-4D25-94FD-34821BE417DE}" destId="{8B8192CA-AFEB-4381-B295-EF4FE5EC3CAB}" srcOrd="0" destOrd="0" presId="urn:microsoft.com/office/officeart/2005/8/layout/vList2"/>
    <dgm:cxn modelId="{7BF5B6F8-9E19-4987-81D5-89F518B1D428}" type="presOf" srcId="{14A2041A-D2D8-49EB-83AC-0E260D84C439}" destId="{F26CFBAD-94E9-4E0D-A9A5-37C15B777873}" srcOrd="0" destOrd="0" presId="urn:microsoft.com/office/officeart/2005/8/layout/vList2"/>
    <dgm:cxn modelId="{BEADD5F8-EA06-4E49-A819-C103F693BF9E}" srcId="{2115AFE7-E49F-4BD5-9DF4-712C1AF8D591}" destId="{6CDF268A-4BAD-42E5-ABC5-B8DAA16F5A86}" srcOrd="0" destOrd="0" parTransId="{4BC83FE0-6E71-4F38-8294-50337D7A0DA7}" sibTransId="{06D1C3DE-5509-4CFD-9712-515E394CAA9A}"/>
    <dgm:cxn modelId="{AEDA93FD-8BF1-4AEE-91CA-45C2BC5354D2}" srcId="{2115AFE7-E49F-4BD5-9DF4-712C1AF8D591}" destId="{1037C4AD-3B17-4D25-94FD-34821BE417DE}" srcOrd="5" destOrd="0" parTransId="{D2F1B8B8-8929-4B47-8485-5B8227247382}" sibTransId="{D7CDA841-99DD-41AF-B8B3-D7FC1E3BC007}"/>
    <dgm:cxn modelId="{5B6449EA-C60C-47C3-97E1-0EEDBB9EA343}" type="presParOf" srcId="{16ECF396-D06B-46D6-813B-AFEB2D51DDA0}" destId="{DE8312C0-E5F5-464F-AAC7-1CB3967B913E}" srcOrd="0" destOrd="0" presId="urn:microsoft.com/office/officeart/2005/8/layout/vList2"/>
    <dgm:cxn modelId="{5A39567E-1E51-4D3B-AB63-3F5866D61801}" type="presParOf" srcId="{16ECF396-D06B-46D6-813B-AFEB2D51DDA0}" destId="{DFF2BEB1-74C8-4D61-B79C-E4BDD39DE883}" srcOrd="1" destOrd="0" presId="urn:microsoft.com/office/officeart/2005/8/layout/vList2"/>
    <dgm:cxn modelId="{FCF5700A-B936-4085-BC64-F747CB3A98CB}" type="presParOf" srcId="{16ECF396-D06B-46D6-813B-AFEB2D51DDA0}" destId="{6EFEE463-9BA6-4880-B015-63740F776DC5}" srcOrd="2" destOrd="0" presId="urn:microsoft.com/office/officeart/2005/8/layout/vList2"/>
    <dgm:cxn modelId="{CEA12239-894B-4502-A212-6E1D741C1280}" type="presParOf" srcId="{16ECF396-D06B-46D6-813B-AFEB2D51DDA0}" destId="{21AEE1AE-5F06-441B-B483-7103893B8DCE}" srcOrd="3" destOrd="0" presId="urn:microsoft.com/office/officeart/2005/8/layout/vList2"/>
    <dgm:cxn modelId="{39D8C892-3C55-4C01-903C-8411EC2D8A04}" type="presParOf" srcId="{16ECF396-D06B-46D6-813B-AFEB2D51DDA0}" destId="{6D435E82-0AA0-4842-BFB0-23E9E7CE957B}" srcOrd="4" destOrd="0" presId="urn:microsoft.com/office/officeart/2005/8/layout/vList2"/>
    <dgm:cxn modelId="{61C87831-AAE1-4709-A67D-83CE3664CF95}" type="presParOf" srcId="{16ECF396-D06B-46D6-813B-AFEB2D51DDA0}" destId="{29F0D57A-45A0-41EB-8E4D-C7138BBCC353}" srcOrd="5" destOrd="0" presId="urn:microsoft.com/office/officeart/2005/8/layout/vList2"/>
    <dgm:cxn modelId="{5FCF9E21-E5C6-470A-BC42-5CB55B2C12EA}" type="presParOf" srcId="{16ECF396-D06B-46D6-813B-AFEB2D51DDA0}" destId="{0284D756-3DDE-4E45-A564-E075DBA244DB}" srcOrd="6" destOrd="0" presId="urn:microsoft.com/office/officeart/2005/8/layout/vList2"/>
    <dgm:cxn modelId="{A5DEB8E8-964F-4AAB-9E4F-1363AAF81D3C}" type="presParOf" srcId="{16ECF396-D06B-46D6-813B-AFEB2D51DDA0}" destId="{39F9F98B-5409-4C71-8F8F-4BD2BF7F3404}" srcOrd="7" destOrd="0" presId="urn:microsoft.com/office/officeart/2005/8/layout/vList2"/>
    <dgm:cxn modelId="{642BB106-D640-4BD9-8469-E7B4DC985258}" type="presParOf" srcId="{16ECF396-D06B-46D6-813B-AFEB2D51DDA0}" destId="{D6DB5D83-227D-44BB-9B0B-F9451D8855B5}" srcOrd="8" destOrd="0" presId="urn:microsoft.com/office/officeart/2005/8/layout/vList2"/>
    <dgm:cxn modelId="{D8484B60-778F-4C27-B2DB-9A7B468AB0BA}" type="presParOf" srcId="{16ECF396-D06B-46D6-813B-AFEB2D51DDA0}" destId="{6A1C141E-B02A-4AC2-9661-FD16548A0003}" srcOrd="9" destOrd="0" presId="urn:microsoft.com/office/officeart/2005/8/layout/vList2"/>
    <dgm:cxn modelId="{F0E473AA-3B1E-459C-9AD8-BF626CA0B0F1}" type="presParOf" srcId="{16ECF396-D06B-46D6-813B-AFEB2D51DDA0}" destId="{8B8192CA-AFEB-4381-B295-EF4FE5EC3CAB}" srcOrd="10" destOrd="0" presId="urn:microsoft.com/office/officeart/2005/8/layout/vList2"/>
    <dgm:cxn modelId="{A74A25EA-6EE2-4768-B7A3-B4E6D5B8643F}" type="presParOf" srcId="{16ECF396-D06B-46D6-813B-AFEB2D51DDA0}" destId="{57823DBF-0B1D-46A6-981B-E2CB7A9BE777}" srcOrd="11" destOrd="0" presId="urn:microsoft.com/office/officeart/2005/8/layout/vList2"/>
    <dgm:cxn modelId="{C7AEF93E-B280-45DE-8329-371DD15C1D5A}" type="presParOf" srcId="{16ECF396-D06B-46D6-813B-AFEB2D51DDA0}" destId="{3BDA9530-EF45-453E-A3F2-40C953653DEF}" srcOrd="12" destOrd="0" presId="urn:microsoft.com/office/officeart/2005/8/layout/vList2"/>
    <dgm:cxn modelId="{521AB5AB-5DA3-4421-B325-DA677DEDB1B1}" type="presParOf" srcId="{16ECF396-D06B-46D6-813B-AFEB2D51DDA0}" destId="{D9F2CA90-80D0-4F85-B4FF-39C3F974CF5C}" srcOrd="13" destOrd="0" presId="urn:microsoft.com/office/officeart/2005/8/layout/vList2"/>
    <dgm:cxn modelId="{04282BEB-EDC6-4FCC-9B50-D5BD8456EA65}" type="presParOf" srcId="{16ECF396-D06B-46D6-813B-AFEB2D51DDA0}" destId="{F26CFBAD-94E9-4E0D-A9A5-37C15B777873}" srcOrd="14" destOrd="0" presId="urn:microsoft.com/office/officeart/2005/8/layout/vList2"/>
    <dgm:cxn modelId="{23FC3D42-734F-4253-B411-C41DA3DC9E18}" type="presParOf" srcId="{16ECF396-D06B-46D6-813B-AFEB2D51DDA0}" destId="{C65C16F2-FA62-4B2D-B733-EA981629E762}" srcOrd="15" destOrd="0" presId="urn:microsoft.com/office/officeart/2005/8/layout/vList2"/>
    <dgm:cxn modelId="{C102E081-D6EA-4F21-AE7A-5126C189758B}" type="presParOf" srcId="{16ECF396-D06B-46D6-813B-AFEB2D51DDA0}" destId="{3EEED58B-F312-46F8-B1C1-2A0F480AB659}"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8312C0-E5F5-464F-AAC7-1CB3967B913E}">
      <dsp:nvSpPr>
        <dsp:cNvPr id="0" name=""/>
        <dsp:cNvSpPr/>
      </dsp:nvSpPr>
      <dsp:spPr>
        <a:xfrm>
          <a:off x="0" y="100223"/>
          <a:ext cx="10515600" cy="417690"/>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1" kern="1200" dirty="0"/>
            <a:t>Introduction</a:t>
          </a:r>
          <a:endParaRPr lang="en-US" sz="1700" kern="1200" dirty="0"/>
        </a:p>
      </dsp:txBody>
      <dsp:txXfrm>
        <a:off x="20390" y="120613"/>
        <a:ext cx="10474820" cy="376910"/>
      </dsp:txXfrm>
    </dsp:sp>
    <dsp:sp modelId="{6EFEE463-9BA6-4880-B015-63740F776DC5}">
      <dsp:nvSpPr>
        <dsp:cNvPr id="0" name=""/>
        <dsp:cNvSpPr/>
      </dsp:nvSpPr>
      <dsp:spPr>
        <a:xfrm>
          <a:off x="0" y="566873"/>
          <a:ext cx="10515600" cy="417690"/>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1" kern="1200"/>
            <a:t>Literature Review</a:t>
          </a:r>
          <a:endParaRPr lang="en-US" sz="1700" kern="1200"/>
        </a:p>
      </dsp:txBody>
      <dsp:txXfrm>
        <a:off x="20390" y="587263"/>
        <a:ext cx="10474820" cy="376910"/>
      </dsp:txXfrm>
    </dsp:sp>
    <dsp:sp modelId="{6D435E82-0AA0-4842-BFB0-23E9E7CE957B}">
      <dsp:nvSpPr>
        <dsp:cNvPr id="0" name=""/>
        <dsp:cNvSpPr/>
      </dsp:nvSpPr>
      <dsp:spPr>
        <a:xfrm>
          <a:off x="0" y="1033523"/>
          <a:ext cx="10515600" cy="417690"/>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1" kern="1200"/>
            <a:t>Research Methodology</a:t>
          </a:r>
          <a:endParaRPr lang="en-US" sz="1700" kern="1200"/>
        </a:p>
      </dsp:txBody>
      <dsp:txXfrm>
        <a:off x="20390" y="1053913"/>
        <a:ext cx="10474820" cy="376910"/>
      </dsp:txXfrm>
    </dsp:sp>
    <dsp:sp modelId="{0284D756-3DDE-4E45-A564-E075DBA244DB}">
      <dsp:nvSpPr>
        <dsp:cNvPr id="0" name=""/>
        <dsp:cNvSpPr/>
      </dsp:nvSpPr>
      <dsp:spPr>
        <a:xfrm>
          <a:off x="0" y="1500173"/>
          <a:ext cx="10515600" cy="417690"/>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1" kern="1200"/>
            <a:t>System Design</a:t>
          </a:r>
          <a:endParaRPr lang="en-US" sz="1700" kern="1200"/>
        </a:p>
      </dsp:txBody>
      <dsp:txXfrm>
        <a:off x="20390" y="1520563"/>
        <a:ext cx="10474820" cy="376910"/>
      </dsp:txXfrm>
    </dsp:sp>
    <dsp:sp modelId="{D6DB5D83-227D-44BB-9B0B-F9451D8855B5}">
      <dsp:nvSpPr>
        <dsp:cNvPr id="0" name=""/>
        <dsp:cNvSpPr/>
      </dsp:nvSpPr>
      <dsp:spPr>
        <a:xfrm>
          <a:off x="0" y="1966823"/>
          <a:ext cx="10515600" cy="417690"/>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1" kern="1200"/>
            <a:t>Implementation Phase</a:t>
          </a:r>
          <a:endParaRPr lang="en-US" sz="1700" kern="1200"/>
        </a:p>
      </dsp:txBody>
      <dsp:txXfrm>
        <a:off x="20390" y="1987213"/>
        <a:ext cx="10474820" cy="376910"/>
      </dsp:txXfrm>
    </dsp:sp>
    <dsp:sp modelId="{8B8192CA-AFEB-4381-B295-EF4FE5EC3CAB}">
      <dsp:nvSpPr>
        <dsp:cNvPr id="0" name=""/>
        <dsp:cNvSpPr/>
      </dsp:nvSpPr>
      <dsp:spPr>
        <a:xfrm>
          <a:off x="0" y="2433473"/>
          <a:ext cx="10515600" cy="417690"/>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1" kern="1200"/>
            <a:t>Testing and Validation</a:t>
          </a:r>
          <a:endParaRPr lang="en-US" sz="1700" kern="1200"/>
        </a:p>
      </dsp:txBody>
      <dsp:txXfrm>
        <a:off x="20390" y="2453863"/>
        <a:ext cx="10474820" cy="376910"/>
      </dsp:txXfrm>
    </dsp:sp>
    <dsp:sp modelId="{3BDA9530-EF45-453E-A3F2-40C953653DEF}">
      <dsp:nvSpPr>
        <dsp:cNvPr id="0" name=""/>
        <dsp:cNvSpPr/>
      </dsp:nvSpPr>
      <dsp:spPr>
        <a:xfrm>
          <a:off x="0" y="2900124"/>
          <a:ext cx="10515600" cy="417690"/>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1" kern="1200"/>
            <a:t>Challenges and Solutions</a:t>
          </a:r>
          <a:endParaRPr lang="en-US" sz="1700" kern="1200"/>
        </a:p>
      </dsp:txBody>
      <dsp:txXfrm>
        <a:off x="20390" y="2920514"/>
        <a:ext cx="10474820" cy="376910"/>
      </dsp:txXfrm>
    </dsp:sp>
    <dsp:sp modelId="{F26CFBAD-94E9-4E0D-A9A5-37C15B777873}">
      <dsp:nvSpPr>
        <dsp:cNvPr id="0" name=""/>
        <dsp:cNvSpPr/>
      </dsp:nvSpPr>
      <dsp:spPr>
        <a:xfrm>
          <a:off x="0" y="3366774"/>
          <a:ext cx="10515600" cy="417690"/>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1" kern="1200"/>
            <a:t>Conclusion</a:t>
          </a:r>
          <a:endParaRPr lang="en-US" sz="1700" kern="1200"/>
        </a:p>
      </dsp:txBody>
      <dsp:txXfrm>
        <a:off x="20390" y="3387164"/>
        <a:ext cx="10474820" cy="376910"/>
      </dsp:txXfrm>
    </dsp:sp>
    <dsp:sp modelId="{3EEED58B-F312-46F8-B1C1-2A0F480AB659}">
      <dsp:nvSpPr>
        <dsp:cNvPr id="0" name=""/>
        <dsp:cNvSpPr/>
      </dsp:nvSpPr>
      <dsp:spPr>
        <a:xfrm>
          <a:off x="0" y="3833424"/>
          <a:ext cx="10515600" cy="417690"/>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1" kern="1200"/>
            <a:t>Future Work and Recommendations</a:t>
          </a:r>
          <a:endParaRPr lang="en-US" sz="1700" kern="1200"/>
        </a:p>
      </dsp:txBody>
      <dsp:txXfrm>
        <a:off x="20390" y="3853814"/>
        <a:ext cx="10474820" cy="3769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7E3CA-F230-345A-6270-CBECDAC89B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4BD9C8-CD82-07F6-4E06-D97E932FF7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5CC2754-B474-4E41-53C3-347A23E03136}"/>
              </a:ext>
            </a:extLst>
          </p:cNvPr>
          <p:cNvSpPr>
            <a:spLocks noGrp="1"/>
          </p:cNvSpPr>
          <p:nvPr>
            <p:ph type="dt" sz="half" idx="10"/>
          </p:nvPr>
        </p:nvSpPr>
        <p:spPr/>
        <p:txBody>
          <a:bodyPr/>
          <a:lstStyle/>
          <a:p>
            <a:fld id="{7518C399-0050-41FE-B19D-89F07A431514}" type="datetimeFigureOut">
              <a:rPr lang="en-IN" smtClean="0"/>
              <a:t>21-01-2024</a:t>
            </a:fld>
            <a:endParaRPr lang="en-IN"/>
          </a:p>
        </p:txBody>
      </p:sp>
      <p:sp>
        <p:nvSpPr>
          <p:cNvPr id="5" name="Footer Placeholder 4">
            <a:extLst>
              <a:ext uri="{FF2B5EF4-FFF2-40B4-BE49-F238E27FC236}">
                <a16:creationId xmlns:a16="http://schemas.microsoft.com/office/drawing/2014/main" id="{EA9563D3-8B95-296B-03DA-707012C18A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664D8C-C7E5-C665-A62B-64173EBC594C}"/>
              </a:ext>
            </a:extLst>
          </p:cNvPr>
          <p:cNvSpPr>
            <a:spLocks noGrp="1"/>
          </p:cNvSpPr>
          <p:nvPr>
            <p:ph type="sldNum" sz="quarter" idx="12"/>
          </p:nvPr>
        </p:nvSpPr>
        <p:spPr/>
        <p:txBody>
          <a:bodyPr/>
          <a:lstStyle/>
          <a:p>
            <a:fld id="{ED51B4D4-2D51-4D6B-96A4-6E997533690F}" type="slidenum">
              <a:rPr lang="en-IN" smtClean="0"/>
              <a:t>‹#›</a:t>
            </a:fld>
            <a:endParaRPr lang="en-IN"/>
          </a:p>
        </p:txBody>
      </p:sp>
    </p:spTree>
    <p:extLst>
      <p:ext uri="{BB962C8B-B14F-4D97-AF65-F5344CB8AC3E}">
        <p14:creationId xmlns:p14="http://schemas.microsoft.com/office/powerpoint/2010/main" val="275646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4FFA-7AA8-D1FC-E15E-F8D51CEBE47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1A7517-7742-9D52-0297-49C2190026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5A4739-AFDD-5773-0110-091E53ED2D1C}"/>
              </a:ext>
            </a:extLst>
          </p:cNvPr>
          <p:cNvSpPr>
            <a:spLocks noGrp="1"/>
          </p:cNvSpPr>
          <p:nvPr>
            <p:ph type="dt" sz="half" idx="10"/>
          </p:nvPr>
        </p:nvSpPr>
        <p:spPr/>
        <p:txBody>
          <a:bodyPr/>
          <a:lstStyle/>
          <a:p>
            <a:fld id="{7518C399-0050-41FE-B19D-89F07A431514}" type="datetimeFigureOut">
              <a:rPr lang="en-IN" smtClean="0"/>
              <a:t>21-01-2024</a:t>
            </a:fld>
            <a:endParaRPr lang="en-IN"/>
          </a:p>
        </p:txBody>
      </p:sp>
      <p:sp>
        <p:nvSpPr>
          <p:cNvPr id="5" name="Footer Placeholder 4">
            <a:extLst>
              <a:ext uri="{FF2B5EF4-FFF2-40B4-BE49-F238E27FC236}">
                <a16:creationId xmlns:a16="http://schemas.microsoft.com/office/drawing/2014/main" id="{F29D6027-6BB4-1405-5DAF-846F52EAD4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6E6C03-349C-622F-CCD5-65102C184E60}"/>
              </a:ext>
            </a:extLst>
          </p:cNvPr>
          <p:cNvSpPr>
            <a:spLocks noGrp="1"/>
          </p:cNvSpPr>
          <p:nvPr>
            <p:ph type="sldNum" sz="quarter" idx="12"/>
          </p:nvPr>
        </p:nvSpPr>
        <p:spPr/>
        <p:txBody>
          <a:bodyPr/>
          <a:lstStyle/>
          <a:p>
            <a:fld id="{ED51B4D4-2D51-4D6B-96A4-6E997533690F}" type="slidenum">
              <a:rPr lang="en-IN" smtClean="0"/>
              <a:t>‹#›</a:t>
            </a:fld>
            <a:endParaRPr lang="en-IN"/>
          </a:p>
        </p:txBody>
      </p:sp>
    </p:spTree>
    <p:extLst>
      <p:ext uri="{BB962C8B-B14F-4D97-AF65-F5344CB8AC3E}">
        <p14:creationId xmlns:p14="http://schemas.microsoft.com/office/powerpoint/2010/main" val="1279269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0280B2-73FB-84C8-F4A6-6071BE6DD0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EF6181-E747-965E-9446-49C6A057E1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60AE31-1ECD-BCAF-CA46-769C0C9DEA45}"/>
              </a:ext>
            </a:extLst>
          </p:cNvPr>
          <p:cNvSpPr>
            <a:spLocks noGrp="1"/>
          </p:cNvSpPr>
          <p:nvPr>
            <p:ph type="dt" sz="half" idx="10"/>
          </p:nvPr>
        </p:nvSpPr>
        <p:spPr/>
        <p:txBody>
          <a:bodyPr/>
          <a:lstStyle/>
          <a:p>
            <a:fld id="{7518C399-0050-41FE-B19D-89F07A431514}" type="datetimeFigureOut">
              <a:rPr lang="en-IN" smtClean="0"/>
              <a:t>21-01-2024</a:t>
            </a:fld>
            <a:endParaRPr lang="en-IN"/>
          </a:p>
        </p:txBody>
      </p:sp>
      <p:sp>
        <p:nvSpPr>
          <p:cNvPr id="5" name="Footer Placeholder 4">
            <a:extLst>
              <a:ext uri="{FF2B5EF4-FFF2-40B4-BE49-F238E27FC236}">
                <a16:creationId xmlns:a16="http://schemas.microsoft.com/office/drawing/2014/main" id="{0F746BBB-BEB9-876F-D624-452EA8F835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BBE61D-0CB2-1EE1-83E5-A297492317EA}"/>
              </a:ext>
            </a:extLst>
          </p:cNvPr>
          <p:cNvSpPr>
            <a:spLocks noGrp="1"/>
          </p:cNvSpPr>
          <p:nvPr>
            <p:ph type="sldNum" sz="quarter" idx="12"/>
          </p:nvPr>
        </p:nvSpPr>
        <p:spPr/>
        <p:txBody>
          <a:bodyPr/>
          <a:lstStyle/>
          <a:p>
            <a:fld id="{ED51B4D4-2D51-4D6B-96A4-6E997533690F}" type="slidenum">
              <a:rPr lang="en-IN" smtClean="0"/>
              <a:t>‹#›</a:t>
            </a:fld>
            <a:endParaRPr lang="en-IN"/>
          </a:p>
        </p:txBody>
      </p:sp>
    </p:spTree>
    <p:extLst>
      <p:ext uri="{BB962C8B-B14F-4D97-AF65-F5344CB8AC3E}">
        <p14:creationId xmlns:p14="http://schemas.microsoft.com/office/powerpoint/2010/main" val="2840412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93329-2D2B-186C-FF40-D782549402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D9F73D-1352-7995-3EDC-C09958C579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935637-0EE1-6045-C899-BE11647F0C0C}"/>
              </a:ext>
            </a:extLst>
          </p:cNvPr>
          <p:cNvSpPr>
            <a:spLocks noGrp="1"/>
          </p:cNvSpPr>
          <p:nvPr>
            <p:ph type="dt" sz="half" idx="10"/>
          </p:nvPr>
        </p:nvSpPr>
        <p:spPr/>
        <p:txBody>
          <a:bodyPr/>
          <a:lstStyle/>
          <a:p>
            <a:fld id="{7518C399-0050-41FE-B19D-89F07A431514}" type="datetimeFigureOut">
              <a:rPr lang="en-IN" smtClean="0"/>
              <a:t>21-01-2024</a:t>
            </a:fld>
            <a:endParaRPr lang="en-IN"/>
          </a:p>
        </p:txBody>
      </p:sp>
      <p:sp>
        <p:nvSpPr>
          <p:cNvPr id="5" name="Footer Placeholder 4">
            <a:extLst>
              <a:ext uri="{FF2B5EF4-FFF2-40B4-BE49-F238E27FC236}">
                <a16:creationId xmlns:a16="http://schemas.microsoft.com/office/drawing/2014/main" id="{E4A13AF4-909B-CB78-3289-3A768AC379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F84372-A0C1-86CB-04DE-107911C49A56}"/>
              </a:ext>
            </a:extLst>
          </p:cNvPr>
          <p:cNvSpPr>
            <a:spLocks noGrp="1"/>
          </p:cNvSpPr>
          <p:nvPr>
            <p:ph type="sldNum" sz="quarter" idx="12"/>
          </p:nvPr>
        </p:nvSpPr>
        <p:spPr/>
        <p:txBody>
          <a:bodyPr/>
          <a:lstStyle/>
          <a:p>
            <a:fld id="{ED51B4D4-2D51-4D6B-96A4-6E997533690F}" type="slidenum">
              <a:rPr lang="en-IN" smtClean="0"/>
              <a:t>‹#›</a:t>
            </a:fld>
            <a:endParaRPr lang="en-IN"/>
          </a:p>
        </p:txBody>
      </p:sp>
    </p:spTree>
    <p:extLst>
      <p:ext uri="{BB962C8B-B14F-4D97-AF65-F5344CB8AC3E}">
        <p14:creationId xmlns:p14="http://schemas.microsoft.com/office/powerpoint/2010/main" val="327353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F453D-998C-B9D6-9848-9F0CC33098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E75E0F2-4CE8-8DA8-31F2-7BDCA0091D8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B0AB47-3FEA-7128-EB2B-FB80078ACFC4}"/>
              </a:ext>
            </a:extLst>
          </p:cNvPr>
          <p:cNvSpPr>
            <a:spLocks noGrp="1"/>
          </p:cNvSpPr>
          <p:nvPr>
            <p:ph type="dt" sz="half" idx="10"/>
          </p:nvPr>
        </p:nvSpPr>
        <p:spPr/>
        <p:txBody>
          <a:bodyPr/>
          <a:lstStyle/>
          <a:p>
            <a:fld id="{7518C399-0050-41FE-B19D-89F07A431514}" type="datetimeFigureOut">
              <a:rPr lang="en-IN" smtClean="0"/>
              <a:t>21-01-2024</a:t>
            </a:fld>
            <a:endParaRPr lang="en-IN"/>
          </a:p>
        </p:txBody>
      </p:sp>
      <p:sp>
        <p:nvSpPr>
          <p:cNvPr id="5" name="Footer Placeholder 4">
            <a:extLst>
              <a:ext uri="{FF2B5EF4-FFF2-40B4-BE49-F238E27FC236}">
                <a16:creationId xmlns:a16="http://schemas.microsoft.com/office/drawing/2014/main" id="{A88D5558-CB82-D4CD-46C0-EE2ED33099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E92277-5F02-914F-0A28-35E17B473B58}"/>
              </a:ext>
            </a:extLst>
          </p:cNvPr>
          <p:cNvSpPr>
            <a:spLocks noGrp="1"/>
          </p:cNvSpPr>
          <p:nvPr>
            <p:ph type="sldNum" sz="quarter" idx="12"/>
          </p:nvPr>
        </p:nvSpPr>
        <p:spPr/>
        <p:txBody>
          <a:bodyPr/>
          <a:lstStyle/>
          <a:p>
            <a:fld id="{ED51B4D4-2D51-4D6B-96A4-6E997533690F}" type="slidenum">
              <a:rPr lang="en-IN" smtClean="0"/>
              <a:t>‹#›</a:t>
            </a:fld>
            <a:endParaRPr lang="en-IN"/>
          </a:p>
        </p:txBody>
      </p:sp>
    </p:spTree>
    <p:extLst>
      <p:ext uri="{BB962C8B-B14F-4D97-AF65-F5344CB8AC3E}">
        <p14:creationId xmlns:p14="http://schemas.microsoft.com/office/powerpoint/2010/main" val="3623736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CC5E-DA64-DE6D-4E32-677E4FEB15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44D5DA-131A-009A-220F-6F198A0F23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0F2C5ED-622D-CE91-5858-702B99C24E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5DF23A2-88CD-3E9B-5D9C-5D82A0069EF2}"/>
              </a:ext>
            </a:extLst>
          </p:cNvPr>
          <p:cNvSpPr>
            <a:spLocks noGrp="1"/>
          </p:cNvSpPr>
          <p:nvPr>
            <p:ph type="dt" sz="half" idx="10"/>
          </p:nvPr>
        </p:nvSpPr>
        <p:spPr/>
        <p:txBody>
          <a:bodyPr/>
          <a:lstStyle/>
          <a:p>
            <a:fld id="{7518C399-0050-41FE-B19D-89F07A431514}" type="datetimeFigureOut">
              <a:rPr lang="en-IN" smtClean="0"/>
              <a:t>21-01-2024</a:t>
            </a:fld>
            <a:endParaRPr lang="en-IN"/>
          </a:p>
        </p:txBody>
      </p:sp>
      <p:sp>
        <p:nvSpPr>
          <p:cNvPr id="6" name="Footer Placeholder 5">
            <a:extLst>
              <a:ext uri="{FF2B5EF4-FFF2-40B4-BE49-F238E27FC236}">
                <a16:creationId xmlns:a16="http://schemas.microsoft.com/office/drawing/2014/main" id="{0921203A-71EB-D73D-B530-24BA6DDF6E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47080C-52CA-7363-E3C0-B674400AA7DD}"/>
              </a:ext>
            </a:extLst>
          </p:cNvPr>
          <p:cNvSpPr>
            <a:spLocks noGrp="1"/>
          </p:cNvSpPr>
          <p:nvPr>
            <p:ph type="sldNum" sz="quarter" idx="12"/>
          </p:nvPr>
        </p:nvSpPr>
        <p:spPr/>
        <p:txBody>
          <a:bodyPr/>
          <a:lstStyle/>
          <a:p>
            <a:fld id="{ED51B4D4-2D51-4D6B-96A4-6E997533690F}" type="slidenum">
              <a:rPr lang="en-IN" smtClean="0"/>
              <a:t>‹#›</a:t>
            </a:fld>
            <a:endParaRPr lang="en-IN"/>
          </a:p>
        </p:txBody>
      </p:sp>
    </p:spTree>
    <p:extLst>
      <p:ext uri="{BB962C8B-B14F-4D97-AF65-F5344CB8AC3E}">
        <p14:creationId xmlns:p14="http://schemas.microsoft.com/office/powerpoint/2010/main" val="428498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1340D-FC19-35F8-DEA5-E1D8D2CA8C7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0C0D41-3258-17AC-1A20-DD4E8D9A55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A052E9-4B00-1534-C4CE-177F159CAC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52E756-FCF3-0E96-66FD-E293B58987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D201F2-218D-8F07-A2BA-945E58219C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07F7A9-1ED0-82E6-D0B6-088A5664E119}"/>
              </a:ext>
            </a:extLst>
          </p:cNvPr>
          <p:cNvSpPr>
            <a:spLocks noGrp="1"/>
          </p:cNvSpPr>
          <p:nvPr>
            <p:ph type="dt" sz="half" idx="10"/>
          </p:nvPr>
        </p:nvSpPr>
        <p:spPr/>
        <p:txBody>
          <a:bodyPr/>
          <a:lstStyle/>
          <a:p>
            <a:fld id="{7518C399-0050-41FE-B19D-89F07A431514}" type="datetimeFigureOut">
              <a:rPr lang="en-IN" smtClean="0"/>
              <a:t>21-01-2024</a:t>
            </a:fld>
            <a:endParaRPr lang="en-IN"/>
          </a:p>
        </p:txBody>
      </p:sp>
      <p:sp>
        <p:nvSpPr>
          <p:cNvPr id="8" name="Footer Placeholder 7">
            <a:extLst>
              <a:ext uri="{FF2B5EF4-FFF2-40B4-BE49-F238E27FC236}">
                <a16:creationId xmlns:a16="http://schemas.microsoft.com/office/drawing/2014/main" id="{A0CE2975-6256-32F6-A8C8-99D54B461E4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60E33B-6662-E648-A40D-33D20A1F876D}"/>
              </a:ext>
            </a:extLst>
          </p:cNvPr>
          <p:cNvSpPr>
            <a:spLocks noGrp="1"/>
          </p:cNvSpPr>
          <p:nvPr>
            <p:ph type="sldNum" sz="quarter" idx="12"/>
          </p:nvPr>
        </p:nvSpPr>
        <p:spPr/>
        <p:txBody>
          <a:bodyPr/>
          <a:lstStyle/>
          <a:p>
            <a:fld id="{ED51B4D4-2D51-4D6B-96A4-6E997533690F}" type="slidenum">
              <a:rPr lang="en-IN" smtClean="0"/>
              <a:t>‹#›</a:t>
            </a:fld>
            <a:endParaRPr lang="en-IN"/>
          </a:p>
        </p:txBody>
      </p:sp>
    </p:spTree>
    <p:extLst>
      <p:ext uri="{BB962C8B-B14F-4D97-AF65-F5344CB8AC3E}">
        <p14:creationId xmlns:p14="http://schemas.microsoft.com/office/powerpoint/2010/main" val="2779530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2054A-2ABC-70F2-3A83-602CA18C1D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9246632-CF64-8861-5D17-EF897F0E0BBA}"/>
              </a:ext>
            </a:extLst>
          </p:cNvPr>
          <p:cNvSpPr>
            <a:spLocks noGrp="1"/>
          </p:cNvSpPr>
          <p:nvPr>
            <p:ph type="dt" sz="half" idx="10"/>
          </p:nvPr>
        </p:nvSpPr>
        <p:spPr/>
        <p:txBody>
          <a:bodyPr/>
          <a:lstStyle/>
          <a:p>
            <a:fld id="{7518C399-0050-41FE-B19D-89F07A431514}" type="datetimeFigureOut">
              <a:rPr lang="en-IN" smtClean="0"/>
              <a:t>21-01-2024</a:t>
            </a:fld>
            <a:endParaRPr lang="en-IN"/>
          </a:p>
        </p:txBody>
      </p:sp>
      <p:sp>
        <p:nvSpPr>
          <p:cNvPr id="4" name="Footer Placeholder 3">
            <a:extLst>
              <a:ext uri="{FF2B5EF4-FFF2-40B4-BE49-F238E27FC236}">
                <a16:creationId xmlns:a16="http://schemas.microsoft.com/office/drawing/2014/main" id="{F483893B-DFA9-19FE-88B2-B0023467D2B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8326CC5-DC44-AA73-2D8F-041D2D0472B3}"/>
              </a:ext>
            </a:extLst>
          </p:cNvPr>
          <p:cNvSpPr>
            <a:spLocks noGrp="1"/>
          </p:cNvSpPr>
          <p:nvPr>
            <p:ph type="sldNum" sz="quarter" idx="12"/>
          </p:nvPr>
        </p:nvSpPr>
        <p:spPr/>
        <p:txBody>
          <a:bodyPr/>
          <a:lstStyle/>
          <a:p>
            <a:fld id="{ED51B4D4-2D51-4D6B-96A4-6E997533690F}" type="slidenum">
              <a:rPr lang="en-IN" smtClean="0"/>
              <a:t>‹#›</a:t>
            </a:fld>
            <a:endParaRPr lang="en-IN"/>
          </a:p>
        </p:txBody>
      </p:sp>
    </p:spTree>
    <p:extLst>
      <p:ext uri="{BB962C8B-B14F-4D97-AF65-F5344CB8AC3E}">
        <p14:creationId xmlns:p14="http://schemas.microsoft.com/office/powerpoint/2010/main" val="3791244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AA2CF7-A6E5-1529-08E7-A32C98064492}"/>
              </a:ext>
            </a:extLst>
          </p:cNvPr>
          <p:cNvSpPr>
            <a:spLocks noGrp="1"/>
          </p:cNvSpPr>
          <p:nvPr>
            <p:ph type="dt" sz="half" idx="10"/>
          </p:nvPr>
        </p:nvSpPr>
        <p:spPr/>
        <p:txBody>
          <a:bodyPr/>
          <a:lstStyle/>
          <a:p>
            <a:fld id="{7518C399-0050-41FE-B19D-89F07A431514}" type="datetimeFigureOut">
              <a:rPr lang="en-IN" smtClean="0"/>
              <a:t>21-01-2024</a:t>
            </a:fld>
            <a:endParaRPr lang="en-IN"/>
          </a:p>
        </p:txBody>
      </p:sp>
      <p:sp>
        <p:nvSpPr>
          <p:cNvPr id="3" name="Footer Placeholder 2">
            <a:extLst>
              <a:ext uri="{FF2B5EF4-FFF2-40B4-BE49-F238E27FC236}">
                <a16:creationId xmlns:a16="http://schemas.microsoft.com/office/drawing/2014/main" id="{4AE2895B-3A5C-1EBB-9161-CBF6CB8470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9945B3C-F33F-A786-CF2E-E84C00865B0C}"/>
              </a:ext>
            </a:extLst>
          </p:cNvPr>
          <p:cNvSpPr>
            <a:spLocks noGrp="1"/>
          </p:cNvSpPr>
          <p:nvPr>
            <p:ph type="sldNum" sz="quarter" idx="12"/>
          </p:nvPr>
        </p:nvSpPr>
        <p:spPr/>
        <p:txBody>
          <a:bodyPr/>
          <a:lstStyle/>
          <a:p>
            <a:fld id="{ED51B4D4-2D51-4D6B-96A4-6E997533690F}" type="slidenum">
              <a:rPr lang="en-IN" smtClean="0"/>
              <a:t>‹#›</a:t>
            </a:fld>
            <a:endParaRPr lang="en-IN"/>
          </a:p>
        </p:txBody>
      </p:sp>
    </p:spTree>
    <p:extLst>
      <p:ext uri="{BB962C8B-B14F-4D97-AF65-F5344CB8AC3E}">
        <p14:creationId xmlns:p14="http://schemas.microsoft.com/office/powerpoint/2010/main" val="714328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5D4CB-B870-163F-4BAC-0A2524A8DC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A738478-02DF-267F-16CC-BC5E087945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67EDE41-5BE3-F3E3-4961-C526C65F6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92CFA5-7601-82D3-B717-543AFCF43593}"/>
              </a:ext>
            </a:extLst>
          </p:cNvPr>
          <p:cNvSpPr>
            <a:spLocks noGrp="1"/>
          </p:cNvSpPr>
          <p:nvPr>
            <p:ph type="dt" sz="half" idx="10"/>
          </p:nvPr>
        </p:nvSpPr>
        <p:spPr/>
        <p:txBody>
          <a:bodyPr/>
          <a:lstStyle/>
          <a:p>
            <a:fld id="{7518C399-0050-41FE-B19D-89F07A431514}" type="datetimeFigureOut">
              <a:rPr lang="en-IN" smtClean="0"/>
              <a:t>21-01-2024</a:t>
            </a:fld>
            <a:endParaRPr lang="en-IN"/>
          </a:p>
        </p:txBody>
      </p:sp>
      <p:sp>
        <p:nvSpPr>
          <p:cNvPr id="6" name="Footer Placeholder 5">
            <a:extLst>
              <a:ext uri="{FF2B5EF4-FFF2-40B4-BE49-F238E27FC236}">
                <a16:creationId xmlns:a16="http://schemas.microsoft.com/office/drawing/2014/main" id="{1C1F886F-3725-8504-0EF8-5957EF708D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0F6D62-BD7E-16F6-7532-CD4B728A0DC4}"/>
              </a:ext>
            </a:extLst>
          </p:cNvPr>
          <p:cNvSpPr>
            <a:spLocks noGrp="1"/>
          </p:cNvSpPr>
          <p:nvPr>
            <p:ph type="sldNum" sz="quarter" idx="12"/>
          </p:nvPr>
        </p:nvSpPr>
        <p:spPr/>
        <p:txBody>
          <a:bodyPr/>
          <a:lstStyle/>
          <a:p>
            <a:fld id="{ED51B4D4-2D51-4D6B-96A4-6E997533690F}" type="slidenum">
              <a:rPr lang="en-IN" smtClean="0"/>
              <a:t>‹#›</a:t>
            </a:fld>
            <a:endParaRPr lang="en-IN"/>
          </a:p>
        </p:txBody>
      </p:sp>
    </p:spTree>
    <p:extLst>
      <p:ext uri="{BB962C8B-B14F-4D97-AF65-F5344CB8AC3E}">
        <p14:creationId xmlns:p14="http://schemas.microsoft.com/office/powerpoint/2010/main" val="1874369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74535-70A5-1315-DF26-AF0FA9FE3A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A3E392C-EFCE-D491-8270-1842BFEBCF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80CAEE-B86D-B91B-7287-C5A532AF78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4B89C2-62F8-512E-3293-8BBCF39083D4}"/>
              </a:ext>
            </a:extLst>
          </p:cNvPr>
          <p:cNvSpPr>
            <a:spLocks noGrp="1"/>
          </p:cNvSpPr>
          <p:nvPr>
            <p:ph type="dt" sz="half" idx="10"/>
          </p:nvPr>
        </p:nvSpPr>
        <p:spPr/>
        <p:txBody>
          <a:bodyPr/>
          <a:lstStyle/>
          <a:p>
            <a:fld id="{7518C399-0050-41FE-B19D-89F07A431514}" type="datetimeFigureOut">
              <a:rPr lang="en-IN" smtClean="0"/>
              <a:t>21-01-2024</a:t>
            </a:fld>
            <a:endParaRPr lang="en-IN"/>
          </a:p>
        </p:txBody>
      </p:sp>
      <p:sp>
        <p:nvSpPr>
          <p:cNvPr id="6" name="Footer Placeholder 5">
            <a:extLst>
              <a:ext uri="{FF2B5EF4-FFF2-40B4-BE49-F238E27FC236}">
                <a16:creationId xmlns:a16="http://schemas.microsoft.com/office/drawing/2014/main" id="{31FED155-1B65-8971-C0CB-2CB6B23AEF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944426-F3D0-A290-0C04-4C054502CED9}"/>
              </a:ext>
            </a:extLst>
          </p:cNvPr>
          <p:cNvSpPr>
            <a:spLocks noGrp="1"/>
          </p:cNvSpPr>
          <p:nvPr>
            <p:ph type="sldNum" sz="quarter" idx="12"/>
          </p:nvPr>
        </p:nvSpPr>
        <p:spPr/>
        <p:txBody>
          <a:bodyPr/>
          <a:lstStyle/>
          <a:p>
            <a:fld id="{ED51B4D4-2D51-4D6B-96A4-6E997533690F}" type="slidenum">
              <a:rPr lang="en-IN" smtClean="0"/>
              <a:t>‹#›</a:t>
            </a:fld>
            <a:endParaRPr lang="en-IN"/>
          </a:p>
        </p:txBody>
      </p:sp>
    </p:spTree>
    <p:extLst>
      <p:ext uri="{BB962C8B-B14F-4D97-AF65-F5344CB8AC3E}">
        <p14:creationId xmlns:p14="http://schemas.microsoft.com/office/powerpoint/2010/main" val="453427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5D2329-AC56-631E-21E5-2D6CE19A29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813154-E97B-4907-9D25-F023DB81DC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8D83BD-52F4-B9FF-888C-EB51760F64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518C399-0050-41FE-B19D-89F07A431514}" type="datetimeFigureOut">
              <a:rPr lang="en-IN" smtClean="0"/>
              <a:t>21-01-2024</a:t>
            </a:fld>
            <a:endParaRPr lang="en-IN"/>
          </a:p>
        </p:txBody>
      </p:sp>
      <p:sp>
        <p:nvSpPr>
          <p:cNvPr id="5" name="Footer Placeholder 4">
            <a:extLst>
              <a:ext uri="{FF2B5EF4-FFF2-40B4-BE49-F238E27FC236}">
                <a16:creationId xmlns:a16="http://schemas.microsoft.com/office/drawing/2014/main" id="{ED46ACB1-A340-402A-E304-793B18D17B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C6A1CE3-3C78-958A-91B6-3ADC069E35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D51B4D4-2D51-4D6B-96A4-6E997533690F}" type="slidenum">
              <a:rPr lang="en-IN" smtClean="0"/>
              <a:t>‹#›</a:t>
            </a:fld>
            <a:endParaRPr lang="en-IN"/>
          </a:p>
        </p:txBody>
      </p:sp>
    </p:spTree>
    <p:extLst>
      <p:ext uri="{BB962C8B-B14F-4D97-AF65-F5344CB8AC3E}">
        <p14:creationId xmlns:p14="http://schemas.microsoft.com/office/powerpoint/2010/main" val="3026719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2" name="Picture 21" descr="Cloud shaped hard drive with cables">
            <a:extLst>
              <a:ext uri="{FF2B5EF4-FFF2-40B4-BE49-F238E27FC236}">
                <a16:creationId xmlns:a16="http://schemas.microsoft.com/office/drawing/2014/main" id="{5F0DF547-AF4A-180A-3D16-67904D5BC6F0}"/>
              </a:ext>
            </a:extLst>
          </p:cNvPr>
          <p:cNvPicPr>
            <a:picLocks noChangeAspect="1"/>
          </p:cNvPicPr>
          <p:nvPr/>
        </p:nvPicPr>
        <p:blipFill rotWithShape="1">
          <a:blip r:embed="rId2">
            <a:alphaModFix amt="50000"/>
          </a:blip>
          <a:srcRect t="1747"/>
          <a:stretch/>
        </p:blipFill>
        <p:spPr>
          <a:xfrm>
            <a:off x="20" y="1"/>
            <a:ext cx="12191980" cy="6857999"/>
          </a:xfrm>
          <a:prstGeom prst="rect">
            <a:avLst/>
          </a:prstGeom>
        </p:spPr>
      </p:pic>
      <p:sp>
        <p:nvSpPr>
          <p:cNvPr id="2" name="Title 1">
            <a:extLst>
              <a:ext uri="{FF2B5EF4-FFF2-40B4-BE49-F238E27FC236}">
                <a16:creationId xmlns:a16="http://schemas.microsoft.com/office/drawing/2014/main" id="{5D94DB4C-2A0A-7FBC-F292-9A497D8120DD}"/>
              </a:ext>
            </a:extLst>
          </p:cNvPr>
          <p:cNvSpPr>
            <a:spLocks noGrp="1"/>
          </p:cNvSpPr>
          <p:nvPr>
            <p:ph type="ctrTitle"/>
          </p:nvPr>
        </p:nvSpPr>
        <p:spPr/>
        <p:txBody>
          <a:bodyPr>
            <a:normAutofit fontScale="90000"/>
          </a:bodyPr>
          <a:lstStyle/>
          <a:p>
            <a:r>
              <a:rPr lang="en-US" dirty="0">
                <a:solidFill>
                  <a:srgbClr val="FFFFFF"/>
                </a:solidFill>
              </a:rPr>
              <a:t>Face Recognition Based Automatic Attendance Recording System using Deep Learning Libraries.</a:t>
            </a:r>
            <a:endParaRPr lang="en-IN" dirty="0">
              <a:solidFill>
                <a:srgbClr val="FFFFFF"/>
              </a:solidFill>
            </a:endParaRPr>
          </a:p>
        </p:txBody>
      </p:sp>
      <p:sp>
        <p:nvSpPr>
          <p:cNvPr id="3" name="Subtitle 2">
            <a:extLst>
              <a:ext uri="{FF2B5EF4-FFF2-40B4-BE49-F238E27FC236}">
                <a16:creationId xmlns:a16="http://schemas.microsoft.com/office/drawing/2014/main" id="{DF45A600-916F-BB30-A096-DECA84DC3721}"/>
              </a:ext>
            </a:extLst>
          </p:cNvPr>
          <p:cNvSpPr>
            <a:spLocks noGrp="1"/>
          </p:cNvSpPr>
          <p:nvPr>
            <p:ph type="subTitle" idx="1"/>
          </p:nvPr>
        </p:nvSpPr>
        <p:spPr/>
        <p:txBody>
          <a:bodyPr>
            <a:normAutofit/>
          </a:bodyPr>
          <a:lstStyle/>
          <a:p>
            <a:r>
              <a:rPr lang="en-GB" sz="1800" dirty="0">
                <a:solidFill>
                  <a:srgbClr val="FFFFFF"/>
                </a:solidFill>
              </a:rPr>
              <a:t>Raghu Murugankutty</a:t>
            </a:r>
            <a:r>
              <a:rPr lang="en-GB" sz="1800" dirty="0">
                <a:solidFill>
                  <a:srgbClr val="FFFFFF"/>
                </a:solidFill>
                <a:effectLst/>
              </a:rPr>
              <a:t> – W20024451</a:t>
            </a:r>
            <a:endParaRPr lang="en-GB" sz="1800" dirty="0">
              <a:solidFill>
                <a:srgbClr val="FFFFFF"/>
              </a:solidFill>
            </a:endParaRPr>
          </a:p>
          <a:p>
            <a:r>
              <a:rPr lang="en-GB" sz="1800" dirty="0">
                <a:solidFill>
                  <a:srgbClr val="FFFFFF"/>
                </a:solidFill>
                <a:effectLst/>
              </a:rPr>
              <a:t>MSc. </a:t>
            </a:r>
            <a:r>
              <a:rPr lang="en-GB" sz="1800" dirty="0">
                <a:solidFill>
                  <a:srgbClr val="FFFFFF"/>
                </a:solidFill>
              </a:rPr>
              <a:t>Data Science </a:t>
            </a:r>
            <a:r>
              <a:rPr lang="en-GB" sz="1800" dirty="0">
                <a:solidFill>
                  <a:srgbClr val="FFFFFF"/>
                </a:solidFill>
                <a:effectLst/>
              </a:rPr>
              <a:t> with Advanced Practice</a:t>
            </a:r>
            <a:endParaRPr lang="en-GB" sz="1800" dirty="0">
              <a:solidFill>
                <a:srgbClr val="FFFFFF"/>
              </a:solidFill>
            </a:endParaRPr>
          </a:p>
          <a:p>
            <a:r>
              <a:rPr lang="en-GB" sz="1800" dirty="0">
                <a:solidFill>
                  <a:srgbClr val="FFFFFF"/>
                </a:solidFill>
              </a:rPr>
              <a:t>Northumbria</a:t>
            </a:r>
            <a:r>
              <a:rPr lang="en-GB" sz="1800" dirty="0">
                <a:solidFill>
                  <a:srgbClr val="FFFFFF"/>
                </a:solidFill>
                <a:effectLst/>
              </a:rPr>
              <a:t> University</a:t>
            </a:r>
            <a:endParaRPr lang="en-GB" sz="1800" dirty="0">
              <a:solidFill>
                <a:srgbClr val="FFFFFF"/>
              </a:solidFill>
            </a:endParaRPr>
          </a:p>
          <a:p>
            <a:r>
              <a:rPr lang="en-GB" sz="1800" dirty="0">
                <a:solidFill>
                  <a:srgbClr val="FFFFFF"/>
                </a:solidFill>
              </a:rPr>
              <a:t>24</a:t>
            </a:r>
            <a:r>
              <a:rPr lang="en-GB" sz="1800" dirty="0">
                <a:solidFill>
                  <a:srgbClr val="FFFFFF"/>
                </a:solidFill>
                <a:effectLst/>
              </a:rPr>
              <a:t>-Jan-2024</a:t>
            </a:r>
            <a:endParaRPr lang="en-GB" sz="1800" dirty="0">
              <a:solidFill>
                <a:srgbClr val="FFFFFF"/>
              </a:solidFill>
            </a:endParaRPr>
          </a:p>
          <a:p>
            <a:endParaRPr lang="en-IN" sz="1100" dirty="0">
              <a:solidFill>
                <a:srgbClr val="FFFFFF"/>
              </a:solidFill>
            </a:endParaRPr>
          </a:p>
        </p:txBody>
      </p:sp>
    </p:spTree>
    <p:extLst>
      <p:ext uri="{BB962C8B-B14F-4D97-AF65-F5344CB8AC3E}">
        <p14:creationId xmlns:p14="http://schemas.microsoft.com/office/powerpoint/2010/main" val="39680476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205CD4-D555-CAC1-941F-8F40580DE099}"/>
              </a:ext>
            </a:extLst>
          </p:cNvPr>
          <p:cNvSpPr>
            <a:spLocks noGrp="1"/>
          </p:cNvSpPr>
          <p:nvPr>
            <p:ph type="title"/>
          </p:nvPr>
        </p:nvSpPr>
        <p:spPr>
          <a:xfrm>
            <a:off x="838200" y="365125"/>
            <a:ext cx="4928387" cy="5763963"/>
          </a:xfrm>
        </p:spPr>
        <p:txBody>
          <a:bodyPr vert="horz" lIns="91440" tIns="45720" rIns="91440" bIns="45720" rtlCol="0" anchor="ctr">
            <a:normAutofit/>
          </a:bodyPr>
          <a:lstStyle/>
          <a:p>
            <a:r>
              <a:rPr lang="en-US" sz="5200" kern="1200" dirty="0">
                <a:solidFill>
                  <a:srgbClr val="FF0000"/>
                </a:solidFill>
                <a:latin typeface="+mj-lt"/>
                <a:ea typeface="+mj-ea"/>
                <a:cs typeface="+mj-cs"/>
              </a:rPr>
              <a:t>C</a:t>
            </a:r>
            <a:r>
              <a:rPr lang="en-US" sz="5200" kern="1200" dirty="0">
                <a:solidFill>
                  <a:schemeClr val="tx1"/>
                </a:solidFill>
                <a:latin typeface="+mj-lt"/>
                <a:ea typeface="+mj-ea"/>
                <a:cs typeface="+mj-cs"/>
              </a:rPr>
              <a:t>onclusion</a:t>
            </a:r>
          </a:p>
        </p:txBody>
      </p:sp>
      <p:sp>
        <p:nvSpPr>
          <p:cNvPr id="3" name="Content Placeholder 2">
            <a:extLst>
              <a:ext uri="{FF2B5EF4-FFF2-40B4-BE49-F238E27FC236}">
                <a16:creationId xmlns:a16="http://schemas.microsoft.com/office/drawing/2014/main" id="{F89358B2-F1FF-FF74-002E-C3150215F606}"/>
              </a:ext>
            </a:extLst>
          </p:cNvPr>
          <p:cNvSpPr>
            <a:spLocks noGrp="1"/>
          </p:cNvSpPr>
          <p:nvPr>
            <p:ph idx="1"/>
          </p:nvPr>
        </p:nvSpPr>
        <p:spPr>
          <a:xfrm>
            <a:off x="5766587" y="1929765"/>
            <a:ext cx="5181600" cy="2806296"/>
          </a:xfrm>
        </p:spPr>
        <p:txBody>
          <a:bodyPr vert="horz" lIns="91440" tIns="45720" rIns="91440" bIns="45720" rtlCol="0">
            <a:normAutofit fontScale="85000" lnSpcReduction="10000"/>
          </a:bodyPr>
          <a:lstStyle/>
          <a:p>
            <a:pPr marL="0" indent="0">
              <a:buNone/>
            </a:pPr>
            <a:r>
              <a:rPr lang="en-US" sz="2000" b="1" dirty="0">
                <a:effectLst/>
              </a:rPr>
              <a:t>Effectiveness of the </a:t>
            </a:r>
            <a:r>
              <a:rPr lang="en-US" sz="2000" b="1" dirty="0"/>
              <a:t>Automatic face recognition</a:t>
            </a:r>
            <a:r>
              <a:rPr lang="en-US" sz="2000" b="1" dirty="0">
                <a:effectLst/>
              </a:rPr>
              <a:t> system compared to traditional methods</a:t>
            </a:r>
            <a:endParaRPr lang="en-US" sz="2000" b="1" dirty="0"/>
          </a:p>
          <a:p>
            <a:pPr marL="0"/>
            <a:r>
              <a:rPr lang="en-US" sz="2000" dirty="0"/>
              <a:t>High Accuracy: The automatic face recognition system consistently achieves high levels of accuracy in identifying individuals.</a:t>
            </a:r>
          </a:p>
          <a:p>
            <a:pPr marL="0"/>
            <a:r>
              <a:rPr lang="en-US" sz="2000" dirty="0"/>
              <a:t>Efficiency and Speed: It significantly improves efficiency by automating attendance recording and performs real-time recognition rapidly.</a:t>
            </a:r>
          </a:p>
          <a:p>
            <a:pPr marL="0"/>
            <a:r>
              <a:rPr lang="en-US" sz="2000" dirty="0"/>
              <a:t>Enhanced Security: The system enhances security by providing a reliable means of identity verification, reducing the risk of unauthorized access.</a:t>
            </a:r>
          </a:p>
        </p:txBody>
      </p:sp>
    </p:spTree>
    <p:extLst>
      <p:ext uri="{BB962C8B-B14F-4D97-AF65-F5344CB8AC3E}">
        <p14:creationId xmlns:p14="http://schemas.microsoft.com/office/powerpoint/2010/main" val="1047570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8EB486-EE6A-E870-3FE4-E506EAB4F5E0}"/>
              </a:ext>
            </a:extLst>
          </p:cNvPr>
          <p:cNvSpPr>
            <a:spLocks noGrp="1"/>
          </p:cNvSpPr>
          <p:nvPr>
            <p:ph type="title"/>
          </p:nvPr>
        </p:nvSpPr>
        <p:spPr>
          <a:xfrm>
            <a:off x="838200" y="365125"/>
            <a:ext cx="4928387" cy="5763963"/>
          </a:xfrm>
        </p:spPr>
        <p:txBody>
          <a:bodyPr vert="horz" lIns="91440" tIns="45720" rIns="91440" bIns="45720" rtlCol="0" anchor="ctr">
            <a:normAutofit/>
          </a:bodyPr>
          <a:lstStyle/>
          <a:p>
            <a:r>
              <a:rPr lang="en-US" sz="4800" kern="1200" dirty="0">
                <a:solidFill>
                  <a:srgbClr val="FF0000"/>
                </a:solidFill>
                <a:latin typeface="+mj-lt"/>
                <a:ea typeface="+mj-ea"/>
                <a:cs typeface="+mj-cs"/>
              </a:rPr>
              <a:t>F</a:t>
            </a:r>
            <a:r>
              <a:rPr lang="en-US" sz="4800" kern="1200" dirty="0">
                <a:solidFill>
                  <a:schemeClr val="tx1"/>
                </a:solidFill>
                <a:latin typeface="+mj-lt"/>
                <a:ea typeface="+mj-ea"/>
                <a:cs typeface="+mj-cs"/>
              </a:rPr>
              <a:t>uture Work and Recommendations</a:t>
            </a:r>
          </a:p>
        </p:txBody>
      </p:sp>
      <p:sp>
        <p:nvSpPr>
          <p:cNvPr id="3" name="Content Placeholder 2">
            <a:extLst>
              <a:ext uri="{FF2B5EF4-FFF2-40B4-BE49-F238E27FC236}">
                <a16:creationId xmlns:a16="http://schemas.microsoft.com/office/drawing/2014/main" id="{857025DC-F8CF-A470-FA23-897A934E17E2}"/>
              </a:ext>
            </a:extLst>
          </p:cNvPr>
          <p:cNvSpPr>
            <a:spLocks noGrp="1"/>
          </p:cNvSpPr>
          <p:nvPr>
            <p:ph idx="1"/>
          </p:nvPr>
        </p:nvSpPr>
        <p:spPr>
          <a:xfrm>
            <a:off x="6272532" y="1635441"/>
            <a:ext cx="5181600" cy="3587115"/>
          </a:xfrm>
        </p:spPr>
        <p:txBody>
          <a:bodyPr vert="horz" lIns="91440" tIns="45720" rIns="91440" bIns="45720" rtlCol="0">
            <a:normAutofit fontScale="92500"/>
          </a:bodyPr>
          <a:lstStyle/>
          <a:p>
            <a:pPr marL="0" indent="0">
              <a:buNone/>
            </a:pPr>
            <a:r>
              <a:rPr lang="en-US" sz="1700" b="1" dirty="0">
                <a:effectLst/>
              </a:rPr>
              <a:t>Suggestions for Future Development</a:t>
            </a:r>
            <a:endParaRPr lang="en-US" sz="1700" b="1" dirty="0"/>
          </a:p>
          <a:p>
            <a:r>
              <a:rPr lang="en-US" sz="1700" dirty="0"/>
              <a:t>Advanced Deep Learning Models: Future development should explore state-of-the-art deep learning models to further enhance accuracy and efficiency in facial recognition.</a:t>
            </a:r>
          </a:p>
          <a:p>
            <a:r>
              <a:rPr lang="en-US" sz="1700" dirty="0"/>
              <a:t>Enhanced User Experience: Consider adding features like an intuitive admin dashboard, a mobile app for self-service, and a notification system for attendance updates to improve the user experience.</a:t>
            </a:r>
          </a:p>
          <a:p>
            <a:r>
              <a:rPr lang="en-US" sz="1700" dirty="0"/>
              <a:t>Robust Security Measures: Explore anti-spoofing techniques and collaborate with cybersecurity experts to enhance system security, safeguard against attacks, and protect against unauthorized access.</a:t>
            </a:r>
          </a:p>
        </p:txBody>
      </p:sp>
    </p:spTree>
    <p:extLst>
      <p:ext uri="{BB962C8B-B14F-4D97-AF65-F5344CB8AC3E}">
        <p14:creationId xmlns:p14="http://schemas.microsoft.com/office/powerpoint/2010/main" val="3284354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0BA36-DEF0-6CE1-33A4-7EB467D2CC51}"/>
              </a:ext>
            </a:extLst>
          </p:cNvPr>
          <p:cNvSpPr>
            <a:spLocks noGrp="1"/>
          </p:cNvSpPr>
          <p:nvPr>
            <p:ph type="title"/>
          </p:nvPr>
        </p:nvSpPr>
        <p:spPr>
          <a:xfrm>
            <a:off x="838200" y="2766218"/>
            <a:ext cx="10515600" cy="1325563"/>
          </a:xfrm>
        </p:spPr>
        <p:txBody>
          <a:bodyPr/>
          <a:lstStyle/>
          <a:p>
            <a:pPr algn="ctr"/>
            <a:r>
              <a:rPr lang="en-US" dirty="0">
                <a:solidFill>
                  <a:srgbClr val="FF0000"/>
                </a:solidFill>
              </a:rPr>
              <a:t>D</a:t>
            </a:r>
            <a:r>
              <a:rPr lang="en-US" dirty="0"/>
              <a:t>emo</a:t>
            </a:r>
            <a:endParaRPr lang="en-GB" dirty="0"/>
          </a:p>
        </p:txBody>
      </p:sp>
    </p:spTree>
    <p:extLst>
      <p:ext uri="{BB962C8B-B14F-4D97-AF65-F5344CB8AC3E}">
        <p14:creationId xmlns:p14="http://schemas.microsoft.com/office/powerpoint/2010/main" val="1861876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12749-D1E3-BE1F-0C21-32C669CD7337}"/>
              </a:ext>
            </a:extLst>
          </p:cNvPr>
          <p:cNvSpPr>
            <a:spLocks noGrp="1"/>
          </p:cNvSpPr>
          <p:nvPr>
            <p:ph type="title"/>
          </p:nvPr>
        </p:nvSpPr>
        <p:spPr/>
        <p:txBody>
          <a:bodyPr/>
          <a:lstStyle/>
          <a:p>
            <a:r>
              <a:rPr lang="en-IN" dirty="0">
                <a:solidFill>
                  <a:srgbClr val="FF0000"/>
                </a:solidFill>
              </a:rPr>
              <a:t>A</a:t>
            </a:r>
            <a:r>
              <a:rPr lang="en-IN" dirty="0"/>
              <a:t>genda</a:t>
            </a:r>
          </a:p>
        </p:txBody>
      </p:sp>
      <p:graphicFrame>
        <p:nvGraphicFramePr>
          <p:cNvPr id="5" name="Content Placeholder 2">
            <a:extLst>
              <a:ext uri="{FF2B5EF4-FFF2-40B4-BE49-F238E27FC236}">
                <a16:creationId xmlns:a16="http://schemas.microsoft.com/office/drawing/2014/main" id="{0AA759A9-5AA4-E613-E573-3FDEBFBAC81E}"/>
              </a:ext>
            </a:extLst>
          </p:cNvPr>
          <p:cNvGraphicFramePr>
            <a:graphicFrameLocks noGrp="1"/>
          </p:cNvGraphicFramePr>
          <p:nvPr>
            <p:ph idx="1"/>
            <p:extLst>
              <p:ext uri="{D42A27DB-BD31-4B8C-83A1-F6EECF244321}">
                <p14:modId xmlns:p14="http://schemas.microsoft.com/office/powerpoint/2010/main" val="234706238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132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25">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BF1CCA-A59C-85BD-7FEE-22003E429548}"/>
              </a:ext>
            </a:extLst>
          </p:cNvPr>
          <p:cNvSpPr>
            <a:spLocks noGrp="1"/>
          </p:cNvSpPr>
          <p:nvPr>
            <p:ph type="title"/>
          </p:nvPr>
        </p:nvSpPr>
        <p:spPr>
          <a:xfrm>
            <a:off x="621792" y="1161288"/>
            <a:ext cx="3602736" cy="4526280"/>
          </a:xfrm>
        </p:spPr>
        <p:txBody>
          <a:bodyPr>
            <a:normAutofit/>
          </a:bodyPr>
          <a:lstStyle/>
          <a:p>
            <a:r>
              <a:rPr lang="en-US" sz="4000" dirty="0">
                <a:solidFill>
                  <a:srgbClr val="FF0000"/>
                </a:solidFill>
              </a:rPr>
              <a:t>I</a:t>
            </a:r>
            <a:r>
              <a:rPr lang="en-US" sz="4000" dirty="0"/>
              <a:t>ntroduction</a:t>
            </a:r>
            <a:endParaRPr lang="en-IN" sz="4000" dirty="0"/>
          </a:p>
        </p:txBody>
      </p:sp>
      <p:sp>
        <p:nvSpPr>
          <p:cNvPr id="27" name="Rectangle 26">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5C66A967-D33C-53E6-1ACF-18E9C917F65B}"/>
              </a:ext>
            </a:extLst>
          </p:cNvPr>
          <p:cNvGrpSpPr/>
          <p:nvPr/>
        </p:nvGrpSpPr>
        <p:grpSpPr>
          <a:xfrm>
            <a:off x="5545123" y="706875"/>
            <a:ext cx="6095826" cy="6012707"/>
            <a:chOff x="4206875" y="639763"/>
            <a:chExt cx="7346950" cy="5578475"/>
          </a:xfrm>
        </p:grpSpPr>
        <p:sp>
          <p:nvSpPr>
            <p:cNvPr id="12" name="Content Placeholder 2">
              <a:extLst>
                <a:ext uri="{FF2B5EF4-FFF2-40B4-BE49-F238E27FC236}">
                  <a16:creationId xmlns:a16="http://schemas.microsoft.com/office/drawing/2014/main" id="{27BE0087-0F90-79FA-B4CE-781BB25DAA9E}"/>
                </a:ext>
              </a:extLst>
            </p:cNvPr>
            <p:cNvSpPr>
              <a:spLocks/>
            </p:cNvSpPr>
            <p:nvPr/>
          </p:nvSpPr>
          <p:spPr>
            <a:xfrm>
              <a:off x="4206875" y="639763"/>
              <a:ext cx="3152775" cy="3581400"/>
            </a:xfrm>
            <a:prstGeom prst="rect">
              <a:avLst/>
            </a:prstGeom>
          </p:spPr>
          <p:txBody>
            <a:bodyPr wrap="square" anchor="t">
              <a:normAutofit fontScale="92500" lnSpcReduction="10000"/>
            </a:bodyPr>
            <a:lstStyle/>
            <a:p>
              <a:pPr defTabSz="557784">
                <a:lnSpc>
                  <a:spcPct val="90000"/>
                </a:lnSpc>
                <a:spcAft>
                  <a:spcPts val="600"/>
                </a:spcAft>
              </a:pPr>
              <a:r>
                <a:rPr lang="en-GB" sz="2000" b="1" kern="1200" dirty="0">
                  <a:solidFill>
                    <a:schemeClr val="tx1"/>
                  </a:solidFill>
                  <a:latin typeface="+mn-lt"/>
                  <a:ea typeface="+mn-ea"/>
                  <a:cs typeface="+mn-cs"/>
                </a:rPr>
                <a:t>Importance of Automatic Face Recognition System</a:t>
              </a:r>
            </a:p>
            <a:p>
              <a:pPr defTabSz="557784">
                <a:lnSpc>
                  <a:spcPct val="90000"/>
                </a:lnSpc>
                <a:spcAft>
                  <a:spcPts val="600"/>
                </a:spcAft>
              </a:pPr>
              <a:r>
                <a:rPr lang="en-US" sz="2000" kern="1200" dirty="0">
                  <a:solidFill>
                    <a:srgbClr val="FF0000"/>
                  </a:solidFill>
                  <a:latin typeface="+mn-lt"/>
                  <a:ea typeface="+mn-ea"/>
                  <a:cs typeface="+mn-cs"/>
                </a:rPr>
                <a:t>Enhances Efficiency</a:t>
              </a:r>
              <a:r>
                <a:rPr lang="en-US" sz="2000" kern="1200" dirty="0">
                  <a:solidFill>
                    <a:schemeClr val="tx1"/>
                  </a:solidFill>
                  <a:latin typeface="+mn-lt"/>
                  <a:ea typeface="+mn-ea"/>
                  <a:cs typeface="+mn-cs"/>
                </a:rPr>
                <a:t>: Automatic face recognition systems streamline attendance recording processes, saving time and reducing the risk of errors, ultimately leading to improved efficiency in educational and organizational settings.</a:t>
              </a:r>
              <a:endParaRPr lang="en-IN" sz="2000" dirty="0"/>
            </a:p>
          </p:txBody>
        </p:sp>
        <p:sp>
          <p:nvSpPr>
            <p:cNvPr id="13" name="Content Placeholder 2">
              <a:extLst>
                <a:ext uri="{FF2B5EF4-FFF2-40B4-BE49-F238E27FC236}">
                  <a16:creationId xmlns:a16="http://schemas.microsoft.com/office/drawing/2014/main" id="{5CA23106-8B0C-8838-A351-D25A1D5181DA}"/>
                </a:ext>
              </a:extLst>
            </p:cNvPr>
            <p:cNvSpPr txBox="1">
              <a:spLocks/>
            </p:cNvSpPr>
            <p:nvPr/>
          </p:nvSpPr>
          <p:spPr>
            <a:xfrm>
              <a:off x="7410450" y="639763"/>
              <a:ext cx="4143375" cy="3581400"/>
            </a:xfrm>
            <a:prstGeom prst="rect">
              <a:avLst/>
            </a:prstGeom>
          </p:spPr>
          <p:txBody>
            <a:bodyPr vert="horz" wrap="square"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557784">
                <a:spcBef>
                  <a:spcPts val="610"/>
                </a:spcBef>
                <a:buNone/>
              </a:pPr>
              <a:r>
                <a:rPr lang="en-GB" sz="1900" b="1" dirty="0"/>
                <a:t>Challenges Faced by Existing Technologies</a:t>
              </a:r>
            </a:p>
            <a:p>
              <a:pPr marL="0" indent="0" defTabSz="557784">
                <a:spcBef>
                  <a:spcPts val="610"/>
                </a:spcBef>
                <a:buNone/>
              </a:pPr>
              <a:r>
                <a:rPr lang="en-US" sz="1900" dirty="0">
                  <a:solidFill>
                    <a:srgbClr val="FF0000"/>
                  </a:solidFill>
                </a:rPr>
                <a:t>Limited Accuracy</a:t>
              </a:r>
              <a:r>
                <a:rPr lang="en-US" sz="1900" dirty="0"/>
                <a:t>: Previous methods of attendance systems, such as manual roll calls or card-based systems, often suffered from limited accuracy, making them susceptible to errors like proxy attendance or time manipulation.</a:t>
              </a:r>
              <a:endParaRPr lang="en-GB" sz="1900" dirty="0"/>
            </a:p>
          </p:txBody>
        </p:sp>
        <p:sp>
          <p:nvSpPr>
            <p:cNvPr id="33" name="Content Placeholder 2">
              <a:extLst>
                <a:ext uri="{FF2B5EF4-FFF2-40B4-BE49-F238E27FC236}">
                  <a16:creationId xmlns:a16="http://schemas.microsoft.com/office/drawing/2014/main" id="{953D4367-08C7-2567-091A-119083936B2A}"/>
                </a:ext>
              </a:extLst>
            </p:cNvPr>
            <p:cNvSpPr txBox="1">
              <a:spLocks/>
            </p:cNvSpPr>
            <p:nvPr/>
          </p:nvSpPr>
          <p:spPr>
            <a:xfrm>
              <a:off x="4206875" y="4289425"/>
              <a:ext cx="7346950" cy="1928813"/>
            </a:xfrm>
            <a:prstGeom prst="rect">
              <a:avLst/>
            </a:prstGeom>
          </p:spPr>
          <p:txBody>
            <a:bodyPr vert="horz" wrap="square"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557784">
                <a:spcBef>
                  <a:spcPts val="610"/>
                </a:spcBef>
                <a:buNone/>
              </a:pPr>
              <a:r>
                <a:rPr lang="en-US" sz="2000" b="1" kern="1200" dirty="0">
                  <a:solidFill>
                    <a:schemeClr val="tx1"/>
                  </a:solidFill>
                  <a:latin typeface="+mn-lt"/>
                  <a:ea typeface="+mn-ea"/>
                  <a:cs typeface="+mn-cs"/>
                </a:rPr>
                <a:t>Face Recognition Based Automatic Attendance Recording System using Deep Learning Libraries </a:t>
              </a:r>
              <a:r>
                <a:rPr lang="en-US" sz="2000" kern="1200" dirty="0">
                  <a:solidFill>
                    <a:srgbClr val="FF0000"/>
                  </a:solidFill>
                  <a:latin typeface="+mn-lt"/>
                  <a:ea typeface="+mn-ea"/>
                  <a:cs typeface="+mn-cs"/>
                </a:rPr>
                <a:t>Real-time Accuracy</a:t>
              </a:r>
              <a:r>
                <a:rPr lang="en-US" sz="2000" kern="1200" dirty="0">
                  <a:solidFill>
                    <a:schemeClr val="tx1"/>
                  </a:solidFill>
                  <a:latin typeface="+mn-lt"/>
                  <a:ea typeface="+mn-ea"/>
                  <a:cs typeface="+mn-cs"/>
                </a:rPr>
                <a:t>: This system provides real-time and highly accurate attendance recording, eliminating the need for manual tracking and reducing errors in attendance data.</a:t>
              </a:r>
              <a:endParaRPr lang="en-GB" sz="2000" dirty="0"/>
            </a:p>
          </p:txBody>
        </p:sp>
      </p:grpSp>
    </p:spTree>
    <p:extLst>
      <p:ext uri="{BB962C8B-B14F-4D97-AF65-F5344CB8AC3E}">
        <p14:creationId xmlns:p14="http://schemas.microsoft.com/office/powerpoint/2010/main" val="2055133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8">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BF1CCA-A59C-85BD-7FEE-22003E429548}"/>
              </a:ext>
            </a:extLst>
          </p:cNvPr>
          <p:cNvSpPr>
            <a:spLocks noGrp="1"/>
          </p:cNvSpPr>
          <p:nvPr>
            <p:ph type="title"/>
          </p:nvPr>
        </p:nvSpPr>
        <p:spPr>
          <a:xfrm>
            <a:off x="621792" y="1161288"/>
            <a:ext cx="3602736" cy="4526280"/>
          </a:xfrm>
        </p:spPr>
        <p:txBody>
          <a:bodyPr>
            <a:normAutofit/>
          </a:bodyPr>
          <a:lstStyle/>
          <a:p>
            <a:r>
              <a:rPr lang="en-IN" sz="4000" dirty="0">
                <a:solidFill>
                  <a:srgbClr val="FF0000"/>
                </a:solidFill>
              </a:rPr>
              <a:t>L</a:t>
            </a:r>
            <a:r>
              <a:rPr lang="en-IN" sz="4000" dirty="0"/>
              <a:t>iterature Review</a:t>
            </a:r>
          </a:p>
        </p:txBody>
      </p:sp>
      <p:sp>
        <p:nvSpPr>
          <p:cNvPr id="21" name="Rectangle 20">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0" name="Group 9">
            <a:extLst>
              <a:ext uri="{FF2B5EF4-FFF2-40B4-BE49-F238E27FC236}">
                <a16:creationId xmlns:a16="http://schemas.microsoft.com/office/drawing/2014/main" id="{69F3094F-9614-6D65-4FAA-30CEDF596086}"/>
              </a:ext>
            </a:extLst>
          </p:cNvPr>
          <p:cNvGrpSpPr/>
          <p:nvPr/>
        </p:nvGrpSpPr>
        <p:grpSpPr>
          <a:xfrm>
            <a:off x="4963605" y="324612"/>
            <a:ext cx="6575664" cy="6309867"/>
            <a:chOff x="5353473" y="633525"/>
            <a:chExt cx="6577473" cy="4849314"/>
          </a:xfrm>
        </p:grpSpPr>
        <p:sp>
          <p:nvSpPr>
            <p:cNvPr id="3" name="Content Placeholder 2">
              <a:extLst>
                <a:ext uri="{FF2B5EF4-FFF2-40B4-BE49-F238E27FC236}">
                  <a16:creationId xmlns:a16="http://schemas.microsoft.com/office/drawing/2014/main" id="{F88CE911-7712-EB23-67FD-3BF5A8E080E0}"/>
                </a:ext>
              </a:extLst>
            </p:cNvPr>
            <p:cNvSpPr>
              <a:spLocks/>
            </p:cNvSpPr>
            <p:nvPr/>
          </p:nvSpPr>
          <p:spPr>
            <a:xfrm>
              <a:off x="5353473" y="633525"/>
              <a:ext cx="3032462" cy="2091987"/>
            </a:xfrm>
            <a:prstGeom prst="rect">
              <a:avLst/>
            </a:prstGeom>
          </p:spPr>
          <p:txBody>
            <a:bodyPr>
              <a:normAutofit fontScale="85000" lnSpcReduction="20000"/>
            </a:bodyPr>
            <a:lstStyle/>
            <a:p>
              <a:pPr marL="0" indent="0" defTabSz="543154">
                <a:spcBef>
                  <a:spcPts val="594"/>
                </a:spcBef>
                <a:buNone/>
              </a:pPr>
              <a:r>
                <a:rPr lang="en-US" sz="1800" b="1" kern="1200" dirty="0">
                  <a:solidFill>
                    <a:schemeClr val="tx1"/>
                  </a:solidFill>
                  <a:latin typeface="+mn-lt"/>
                  <a:ea typeface="+mn-ea"/>
                  <a:cs typeface="+mn-cs"/>
                </a:rPr>
                <a:t>Traditional Attendance recording systems and Techniques</a:t>
              </a:r>
              <a:endParaRPr lang="en-GB" sz="1800" b="1" kern="1200" dirty="0">
                <a:solidFill>
                  <a:schemeClr val="tx1"/>
                </a:solidFill>
                <a:latin typeface="+mn-lt"/>
                <a:ea typeface="+mn-ea"/>
                <a:cs typeface="+mn-cs"/>
              </a:endParaRPr>
            </a:p>
            <a:p>
              <a:pPr marL="135788" indent="-135788" defTabSz="543154">
                <a:spcBef>
                  <a:spcPts val="594"/>
                </a:spcBef>
                <a:buFont typeface="Wingdings" panose="05000000000000000000" pitchFamily="2" charset="2"/>
                <a:buChar char="§"/>
              </a:pPr>
              <a:r>
                <a:rPr lang="en-US" sz="1800" kern="1200" dirty="0">
                  <a:solidFill>
                    <a:schemeClr val="tx1"/>
                  </a:solidFill>
                  <a:latin typeface="+mn-lt"/>
                  <a:ea typeface="+mn-ea"/>
                  <a:cs typeface="+mn-cs"/>
                </a:rPr>
                <a:t>Attendance recording has a long history, evolving from manual methods like paper registers to early digital systems.</a:t>
              </a:r>
            </a:p>
            <a:p>
              <a:pPr marL="135788" indent="-135788" defTabSz="543154">
                <a:spcBef>
                  <a:spcPts val="594"/>
                </a:spcBef>
                <a:buFont typeface="Wingdings" panose="05000000000000000000" pitchFamily="2" charset="2"/>
                <a:buChar char="§"/>
              </a:pPr>
              <a:r>
                <a:rPr lang="en-US" sz="1800" kern="1200" dirty="0">
                  <a:solidFill>
                    <a:schemeClr val="tx1"/>
                  </a:solidFill>
                  <a:latin typeface="+mn-lt"/>
                  <a:ea typeface="+mn-ea"/>
                  <a:cs typeface="+mn-cs"/>
                </a:rPr>
                <a:t>Earlier systems were susceptible to errors and manipulation, necessitating advancements in technology.</a:t>
              </a:r>
            </a:p>
            <a:p>
              <a:pPr marL="135788" indent="-135788" defTabSz="543154">
                <a:spcBef>
                  <a:spcPts val="594"/>
                </a:spcBef>
                <a:buFont typeface="Wingdings" panose="05000000000000000000" pitchFamily="2" charset="2"/>
                <a:buChar char="§"/>
              </a:pPr>
              <a:r>
                <a:rPr lang="en-US" sz="1800" kern="1200" dirty="0">
                  <a:solidFill>
                    <a:schemeClr val="tx1"/>
                  </a:solidFill>
                  <a:latin typeface="+mn-lt"/>
                  <a:ea typeface="+mn-ea"/>
                  <a:cs typeface="+mn-cs"/>
                </a:rPr>
                <a:t>Verbal Confirmation, Manual Roll Call, Paper-Based Registers, Time Clocks, Punch Cards, etc.</a:t>
              </a:r>
              <a:endParaRPr lang="en-GB" sz="1800" kern="1200" dirty="0">
                <a:solidFill>
                  <a:schemeClr val="tx1"/>
                </a:solidFill>
                <a:latin typeface="+mn-lt"/>
                <a:ea typeface="+mn-ea"/>
                <a:cs typeface="+mn-cs"/>
              </a:endParaRPr>
            </a:p>
            <a:p>
              <a:pPr defTabSz="543154">
                <a:lnSpc>
                  <a:spcPct val="90000"/>
                </a:lnSpc>
                <a:spcAft>
                  <a:spcPts val="594"/>
                </a:spcAft>
              </a:pPr>
              <a:endParaRPr lang="en-GB" sz="1700" b="1" dirty="0"/>
            </a:p>
          </p:txBody>
        </p:sp>
        <p:sp>
          <p:nvSpPr>
            <p:cNvPr id="6" name="Content Placeholder 2">
              <a:extLst>
                <a:ext uri="{FF2B5EF4-FFF2-40B4-BE49-F238E27FC236}">
                  <a16:creationId xmlns:a16="http://schemas.microsoft.com/office/drawing/2014/main" id="{5266762E-1CCB-8BA4-7DFA-BC704BB7EEE0}"/>
                </a:ext>
              </a:extLst>
            </p:cNvPr>
            <p:cNvSpPr txBox="1">
              <a:spLocks/>
            </p:cNvSpPr>
            <p:nvPr/>
          </p:nvSpPr>
          <p:spPr>
            <a:xfrm>
              <a:off x="5353473" y="2859685"/>
              <a:ext cx="3032463" cy="24581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543154">
                <a:spcBef>
                  <a:spcPts val="594"/>
                </a:spcBef>
                <a:buNone/>
              </a:pPr>
              <a:r>
                <a:rPr lang="en-GB" sz="1500" b="1" dirty="0"/>
                <a:t>Motivations for Deep learning Automatic face recognition system</a:t>
              </a:r>
            </a:p>
            <a:p>
              <a:pPr marL="135788" indent="-135788" defTabSz="543154">
                <a:spcBef>
                  <a:spcPts val="594"/>
                </a:spcBef>
                <a:buFont typeface="Wingdings" panose="05000000000000000000" pitchFamily="2" charset="2"/>
                <a:buChar char="§"/>
              </a:pPr>
              <a:r>
                <a:rPr lang="en-US" sz="1400" kern="1200" dirty="0">
                  <a:solidFill>
                    <a:schemeClr val="tx1"/>
                  </a:solidFill>
                  <a:latin typeface="+mn-lt"/>
                  <a:ea typeface="+mn-ea"/>
                  <a:cs typeface="+mn-cs"/>
                </a:rPr>
                <a:t>Modernization Urgency: Conventional attendance methods are error-prone and burdensome, requiring modernization.</a:t>
              </a:r>
            </a:p>
            <a:p>
              <a:pPr marL="135788" indent="-135788" defTabSz="543154">
                <a:spcBef>
                  <a:spcPts val="594"/>
                </a:spcBef>
                <a:buFont typeface="Wingdings" panose="05000000000000000000" pitchFamily="2" charset="2"/>
                <a:buChar char="§"/>
              </a:pPr>
              <a:r>
                <a:rPr lang="en-US" sz="1400" kern="1200" dirty="0">
                  <a:solidFill>
                    <a:schemeClr val="tx1"/>
                  </a:solidFill>
                  <a:latin typeface="+mn-lt"/>
                  <a:ea typeface="+mn-ea"/>
                  <a:cs typeface="+mn-cs"/>
                </a:rPr>
                <a:t>Accuracy and Efficiency: Facial recognition enhances accuracy, reduces errors, and saves time.</a:t>
              </a:r>
            </a:p>
            <a:p>
              <a:pPr marL="135788" indent="-135788" defTabSz="543154">
                <a:spcBef>
                  <a:spcPts val="594"/>
                </a:spcBef>
                <a:buFont typeface="Wingdings" panose="05000000000000000000" pitchFamily="2" charset="2"/>
                <a:buChar char="§"/>
              </a:pPr>
              <a:r>
                <a:rPr lang="en-US" sz="1400" kern="1200" dirty="0">
                  <a:solidFill>
                    <a:schemeClr val="tx1"/>
                  </a:solidFill>
                  <a:latin typeface="+mn-lt"/>
                  <a:ea typeface="+mn-ea"/>
                  <a:cs typeface="+mn-cs"/>
                </a:rPr>
                <a:t>Transformational Technology: The thesis showcases tech's transformative role in education, promoting data-driven innovation in attendance recording.</a:t>
              </a:r>
              <a:endParaRPr lang="en-GB" sz="1400" kern="1200" dirty="0">
                <a:solidFill>
                  <a:schemeClr val="tx1"/>
                </a:solidFill>
                <a:latin typeface="+mn-lt"/>
                <a:ea typeface="+mn-ea"/>
                <a:cs typeface="+mn-cs"/>
              </a:endParaRPr>
            </a:p>
            <a:p>
              <a:pPr marL="135788" indent="-135788" defTabSz="543154">
                <a:spcBef>
                  <a:spcPts val="594"/>
                </a:spcBef>
                <a:buFont typeface="Wingdings" panose="05000000000000000000" pitchFamily="2" charset="2"/>
                <a:buChar char="§"/>
              </a:pPr>
              <a:endParaRPr lang="en-GB" sz="1287" kern="1200" dirty="0">
                <a:solidFill>
                  <a:schemeClr val="tx1"/>
                </a:solidFill>
                <a:latin typeface="+mn-lt"/>
                <a:ea typeface="+mn-ea"/>
                <a:cs typeface="+mn-cs"/>
              </a:endParaRPr>
            </a:p>
          </p:txBody>
        </p:sp>
        <p:sp>
          <p:nvSpPr>
            <p:cNvPr id="8" name="Content Placeholder 2">
              <a:extLst>
                <a:ext uri="{FF2B5EF4-FFF2-40B4-BE49-F238E27FC236}">
                  <a16:creationId xmlns:a16="http://schemas.microsoft.com/office/drawing/2014/main" id="{DD710F29-9986-8342-A9C7-4DC92D9D47A2}"/>
                </a:ext>
              </a:extLst>
            </p:cNvPr>
            <p:cNvSpPr txBox="1">
              <a:spLocks/>
            </p:cNvSpPr>
            <p:nvPr/>
          </p:nvSpPr>
          <p:spPr>
            <a:xfrm>
              <a:off x="8510608" y="633525"/>
              <a:ext cx="3157136" cy="21061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543154">
                <a:spcBef>
                  <a:spcPts val="594"/>
                </a:spcBef>
                <a:buNone/>
              </a:pPr>
              <a:r>
                <a:rPr lang="en-GB" sz="1500" b="1" dirty="0"/>
                <a:t>Advancements and Challenges</a:t>
              </a:r>
            </a:p>
            <a:p>
              <a:pPr marL="135788" indent="-135788" defTabSz="543154">
                <a:spcBef>
                  <a:spcPts val="594"/>
                </a:spcBef>
                <a:buFont typeface="Wingdings" panose="05000000000000000000" pitchFamily="2" charset="2"/>
                <a:buChar char="§"/>
              </a:pPr>
              <a:r>
                <a:rPr lang="en-US" sz="1600" kern="1200" dirty="0">
                  <a:solidFill>
                    <a:schemeClr val="tx1"/>
                  </a:solidFill>
                  <a:latin typeface="+mn-lt"/>
                  <a:ea typeface="+mn-ea"/>
                  <a:cs typeface="+mn-cs"/>
                </a:rPr>
                <a:t>Accuracy Advancements: Deep learning libraries enhance face recognition system accuracy.</a:t>
              </a:r>
            </a:p>
            <a:p>
              <a:pPr marL="135788" indent="-135788" defTabSz="543154">
                <a:spcBef>
                  <a:spcPts val="594"/>
                </a:spcBef>
                <a:buFont typeface="Wingdings" panose="05000000000000000000" pitchFamily="2" charset="2"/>
                <a:buChar char="§"/>
              </a:pPr>
              <a:r>
                <a:rPr lang="en-US" sz="1600" kern="1200" dirty="0">
                  <a:solidFill>
                    <a:schemeClr val="tx1"/>
                  </a:solidFill>
                  <a:latin typeface="+mn-lt"/>
                  <a:ea typeface="+mn-ea"/>
                  <a:cs typeface="+mn-cs"/>
                </a:rPr>
                <a:t>Privacy and Ethics Challenges: Ethical and privacy concerns pose challenges.</a:t>
              </a:r>
            </a:p>
            <a:p>
              <a:pPr marL="135788" indent="-135788" defTabSz="543154">
                <a:spcBef>
                  <a:spcPts val="594"/>
                </a:spcBef>
                <a:buFont typeface="Wingdings" panose="05000000000000000000" pitchFamily="2" charset="2"/>
                <a:buChar char="§"/>
              </a:pPr>
              <a:r>
                <a:rPr lang="en-US" sz="1600" kern="1200" dirty="0">
                  <a:solidFill>
                    <a:schemeClr val="tx1"/>
                  </a:solidFill>
                  <a:latin typeface="+mn-lt"/>
                  <a:ea typeface="+mn-ea"/>
                  <a:cs typeface="+mn-cs"/>
                </a:rPr>
                <a:t>Diverse Applications: Face recognition extends beyond security to various real-world uses.</a:t>
              </a:r>
              <a:endParaRPr lang="en-GB" sz="1600" kern="1200" dirty="0">
                <a:solidFill>
                  <a:schemeClr val="tx1"/>
                </a:solidFill>
                <a:latin typeface="+mn-lt"/>
                <a:ea typeface="+mn-ea"/>
                <a:cs typeface="+mn-cs"/>
              </a:endParaRPr>
            </a:p>
          </p:txBody>
        </p:sp>
        <p:sp>
          <p:nvSpPr>
            <p:cNvPr id="9" name="Content Placeholder 2">
              <a:extLst>
                <a:ext uri="{FF2B5EF4-FFF2-40B4-BE49-F238E27FC236}">
                  <a16:creationId xmlns:a16="http://schemas.microsoft.com/office/drawing/2014/main" id="{96192D1F-956B-5552-C4CA-E143F4D4F49D}"/>
                </a:ext>
              </a:extLst>
            </p:cNvPr>
            <p:cNvSpPr txBox="1">
              <a:spLocks/>
            </p:cNvSpPr>
            <p:nvPr/>
          </p:nvSpPr>
          <p:spPr>
            <a:xfrm>
              <a:off x="8510610" y="2859685"/>
              <a:ext cx="3420336" cy="26231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543154">
                <a:spcBef>
                  <a:spcPts val="594"/>
                </a:spcBef>
                <a:buNone/>
              </a:pPr>
              <a:r>
                <a:rPr lang="en-GB" sz="1500" b="1" dirty="0"/>
                <a:t>Impact on Automatic Face Recognition System</a:t>
              </a:r>
            </a:p>
            <a:p>
              <a:pPr marL="135788" indent="-135788" defTabSz="543154">
                <a:spcBef>
                  <a:spcPts val="594"/>
                </a:spcBef>
                <a:buFont typeface="Wingdings" panose="05000000000000000000" pitchFamily="2" charset="2"/>
                <a:buChar char="§"/>
              </a:pPr>
              <a:r>
                <a:rPr lang="en-US" sz="1400" kern="1200" dirty="0">
                  <a:solidFill>
                    <a:schemeClr val="tx1"/>
                  </a:solidFill>
                  <a:latin typeface="+mn-lt"/>
                  <a:ea typeface="+mn-ea"/>
                  <a:cs typeface="+mn-cs"/>
                </a:rPr>
                <a:t>Enhanced Security: Automatic face recognition systems bolster security measures by providing a robust means of identity verification.</a:t>
              </a:r>
            </a:p>
            <a:p>
              <a:pPr marL="135788" indent="-135788" defTabSz="543154">
                <a:spcBef>
                  <a:spcPts val="594"/>
                </a:spcBef>
                <a:buFont typeface="Wingdings" panose="05000000000000000000" pitchFamily="2" charset="2"/>
                <a:buChar char="§"/>
              </a:pPr>
              <a:r>
                <a:rPr lang="en-US" sz="1400" kern="1200" dirty="0">
                  <a:solidFill>
                    <a:schemeClr val="tx1"/>
                  </a:solidFill>
                  <a:latin typeface="+mn-lt"/>
                  <a:ea typeface="+mn-ea"/>
                  <a:cs typeface="+mn-cs"/>
                </a:rPr>
                <a:t>Improved Efficiency: The </a:t>
              </a:r>
              <a:r>
                <a:rPr lang="en-US" sz="1400" dirty="0"/>
                <a:t>automation</a:t>
              </a:r>
              <a:r>
                <a:rPr lang="en-US" sz="1400" kern="1200" dirty="0">
                  <a:solidFill>
                    <a:schemeClr val="tx1"/>
                  </a:solidFill>
                  <a:latin typeface="+mn-lt"/>
                  <a:ea typeface="+mn-ea"/>
                  <a:cs typeface="+mn-cs"/>
                </a:rPr>
                <a:t> of identity verification processes saves time and resources, increasing operational efficiency.</a:t>
              </a:r>
            </a:p>
            <a:p>
              <a:pPr marL="135788" indent="-135788" defTabSz="543154">
                <a:spcBef>
                  <a:spcPts val="594"/>
                </a:spcBef>
                <a:buFont typeface="Wingdings" panose="05000000000000000000" pitchFamily="2" charset="2"/>
                <a:buChar char="§"/>
              </a:pPr>
              <a:r>
                <a:rPr lang="en-US" sz="1400" kern="1200" dirty="0">
                  <a:solidFill>
                    <a:schemeClr val="tx1"/>
                  </a:solidFill>
                  <a:latin typeface="+mn-lt"/>
                  <a:ea typeface="+mn-ea"/>
                  <a:cs typeface="+mn-cs"/>
                </a:rPr>
                <a:t>Data-Driven Insights: These systems generate valuable data for analysis, aiding in decision-making and personalized user experiences.</a:t>
              </a:r>
              <a:endParaRPr lang="en-GB" sz="1400" kern="1200" dirty="0">
                <a:solidFill>
                  <a:schemeClr val="tx1"/>
                </a:solidFill>
                <a:latin typeface="+mn-lt"/>
                <a:ea typeface="+mn-ea"/>
                <a:cs typeface="+mn-cs"/>
              </a:endParaRPr>
            </a:p>
          </p:txBody>
        </p:sp>
      </p:grpSp>
    </p:spTree>
    <p:extLst>
      <p:ext uri="{BB962C8B-B14F-4D97-AF65-F5344CB8AC3E}">
        <p14:creationId xmlns:p14="http://schemas.microsoft.com/office/powerpoint/2010/main" val="1929239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22">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4">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5E5977-7B40-2D45-BDEF-850D041B9B66}"/>
              </a:ext>
            </a:extLst>
          </p:cNvPr>
          <p:cNvSpPr>
            <a:spLocks noGrp="1"/>
          </p:cNvSpPr>
          <p:nvPr>
            <p:ph type="title"/>
          </p:nvPr>
        </p:nvSpPr>
        <p:spPr>
          <a:xfrm>
            <a:off x="621792" y="1161288"/>
            <a:ext cx="3602736" cy="4526280"/>
          </a:xfrm>
        </p:spPr>
        <p:txBody>
          <a:bodyPr>
            <a:normAutofit/>
          </a:bodyPr>
          <a:lstStyle/>
          <a:p>
            <a:r>
              <a:rPr lang="en-IN" sz="4000" dirty="0">
                <a:solidFill>
                  <a:srgbClr val="FF0000"/>
                </a:solidFill>
              </a:rPr>
              <a:t>R</a:t>
            </a:r>
            <a:r>
              <a:rPr lang="en-IN" sz="4000" dirty="0"/>
              <a:t>esearch Methodology</a:t>
            </a:r>
          </a:p>
        </p:txBody>
      </p:sp>
      <p:sp>
        <p:nvSpPr>
          <p:cNvPr id="27" name="Rectangle 26">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6" name="Group 15">
            <a:extLst>
              <a:ext uri="{FF2B5EF4-FFF2-40B4-BE49-F238E27FC236}">
                <a16:creationId xmlns:a16="http://schemas.microsoft.com/office/drawing/2014/main" id="{C24E2EAA-B691-F088-82F1-D16C62F363E2}"/>
              </a:ext>
            </a:extLst>
          </p:cNvPr>
          <p:cNvGrpSpPr/>
          <p:nvPr/>
        </p:nvGrpSpPr>
        <p:grpSpPr>
          <a:xfrm>
            <a:off x="5315414" y="650240"/>
            <a:ext cx="6371634" cy="5722517"/>
            <a:chOff x="838200" y="1547768"/>
            <a:chExt cx="10527844" cy="4064429"/>
          </a:xfrm>
        </p:grpSpPr>
        <p:sp>
          <p:nvSpPr>
            <p:cNvPr id="10" name="TextBox 9">
              <a:extLst>
                <a:ext uri="{FF2B5EF4-FFF2-40B4-BE49-F238E27FC236}">
                  <a16:creationId xmlns:a16="http://schemas.microsoft.com/office/drawing/2014/main" id="{3698BF05-94C7-90C6-FFCE-63A086D17BA6}"/>
                </a:ext>
              </a:extLst>
            </p:cNvPr>
            <p:cNvSpPr txBox="1"/>
            <p:nvPr/>
          </p:nvSpPr>
          <p:spPr>
            <a:xfrm>
              <a:off x="838202" y="1547768"/>
              <a:ext cx="4966981" cy="1374987"/>
            </a:xfrm>
            <a:prstGeom prst="rect">
              <a:avLst/>
            </a:prstGeom>
            <a:noFill/>
          </p:spPr>
          <p:txBody>
            <a:bodyPr wrap="square" rtlCol="0">
              <a:spAutoFit/>
            </a:bodyPr>
            <a:lstStyle/>
            <a:p>
              <a:pPr defTabSz="548640">
                <a:spcAft>
                  <a:spcPts val="600"/>
                </a:spcAft>
              </a:pPr>
              <a:r>
                <a:rPr lang="en-GB" sz="1290" b="1" kern="1200" dirty="0">
                  <a:solidFill>
                    <a:schemeClr val="tx1"/>
                  </a:solidFill>
                  <a:latin typeface="+mn-lt"/>
                  <a:ea typeface="+mn-ea"/>
                  <a:cs typeface="+mn-cs"/>
                </a:rPr>
                <a:t>System Design</a:t>
              </a:r>
            </a:p>
            <a:p>
              <a:pPr defTabSz="548640">
                <a:spcAft>
                  <a:spcPts val="600"/>
                </a:spcAft>
              </a:pPr>
              <a:r>
                <a:rPr lang="en-GB" sz="1400" kern="1200" dirty="0">
                  <a:solidFill>
                    <a:schemeClr val="tx1"/>
                  </a:solidFill>
                  <a:latin typeface="+mn-lt"/>
                  <a:ea typeface="+mn-ea"/>
                  <a:cs typeface="+mn-cs"/>
                </a:rPr>
                <a:t>The research methodology begins with the design of the </a:t>
              </a:r>
              <a:r>
                <a:rPr lang="en-GB" sz="1400" dirty="0"/>
                <a:t> Deep learning based Automatic face recognition system</a:t>
              </a:r>
              <a:r>
                <a:rPr lang="en-GB" sz="1400" kern="1200" dirty="0">
                  <a:solidFill>
                    <a:schemeClr val="tx1"/>
                  </a:solidFill>
                  <a:latin typeface="+mn-lt"/>
                  <a:ea typeface="+mn-ea"/>
                  <a:cs typeface="+mn-cs"/>
                </a:rPr>
                <a:t>. This involves defining the system requirements and architecture.</a:t>
              </a:r>
            </a:p>
            <a:p>
              <a:pPr>
                <a:spcAft>
                  <a:spcPts val="600"/>
                </a:spcAft>
              </a:pPr>
              <a:endParaRPr lang="en-IN" sz="1290" dirty="0"/>
            </a:p>
          </p:txBody>
        </p:sp>
        <p:sp>
          <p:nvSpPr>
            <p:cNvPr id="12" name="TextBox 11">
              <a:extLst>
                <a:ext uri="{FF2B5EF4-FFF2-40B4-BE49-F238E27FC236}">
                  <a16:creationId xmlns:a16="http://schemas.microsoft.com/office/drawing/2014/main" id="{EB791473-17A2-43DC-4658-FEA96D8A021D}"/>
                </a:ext>
              </a:extLst>
            </p:cNvPr>
            <p:cNvSpPr txBox="1"/>
            <p:nvPr/>
          </p:nvSpPr>
          <p:spPr>
            <a:xfrm>
              <a:off x="5805181" y="1552269"/>
              <a:ext cx="5327008" cy="1649329"/>
            </a:xfrm>
            <a:prstGeom prst="rect">
              <a:avLst/>
            </a:prstGeom>
            <a:noFill/>
          </p:spPr>
          <p:txBody>
            <a:bodyPr wrap="square" rtlCol="0">
              <a:spAutoFit/>
            </a:bodyPr>
            <a:lstStyle/>
            <a:p>
              <a:pPr defTabSz="548640">
                <a:spcAft>
                  <a:spcPts val="600"/>
                </a:spcAft>
              </a:pPr>
              <a:r>
                <a:rPr lang="en-GB" sz="1290" b="1" dirty="0"/>
                <a:t>System </a:t>
              </a:r>
              <a:r>
                <a:rPr lang="en-GB" sz="1290" b="1" kern="1200" dirty="0">
                  <a:solidFill>
                    <a:schemeClr val="tx1"/>
                  </a:solidFill>
                  <a:latin typeface="+mn-lt"/>
                  <a:ea typeface="+mn-ea"/>
                  <a:cs typeface="+mn-cs"/>
                </a:rPr>
                <a:t> Development</a:t>
              </a:r>
            </a:p>
            <a:p>
              <a:pPr marL="285750" indent="-285750">
                <a:spcAft>
                  <a:spcPts val="600"/>
                </a:spcAft>
                <a:buFont typeface="Wingdings" panose="05000000000000000000" pitchFamily="2" charset="2"/>
                <a:buChar char="§"/>
              </a:pPr>
              <a:r>
                <a:rPr lang="en-US" sz="1400" dirty="0"/>
                <a:t>Collected facial images for dataset creation.</a:t>
              </a:r>
            </a:p>
            <a:p>
              <a:pPr marL="285750" indent="-285750">
                <a:spcAft>
                  <a:spcPts val="600"/>
                </a:spcAft>
                <a:buFont typeface="Wingdings" panose="05000000000000000000" pitchFamily="2" charset="2"/>
                <a:buChar char="§"/>
              </a:pPr>
              <a:r>
                <a:rPr lang="en-US" sz="1400" dirty="0"/>
                <a:t>Employed a pre-trained algorithm for facial recognition.</a:t>
              </a:r>
            </a:p>
            <a:p>
              <a:pPr marL="285750" indent="-285750">
                <a:spcAft>
                  <a:spcPts val="600"/>
                </a:spcAft>
                <a:buFont typeface="Wingdings" panose="05000000000000000000" pitchFamily="2" charset="2"/>
                <a:buChar char="§"/>
              </a:pPr>
              <a:r>
                <a:rPr lang="en-US" sz="1400" dirty="0"/>
                <a:t>Utilized a webcam to capture real-time facial images.</a:t>
              </a:r>
            </a:p>
            <a:p>
              <a:pPr marL="285750" indent="-285750">
                <a:spcAft>
                  <a:spcPts val="600"/>
                </a:spcAft>
                <a:buFont typeface="Wingdings" panose="05000000000000000000" pitchFamily="2" charset="2"/>
                <a:buChar char="§"/>
              </a:pPr>
              <a:r>
                <a:rPr lang="en-US" sz="1400" dirty="0"/>
                <a:t>Employed Firebase for data storage and retrieval.</a:t>
              </a:r>
              <a:endParaRPr lang="en-IN" sz="1400" dirty="0"/>
            </a:p>
          </p:txBody>
        </p:sp>
        <p:sp>
          <p:nvSpPr>
            <p:cNvPr id="13" name="TextBox 12">
              <a:extLst>
                <a:ext uri="{FF2B5EF4-FFF2-40B4-BE49-F238E27FC236}">
                  <a16:creationId xmlns:a16="http://schemas.microsoft.com/office/drawing/2014/main" id="{70B2445D-0EAE-74F2-8D50-73850D8EFD60}"/>
                </a:ext>
              </a:extLst>
            </p:cNvPr>
            <p:cNvSpPr txBox="1"/>
            <p:nvPr/>
          </p:nvSpPr>
          <p:spPr>
            <a:xfrm>
              <a:off x="838200" y="2760286"/>
              <a:ext cx="4966981" cy="1332360"/>
            </a:xfrm>
            <a:prstGeom prst="rect">
              <a:avLst/>
            </a:prstGeom>
            <a:noFill/>
          </p:spPr>
          <p:txBody>
            <a:bodyPr wrap="square" rtlCol="0">
              <a:spAutoFit/>
            </a:bodyPr>
            <a:lstStyle/>
            <a:p>
              <a:pPr defTabSz="548640">
                <a:spcAft>
                  <a:spcPts val="600"/>
                </a:spcAft>
              </a:pPr>
              <a:r>
                <a:rPr lang="en-GB" sz="1290" b="1" kern="1200" dirty="0">
                  <a:solidFill>
                    <a:schemeClr val="tx1"/>
                  </a:solidFill>
                  <a:latin typeface="+mn-lt"/>
                  <a:ea typeface="+mn-ea"/>
                  <a:cs typeface="+mn-cs"/>
                </a:rPr>
                <a:t>Data Collection and Analysis</a:t>
              </a:r>
            </a:p>
            <a:p>
              <a:pPr defTabSz="548640">
                <a:spcAft>
                  <a:spcPts val="600"/>
                </a:spcAft>
              </a:pPr>
              <a:r>
                <a:rPr lang="en-US" sz="1400" dirty="0"/>
                <a:t>To gather data for training and testing the face recognition AI model, a comprehensive approach is employed. This includes the collection of real-world facial images for model training and validation purposes.</a:t>
              </a:r>
              <a:endParaRPr lang="en-IN" sz="1400" dirty="0"/>
            </a:p>
          </p:txBody>
        </p:sp>
        <p:sp>
          <p:nvSpPr>
            <p:cNvPr id="14" name="TextBox 13">
              <a:extLst>
                <a:ext uri="{FF2B5EF4-FFF2-40B4-BE49-F238E27FC236}">
                  <a16:creationId xmlns:a16="http://schemas.microsoft.com/office/drawing/2014/main" id="{A746C6D0-4E01-7542-9B6E-11B5F29C8108}"/>
                </a:ext>
              </a:extLst>
            </p:cNvPr>
            <p:cNvSpPr txBox="1"/>
            <p:nvPr/>
          </p:nvSpPr>
          <p:spPr>
            <a:xfrm>
              <a:off x="5805181" y="3300243"/>
              <a:ext cx="5327008" cy="1068948"/>
            </a:xfrm>
            <a:prstGeom prst="rect">
              <a:avLst/>
            </a:prstGeom>
            <a:noFill/>
          </p:spPr>
          <p:txBody>
            <a:bodyPr wrap="square" rtlCol="0">
              <a:spAutoFit/>
            </a:bodyPr>
            <a:lstStyle/>
            <a:p>
              <a:pPr defTabSz="548640">
                <a:spcAft>
                  <a:spcPts val="600"/>
                </a:spcAft>
              </a:pPr>
              <a:r>
                <a:rPr lang="en-GB" sz="1290" b="1" kern="1200" dirty="0">
                  <a:solidFill>
                    <a:schemeClr val="tx1"/>
                  </a:solidFill>
                  <a:latin typeface="+mn-lt"/>
                  <a:ea typeface="+mn-ea"/>
                  <a:cs typeface="+mn-cs"/>
                </a:rPr>
                <a:t>Testing and Validation</a:t>
              </a:r>
            </a:p>
            <a:p>
              <a:pPr defTabSz="548640">
                <a:spcAft>
                  <a:spcPts val="600"/>
                </a:spcAft>
              </a:pPr>
              <a:r>
                <a:rPr lang="en-US" sz="1400" dirty="0"/>
                <a:t>Rigorously tested the system under diverse lighting conditions and various facial positions to validate its accuracy and performance.</a:t>
              </a:r>
              <a:endParaRPr lang="en-GB" sz="1400" dirty="0"/>
            </a:p>
            <a:p>
              <a:pPr>
                <a:spcAft>
                  <a:spcPts val="600"/>
                </a:spcAft>
              </a:pPr>
              <a:endParaRPr lang="en-IN" sz="1290" dirty="0"/>
            </a:p>
          </p:txBody>
        </p:sp>
        <p:sp>
          <p:nvSpPr>
            <p:cNvPr id="15" name="TextBox 14">
              <a:extLst>
                <a:ext uri="{FF2B5EF4-FFF2-40B4-BE49-F238E27FC236}">
                  <a16:creationId xmlns:a16="http://schemas.microsoft.com/office/drawing/2014/main" id="{E57C138A-6DAE-B294-2C7E-71BE561689CD}"/>
                </a:ext>
              </a:extLst>
            </p:cNvPr>
            <p:cNvSpPr txBox="1"/>
            <p:nvPr/>
          </p:nvSpPr>
          <p:spPr>
            <a:xfrm>
              <a:off x="850444" y="4543249"/>
              <a:ext cx="10515600" cy="1068948"/>
            </a:xfrm>
            <a:prstGeom prst="rect">
              <a:avLst/>
            </a:prstGeom>
            <a:noFill/>
          </p:spPr>
          <p:txBody>
            <a:bodyPr wrap="square" rtlCol="0">
              <a:spAutoFit/>
            </a:bodyPr>
            <a:lstStyle/>
            <a:p>
              <a:pPr defTabSz="548640">
                <a:spcAft>
                  <a:spcPts val="600"/>
                </a:spcAft>
              </a:pPr>
              <a:r>
                <a:rPr lang="en-GB" sz="1290" b="1" kern="1200" dirty="0">
                  <a:solidFill>
                    <a:schemeClr val="tx1"/>
                  </a:solidFill>
                  <a:latin typeface="+mn-lt"/>
                  <a:ea typeface="+mn-ea"/>
                  <a:cs typeface="+mn-cs"/>
                </a:rPr>
                <a:t>Ethical Considerations</a:t>
              </a:r>
            </a:p>
            <a:p>
              <a:pPr defTabSz="548640">
                <a:spcAft>
                  <a:spcPts val="600"/>
                </a:spcAft>
              </a:pPr>
              <a:r>
                <a:rPr lang="en-GB" sz="1400" kern="1200" dirty="0">
                  <a:solidFill>
                    <a:schemeClr val="tx1"/>
                  </a:solidFill>
                  <a:latin typeface="+mn-lt"/>
                  <a:ea typeface="+mn-ea"/>
                  <a:cs typeface="+mn-cs"/>
                </a:rPr>
                <a:t>Throughout the research process, ethical considerations are considered. This includes ensuring the privacy and security of the collected data, obtaining informed consent from participants, and adhering to relevant ethical guidelines and regulations</a:t>
              </a:r>
              <a:r>
                <a:rPr lang="en-GB" sz="1290" kern="1200" dirty="0">
                  <a:solidFill>
                    <a:schemeClr val="tx1"/>
                  </a:solidFill>
                  <a:latin typeface="+mn-lt"/>
                  <a:ea typeface="+mn-ea"/>
                  <a:cs typeface="+mn-cs"/>
                </a:rPr>
                <a:t>.</a:t>
              </a:r>
            </a:p>
            <a:p>
              <a:pPr>
                <a:spcAft>
                  <a:spcPts val="600"/>
                </a:spcAft>
              </a:pPr>
              <a:endParaRPr lang="en-IN" sz="1290" dirty="0"/>
            </a:p>
          </p:txBody>
        </p:sp>
      </p:grpSp>
    </p:spTree>
    <p:extLst>
      <p:ext uri="{BB962C8B-B14F-4D97-AF65-F5344CB8AC3E}">
        <p14:creationId xmlns:p14="http://schemas.microsoft.com/office/powerpoint/2010/main" val="3016955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7890E9-ECB5-BD5D-1490-E518B359FF6D}"/>
              </a:ext>
            </a:extLst>
          </p:cNvPr>
          <p:cNvSpPr>
            <a:spLocks noGrp="1"/>
          </p:cNvSpPr>
          <p:nvPr>
            <p:ph type="title"/>
          </p:nvPr>
        </p:nvSpPr>
        <p:spPr>
          <a:xfrm>
            <a:off x="640080" y="325369"/>
            <a:ext cx="4368602" cy="1956841"/>
          </a:xfrm>
        </p:spPr>
        <p:txBody>
          <a:bodyPr anchor="b">
            <a:normAutofit/>
          </a:bodyPr>
          <a:lstStyle/>
          <a:p>
            <a:r>
              <a:rPr lang="en-IN" sz="5400" dirty="0">
                <a:solidFill>
                  <a:srgbClr val="FF0000"/>
                </a:solidFill>
              </a:rPr>
              <a:t>S</a:t>
            </a:r>
            <a:r>
              <a:rPr lang="en-IN" sz="5400" dirty="0"/>
              <a:t>ystem Design</a:t>
            </a:r>
          </a:p>
        </p:txBody>
      </p:sp>
      <p:sp>
        <p:nvSpPr>
          <p:cNvPr id="5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DAD26E1-F300-5F34-6405-C6BB89F4FB14}"/>
              </a:ext>
            </a:extLst>
          </p:cNvPr>
          <p:cNvSpPr>
            <a:spLocks noGrp="1"/>
          </p:cNvSpPr>
          <p:nvPr>
            <p:ph idx="1"/>
          </p:nvPr>
        </p:nvSpPr>
        <p:spPr>
          <a:xfrm>
            <a:off x="640080" y="2872899"/>
            <a:ext cx="4243589" cy="3320668"/>
          </a:xfrm>
        </p:spPr>
        <p:txBody>
          <a:bodyPr>
            <a:normAutofit/>
          </a:bodyPr>
          <a:lstStyle/>
          <a:p>
            <a:pPr marL="0" indent="0">
              <a:buNone/>
            </a:pPr>
            <a:r>
              <a:rPr lang="en-GB" sz="2200" b="1" dirty="0">
                <a:effectLst/>
              </a:rPr>
              <a:t>Architectural Diagram</a:t>
            </a:r>
            <a:endParaRPr lang="en-GB" sz="2200" b="1" dirty="0"/>
          </a:p>
          <a:p>
            <a:r>
              <a:rPr lang="en-US" sz="2200" dirty="0"/>
              <a:t>The system employed a pre-trained face recognition algorithm.</a:t>
            </a:r>
          </a:p>
          <a:p>
            <a:r>
              <a:rPr lang="en-US" sz="2200" dirty="0"/>
              <a:t>Real-time facial capturing was achieved using a webcam.</a:t>
            </a:r>
          </a:p>
          <a:p>
            <a:r>
              <a:rPr lang="en-US" sz="2200" dirty="0"/>
              <a:t>Firebase served as the real-time database for data storage and retrieval.</a:t>
            </a:r>
            <a:endParaRPr lang="en-IN" sz="2200" dirty="0"/>
          </a:p>
        </p:txBody>
      </p:sp>
      <p:pic>
        <p:nvPicPr>
          <p:cNvPr id="6" name="Picture 5">
            <a:extLst>
              <a:ext uri="{FF2B5EF4-FFF2-40B4-BE49-F238E27FC236}">
                <a16:creationId xmlns:a16="http://schemas.microsoft.com/office/drawing/2014/main" id="{DD7A33E5-8560-D022-CF5A-3E357A87420E}"/>
              </a:ext>
            </a:extLst>
          </p:cNvPr>
          <p:cNvPicPr>
            <a:picLocks noChangeAspect="1"/>
          </p:cNvPicPr>
          <p:nvPr/>
        </p:nvPicPr>
        <p:blipFill rotWithShape="1">
          <a:blip r:embed="rId2"/>
          <a:srcRect l="6392" r="985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13559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Freeform: Shape 32">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2F7596A-5DAE-78C4-9FA5-01DF6BCD87FD}"/>
              </a:ext>
            </a:extLst>
          </p:cNvPr>
          <p:cNvSpPr>
            <a:spLocks noGrp="1"/>
          </p:cNvSpPr>
          <p:nvPr>
            <p:ph type="title"/>
          </p:nvPr>
        </p:nvSpPr>
        <p:spPr>
          <a:xfrm>
            <a:off x="621792" y="1161288"/>
            <a:ext cx="3602736" cy="4526280"/>
          </a:xfrm>
        </p:spPr>
        <p:txBody>
          <a:bodyPr>
            <a:normAutofit/>
          </a:bodyPr>
          <a:lstStyle/>
          <a:p>
            <a:r>
              <a:rPr lang="en-GB" sz="3700" b="1" dirty="0">
                <a:solidFill>
                  <a:srgbClr val="FF0000"/>
                </a:solidFill>
                <a:effectLst/>
              </a:rPr>
              <a:t>I</a:t>
            </a:r>
            <a:r>
              <a:rPr lang="en-GB" sz="3700" b="1" dirty="0">
                <a:effectLst/>
              </a:rPr>
              <a:t>mplementation Phase</a:t>
            </a:r>
            <a:endParaRPr lang="en-IN" sz="3700" dirty="0"/>
          </a:p>
        </p:txBody>
      </p:sp>
      <p:sp>
        <p:nvSpPr>
          <p:cNvPr id="19" name="Rectangle 1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TextBox 5">
            <a:extLst>
              <a:ext uri="{FF2B5EF4-FFF2-40B4-BE49-F238E27FC236}">
                <a16:creationId xmlns:a16="http://schemas.microsoft.com/office/drawing/2014/main" id="{A1CC98B0-725F-398C-DCD4-950CE73533A5}"/>
              </a:ext>
            </a:extLst>
          </p:cNvPr>
          <p:cNvSpPr txBox="1"/>
          <p:nvPr/>
        </p:nvSpPr>
        <p:spPr>
          <a:xfrm>
            <a:off x="5323331" y="2964994"/>
            <a:ext cx="3383789" cy="276999"/>
          </a:xfrm>
          <a:prstGeom prst="rect">
            <a:avLst/>
          </a:prstGeom>
          <a:noFill/>
        </p:spPr>
        <p:txBody>
          <a:bodyPr wrap="square" rtlCol="0">
            <a:spAutoFit/>
          </a:bodyPr>
          <a:lstStyle/>
          <a:p>
            <a:pPr defTabSz="548640">
              <a:spcAft>
                <a:spcPts val="600"/>
              </a:spcAft>
            </a:pPr>
            <a:r>
              <a:rPr lang="en-GB" sz="1200" b="1" kern="1200" dirty="0">
                <a:solidFill>
                  <a:schemeClr val="tx1"/>
                </a:solidFill>
                <a:latin typeface="+mn-lt"/>
                <a:ea typeface="+mn-ea"/>
                <a:cs typeface="+mn-cs"/>
              </a:rPr>
              <a:t>Development Workflow and Agile SCRUM</a:t>
            </a:r>
            <a:endParaRPr lang="en-IN" sz="2400" b="1" dirty="0"/>
          </a:p>
        </p:txBody>
      </p:sp>
      <p:sp>
        <p:nvSpPr>
          <p:cNvPr id="7" name="TextBox 6">
            <a:extLst>
              <a:ext uri="{FF2B5EF4-FFF2-40B4-BE49-F238E27FC236}">
                <a16:creationId xmlns:a16="http://schemas.microsoft.com/office/drawing/2014/main" id="{DA8D6497-3F89-0252-0F80-52158CAB2183}"/>
              </a:ext>
            </a:extLst>
          </p:cNvPr>
          <p:cNvSpPr txBox="1"/>
          <p:nvPr/>
        </p:nvSpPr>
        <p:spPr>
          <a:xfrm>
            <a:off x="5323331" y="573420"/>
            <a:ext cx="2913163" cy="276999"/>
          </a:xfrm>
          <a:prstGeom prst="rect">
            <a:avLst/>
          </a:prstGeom>
          <a:noFill/>
        </p:spPr>
        <p:txBody>
          <a:bodyPr wrap="square" rtlCol="0">
            <a:spAutoFit/>
          </a:bodyPr>
          <a:lstStyle/>
          <a:p>
            <a:pPr defTabSz="548640">
              <a:spcAft>
                <a:spcPts val="600"/>
              </a:spcAft>
            </a:pPr>
            <a:r>
              <a:rPr lang="en-IN" sz="1200" b="1" kern="1200" dirty="0">
                <a:solidFill>
                  <a:schemeClr val="tx1"/>
                </a:solidFill>
                <a:latin typeface="+mn-lt"/>
                <a:ea typeface="+mn-ea"/>
                <a:cs typeface="+mn-cs"/>
              </a:rPr>
              <a:t>Development Environment and Tools</a:t>
            </a:r>
            <a:endParaRPr lang="en-IN" sz="2400" b="1" dirty="0"/>
          </a:p>
        </p:txBody>
      </p:sp>
      <p:graphicFrame>
        <p:nvGraphicFramePr>
          <p:cNvPr id="9" name="Table 8">
            <a:extLst>
              <a:ext uri="{FF2B5EF4-FFF2-40B4-BE49-F238E27FC236}">
                <a16:creationId xmlns:a16="http://schemas.microsoft.com/office/drawing/2014/main" id="{9B68EB52-32D3-85A9-DF8A-BE5F246AA925}"/>
              </a:ext>
            </a:extLst>
          </p:cNvPr>
          <p:cNvGraphicFramePr>
            <a:graphicFrameLocks noGrp="1"/>
          </p:cNvGraphicFramePr>
          <p:nvPr>
            <p:extLst>
              <p:ext uri="{D42A27DB-BD31-4B8C-83A1-F6EECF244321}">
                <p14:modId xmlns:p14="http://schemas.microsoft.com/office/powerpoint/2010/main" val="2509051928"/>
              </p:ext>
            </p:extLst>
          </p:nvPr>
        </p:nvGraphicFramePr>
        <p:xfrm>
          <a:off x="5433268" y="888722"/>
          <a:ext cx="4543851" cy="1909652"/>
        </p:xfrm>
        <a:graphic>
          <a:graphicData uri="http://schemas.openxmlformats.org/drawingml/2006/table">
            <a:tbl>
              <a:tblPr>
                <a:tableStyleId>{5C22544A-7EE6-4342-B048-85BDC9FD1C3A}</a:tableStyleId>
              </a:tblPr>
              <a:tblGrid>
                <a:gridCol w="3063854">
                  <a:extLst>
                    <a:ext uri="{9D8B030D-6E8A-4147-A177-3AD203B41FA5}">
                      <a16:colId xmlns:a16="http://schemas.microsoft.com/office/drawing/2014/main" val="2227609870"/>
                    </a:ext>
                  </a:extLst>
                </a:gridCol>
                <a:gridCol w="1479997">
                  <a:extLst>
                    <a:ext uri="{9D8B030D-6E8A-4147-A177-3AD203B41FA5}">
                      <a16:colId xmlns:a16="http://schemas.microsoft.com/office/drawing/2014/main" val="2676840947"/>
                    </a:ext>
                  </a:extLst>
                </a:gridCol>
              </a:tblGrid>
              <a:tr h="169339">
                <a:tc>
                  <a:txBody>
                    <a:bodyPr/>
                    <a:lstStyle/>
                    <a:p>
                      <a:pPr algn="l" fontAlgn="b"/>
                      <a:r>
                        <a:rPr lang="en-GB" sz="1600" u="none" strike="noStrike" dirty="0">
                          <a:effectLst/>
                        </a:rPr>
                        <a:t>Tool</a:t>
                      </a:r>
                      <a:endParaRPr lang="en-GB" sz="1600" b="0" i="0" u="none" strike="noStrike" dirty="0">
                        <a:solidFill>
                          <a:srgbClr val="000000"/>
                        </a:solidFill>
                        <a:effectLst/>
                        <a:latin typeface="Calibri" panose="020F0502020204030204" pitchFamily="34" charset="0"/>
                      </a:endParaRPr>
                    </a:p>
                  </a:txBody>
                  <a:tcPr marL="6350" marR="6350" marT="6350" marB="0" anchor="b">
                    <a:solidFill>
                      <a:srgbClr val="92D050"/>
                    </a:solidFill>
                  </a:tcPr>
                </a:tc>
                <a:tc>
                  <a:txBody>
                    <a:bodyPr/>
                    <a:lstStyle/>
                    <a:p>
                      <a:pPr algn="l" fontAlgn="b"/>
                      <a:r>
                        <a:rPr lang="en-GB" sz="1600" u="none" strike="noStrike" dirty="0">
                          <a:effectLst/>
                        </a:rPr>
                        <a:t>Description</a:t>
                      </a:r>
                      <a:endParaRPr lang="en-GB" sz="1600" b="0" i="0" u="none" strike="noStrike" dirty="0">
                        <a:solidFill>
                          <a:srgbClr val="000000"/>
                        </a:solidFill>
                        <a:effectLst/>
                        <a:latin typeface="Calibri" panose="020F0502020204030204" pitchFamily="34" charset="0"/>
                      </a:endParaRPr>
                    </a:p>
                  </a:txBody>
                  <a:tcPr marL="6350" marR="6350" marT="6350" marB="0" anchor="b">
                    <a:solidFill>
                      <a:srgbClr val="92D050"/>
                    </a:solidFill>
                  </a:tcPr>
                </a:tc>
                <a:extLst>
                  <a:ext uri="{0D108BD9-81ED-4DB2-BD59-A6C34878D82A}">
                    <a16:rowId xmlns:a16="http://schemas.microsoft.com/office/drawing/2014/main" val="3021217383"/>
                  </a:ext>
                </a:extLst>
              </a:tr>
              <a:tr h="276577">
                <a:tc>
                  <a:txBody>
                    <a:bodyPr/>
                    <a:lstStyle/>
                    <a:p>
                      <a:pPr algn="l" rtl="0" fontAlgn="ctr"/>
                      <a:r>
                        <a:rPr lang="en-GB" sz="1400" u="none" strike="noStrike" dirty="0">
                          <a:effectLst/>
                        </a:rPr>
                        <a:t>Programming Languages</a:t>
                      </a:r>
                      <a:endParaRPr lang="en-GB" sz="1400" b="0" i="0" u="none" strike="noStrike" dirty="0">
                        <a:solidFill>
                          <a:srgbClr val="000000"/>
                        </a:solidFill>
                        <a:effectLst/>
                        <a:latin typeface="Aptos" panose="020B0004020202020204" pitchFamily="34" charset="0"/>
                      </a:endParaRPr>
                    </a:p>
                  </a:txBody>
                  <a:tcPr marL="6350" marR="6350" marT="6350" marB="0" anchor="ctr"/>
                </a:tc>
                <a:tc>
                  <a:txBody>
                    <a:bodyPr/>
                    <a:lstStyle/>
                    <a:p>
                      <a:pPr algn="l" fontAlgn="b"/>
                      <a:r>
                        <a:rPr lang="en-GB" sz="1600" u="none" strike="noStrike">
                          <a:effectLst/>
                        </a:rPr>
                        <a:t>Python</a:t>
                      </a:r>
                      <a:endParaRPr lang="en-GB"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44338592"/>
                  </a:ext>
                </a:extLst>
              </a:tr>
              <a:tr h="276577">
                <a:tc>
                  <a:txBody>
                    <a:bodyPr/>
                    <a:lstStyle/>
                    <a:p>
                      <a:pPr algn="l" rtl="0" fontAlgn="ctr"/>
                      <a:r>
                        <a:rPr lang="en-GB" sz="1400" u="none" strike="noStrike" dirty="0">
                          <a:effectLst/>
                        </a:rPr>
                        <a:t>Frameworks</a:t>
                      </a:r>
                      <a:endParaRPr lang="en-GB" sz="1400" b="0" i="0" u="none" strike="noStrike" dirty="0">
                        <a:solidFill>
                          <a:srgbClr val="000000"/>
                        </a:solidFill>
                        <a:effectLst/>
                        <a:latin typeface="Aptos" panose="020B0004020202020204" pitchFamily="34" charset="0"/>
                      </a:endParaRPr>
                    </a:p>
                  </a:txBody>
                  <a:tcPr marL="6350" marR="6350" marT="6350" marB="0" anchor="ctr"/>
                </a:tc>
                <a:tc>
                  <a:txBody>
                    <a:bodyPr/>
                    <a:lstStyle/>
                    <a:p>
                      <a:pPr algn="l" fontAlgn="b"/>
                      <a:r>
                        <a:rPr lang="en-GB" sz="1600" u="none" strike="noStrike">
                          <a:effectLst/>
                        </a:rPr>
                        <a:t>OpenCV</a:t>
                      </a:r>
                      <a:endParaRPr lang="en-GB"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51030605"/>
                  </a:ext>
                </a:extLst>
              </a:tr>
              <a:tr h="276577">
                <a:tc>
                  <a:txBody>
                    <a:bodyPr/>
                    <a:lstStyle/>
                    <a:p>
                      <a:pPr algn="l" fontAlgn="b"/>
                      <a:r>
                        <a:rPr lang="en-GB" sz="1400" u="none" strike="noStrike">
                          <a:effectLst/>
                        </a:rPr>
                        <a:t>Database</a:t>
                      </a:r>
                      <a:endParaRPr lang="en-GB" sz="1400" b="0" i="0" u="none" strike="noStrike">
                        <a:solidFill>
                          <a:srgbClr val="000000"/>
                        </a:solidFill>
                        <a:effectLst/>
                        <a:latin typeface="Aptos" panose="020B0004020202020204" pitchFamily="34" charset="0"/>
                      </a:endParaRPr>
                    </a:p>
                  </a:txBody>
                  <a:tcPr marL="6350" marR="6350" marT="6350" marB="0" anchor="b"/>
                </a:tc>
                <a:tc>
                  <a:txBody>
                    <a:bodyPr/>
                    <a:lstStyle/>
                    <a:p>
                      <a:pPr algn="l" fontAlgn="b"/>
                      <a:r>
                        <a:rPr lang="en-GB" sz="1600" u="none" strike="noStrike">
                          <a:effectLst/>
                        </a:rPr>
                        <a:t>Firebase</a:t>
                      </a:r>
                      <a:endParaRPr lang="en-GB"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10116256"/>
                  </a:ext>
                </a:extLst>
              </a:tr>
              <a:tr h="276577">
                <a:tc>
                  <a:txBody>
                    <a:bodyPr/>
                    <a:lstStyle/>
                    <a:p>
                      <a:pPr algn="l" rtl="0" fontAlgn="ctr"/>
                      <a:r>
                        <a:rPr lang="en-GB" sz="1400" u="none" strike="noStrike">
                          <a:effectLst/>
                        </a:rPr>
                        <a:t>Version Control</a:t>
                      </a:r>
                      <a:endParaRPr lang="en-GB" sz="1400" b="0" i="0" u="none" strike="noStrike">
                        <a:solidFill>
                          <a:srgbClr val="000000"/>
                        </a:solidFill>
                        <a:effectLst/>
                        <a:latin typeface="Aptos" panose="020B0004020202020204" pitchFamily="34" charset="0"/>
                      </a:endParaRPr>
                    </a:p>
                  </a:txBody>
                  <a:tcPr marL="6350" marR="6350" marT="6350" marB="0" anchor="ctr"/>
                </a:tc>
                <a:tc>
                  <a:txBody>
                    <a:bodyPr/>
                    <a:lstStyle/>
                    <a:p>
                      <a:pPr algn="l" fontAlgn="b"/>
                      <a:r>
                        <a:rPr lang="en-GB" sz="1600" u="none" strike="noStrike">
                          <a:effectLst/>
                        </a:rPr>
                        <a:t>Git</a:t>
                      </a:r>
                      <a:endParaRPr lang="en-GB"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49695592"/>
                  </a:ext>
                </a:extLst>
              </a:tr>
              <a:tr h="276577">
                <a:tc>
                  <a:txBody>
                    <a:bodyPr/>
                    <a:lstStyle/>
                    <a:p>
                      <a:pPr algn="l" fontAlgn="b"/>
                      <a:r>
                        <a:rPr lang="en-GB" sz="1400" u="none" strike="noStrike">
                          <a:effectLst/>
                        </a:rPr>
                        <a:t>IDE</a:t>
                      </a:r>
                      <a:endParaRPr lang="en-GB" sz="1400" b="0" i="0" u="none" strike="noStrike">
                        <a:solidFill>
                          <a:srgbClr val="000000"/>
                        </a:solidFill>
                        <a:effectLst/>
                        <a:latin typeface="Aptos" panose="020B0004020202020204" pitchFamily="34" charset="0"/>
                      </a:endParaRPr>
                    </a:p>
                  </a:txBody>
                  <a:tcPr marL="6350" marR="6350" marT="6350" marB="0" anchor="b"/>
                </a:tc>
                <a:tc>
                  <a:txBody>
                    <a:bodyPr/>
                    <a:lstStyle/>
                    <a:p>
                      <a:pPr algn="l" fontAlgn="b"/>
                      <a:r>
                        <a:rPr lang="en-GB" sz="1600" u="none" strike="noStrike">
                          <a:effectLst/>
                        </a:rPr>
                        <a:t>Pycharm</a:t>
                      </a:r>
                      <a:endParaRPr lang="en-GB"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01364332"/>
                  </a:ext>
                </a:extLst>
              </a:tr>
              <a:tr h="276577">
                <a:tc>
                  <a:txBody>
                    <a:bodyPr/>
                    <a:lstStyle/>
                    <a:p>
                      <a:pPr algn="l" fontAlgn="b"/>
                      <a:r>
                        <a:rPr lang="en-GB" sz="1400" u="none" strike="noStrike" dirty="0">
                          <a:effectLst/>
                        </a:rPr>
                        <a:t>Communication</a:t>
                      </a:r>
                      <a:endParaRPr lang="en-GB" sz="1400" b="0" i="0" u="none" strike="noStrike" dirty="0">
                        <a:solidFill>
                          <a:srgbClr val="000000"/>
                        </a:solidFill>
                        <a:effectLst/>
                        <a:latin typeface="Aptos" panose="020B0004020202020204" pitchFamily="34" charset="0"/>
                      </a:endParaRPr>
                    </a:p>
                  </a:txBody>
                  <a:tcPr marL="6350" marR="6350" marT="6350" marB="0" anchor="b"/>
                </a:tc>
                <a:tc>
                  <a:txBody>
                    <a:bodyPr/>
                    <a:lstStyle/>
                    <a:p>
                      <a:pPr algn="l" fontAlgn="b"/>
                      <a:r>
                        <a:rPr lang="en-GB" sz="1400" u="none" strike="noStrike" dirty="0">
                          <a:effectLst/>
                        </a:rPr>
                        <a:t>Teams</a:t>
                      </a:r>
                      <a:endParaRPr lang="en-GB" sz="1400" b="0" i="0" u="none" strike="noStrike" dirty="0">
                        <a:solidFill>
                          <a:srgbClr val="000000"/>
                        </a:solidFill>
                        <a:effectLst/>
                        <a:latin typeface="Aptos" panose="020B0004020202020204" pitchFamily="34" charset="0"/>
                      </a:endParaRPr>
                    </a:p>
                  </a:txBody>
                  <a:tcPr marL="6350" marR="6350" marT="6350" marB="0" anchor="b"/>
                </a:tc>
                <a:extLst>
                  <a:ext uri="{0D108BD9-81ED-4DB2-BD59-A6C34878D82A}">
                    <a16:rowId xmlns:a16="http://schemas.microsoft.com/office/drawing/2014/main" val="2494153329"/>
                  </a:ext>
                </a:extLst>
              </a:tr>
            </a:tbl>
          </a:graphicData>
        </a:graphic>
      </p:graphicFrame>
      <p:graphicFrame>
        <p:nvGraphicFramePr>
          <p:cNvPr id="10" name="Table 9">
            <a:extLst>
              <a:ext uri="{FF2B5EF4-FFF2-40B4-BE49-F238E27FC236}">
                <a16:creationId xmlns:a16="http://schemas.microsoft.com/office/drawing/2014/main" id="{C9A7E1F1-D7B1-60F3-6F2D-26DD795D24E5}"/>
              </a:ext>
            </a:extLst>
          </p:cNvPr>
          <p:cNvGraphicFramePr>
            <a:graphicFrameLocks noGrp="1"/>
          </p:cNvGraphicFramePr>
          <p:nvPr>
            <p:extLst>
              <p:ext uri="{D42A27DB-BD31-4B8C-83A1-F6EECF244321}">
                <p14:modId xmlns:p14="http://schemas.microsoft.com/office/powerpoint/2010/main" val="814379208"/>
              </p:ext>
            </p:extLst>
          </p:nvPr>
        </p:nvGraphicFramePr>
        <p:xfrm>
          <a:off x="5433268" y="3359095"/>
          <a:ext cx="6525052" cy="2156832"/>
        </p:xfrm>
        <a:graphic>
          <a:graphicData uri="http://schemas.openxmlformats.org/drawingml/2006/table">
            <a:tbl>
              <a:tblPr>
                <a:tableStyleId>{5C22544A-7EE6-4342-B048-85BDC9FD1C3A}</a:tableStyleId>
              </a:tblPr>
              <a:tblGrid>
                <a:gridCol w="1302506">
                  <a:extLst>
                    <a:ext uri="{9D8B030D-6E8A-4147-A177-3AD203B41FA5}">
                      <a16:colId xmlns:a16="http://schemas.microsoft.com/office/drawing/2014/main" val="2414759931"/>
                    </a:ext>
                  </a:extLst>
                </a:gridCol>
                <a:gridCol w="5222546">
                  <a:extLst>
                    <a:ext uri="{9D8B030D-6E8A-4147-A177-3AD203B41FA5}">
                      <a16:colId xmlns:a16="http://schemas.microsoft.com/office/drawing/2014/main" val="3658790005"/>
                    </a:ext>
                  </a:extLst>
                </a:gridCol>
              </a:tblGrid>
              <a:tr h="322673">
                <a:tc>
                  <a:txBody>
                    <a:bodyPr/>
                    <a:lstStyle/>
                    <a:p>
                      <a:pPr algn="l" fontAlgn="b"/>
                      <a:r>
                        <a:rPr lang="en-GB" sz="1400" u="none" strike="noStrike" dirty="0">
                          <a:effectLst/>
                        </a:rPr>
                        <a:t>Phase</a:t>
                      </a:r>
                      <a:endParaRPr lang="en-GB" sz="1400" b="0" i="0" u="none" strike="noStrike" dirty="0">
                        <a:solidFill>
                          <a:srgbClr val="000000"/>
                        </a:solidFill>
                        <a:effectLst/>
                        <a:latin typeface="Aptos" panose="020B0004020202020204" pitchFamily="34" charset="0"/>
                      </a:endParaRPr>
                    </a:p>
                  </a:txBody>
                  <a:tcPr marL="6350" marR="6350" marT="6350" marB="0" anchor="b">
                    <a:solidFill>
                      <a:srgbClr val="92D050"/>
                    </a:solidFill>
                  </a:tcPr>
                </a:tc>
                <a:tc>
                  <a:txBody>
                    <a:bodyPr/>
                    <a:lstStyle/>
                    <a:p>
                      <a:pPr algn="l" fontAlgn="b"/>
                      <a:r>
                        <a:rPr lang="en-GB" sz="1400" u="none" strike="noStrike" dirty="0">
                          <a:effectLst/>
                        </a:rPr>
                        <a:t>Description</a:t>
                      </a:r>
                      <a:endParaRPr lang="en-GB" sz="1400" b="0" i="0" u="none" strike="noStrike" dirty="0">
                        <a:solidFill>
                          <a:srgbClr val="000000"/>
                        </a:solidFill>
                        <a:effectLst/>
                        <a:latin typeface="Aptos" panose="020B0004020202020204" pitchFamily="34" charset="0"/>
                      </a:endParaRPr>
                    </a:p>
                  </a:txBody>
                  <a:tcPr marL="6350" marR="6350" marT="6350" marB="0" anchor="b">
                    <a:solidFill>
                      <a:srgbClr val="92D050"/>
                    </a:solidFill>
                  </a:tcPr>
                </a:tc>
                <a:extLst>
                  <a:ext uri="{0D108BD9-81ED-4DB2-BD59-A6C34878D82A}">
                    <a16:rowId xmlns:a16="http://schemas.microsoft.com/office/drawing/2014/main" val="3367291228"/>
                  </a:ext>
                </a:extLst>
              </a:tr>
              <a:tr h="322673">
                <a:tc>
                  <a:txBody>
                    <a:bodyPr/>
                    <a:lstStyle/>
                    <a:p>
                      <a:pPr algn="l" fontAlgn="b"/>
                      <a:r>
                        <a:rPr lang="en-GB" sz="1600" u="none" strike="noStrike">
                          <a:effectLst/>
                        </a:rPr>
                        <a:t>Planning</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l" rtl="0" fontAlgn="ctr"/>
                      <a:r>
                        <a:rPr lang="en-US" sz="1400" u="none" strike="noStrike">
                          <a:effectLst/>
                        </a:rPr>
                        <a:t>Defining project goals, requirements, and user stories</a:t>
                      </a:r>
                      <a:endParaRPr lang="en-US" sz="1400" b="0" i="0" u="none" strike="noStrike">
                        <a:solidFill>
                          <a:srgbClr val="000000"/>
                        </a:solidFill>
                        <a:effectLst/>
                        <a:latin typeface="Aptos" panose="020B0004020202020204" pitchFamily="34" charset="0"/>
                      </a:endParaRPr>
                    </a:p>
                  </a:txBody>
                  <a:tcPr marL="6350" marR="6350" marT="6350" marB="0" anchor="ctr"/>
                </a:tc>
                <a:extLst>
                  <a:ext uri="{0D108BD9-81ED-4DB2-BD59-A6C34878D82A}">
                    <a16:rowId xmlns:a16="http://schemas.microsoft.com/office/drawing/2014/main" val="3300320191"/>
                  </a:ext>
                </a:extLst>
              </a:tr>
              <a:tr h="322673">
                <a:tc>
                  <a:txBody>
                    <a:bodyPr/>
                    <a:lstStyle/>
                    <a:p>
                      <a:pPr algn="l" rtl="0" fontAlgn="ctr"/>
                      <a:r>
                        <a:rPr lang="en-GB" sz="1400" u="none" strike="noStrike">
                          <a:effectLst/>
                        </a:rPr>
                        <a:t>Sprint Planning</a:t>
                      </a:r>
                      <a:endParaRPr lang="en-GB" sz="1400" b="0" i="0" u="none" strike="noStrike">
                        <a:solidFill>
                          <a:srgbClr val="000000"/>
                        </a:solidFill>
                        <a:effectLst/>
                        <a:latin typeface="Aptos" panose="020B0004020202020204" pitchFamily="34" charset="0"/>
                      </a:endParaRPr>
                    </a:p>
                  </a:txBody>
                  <a:tcPr marL="6350" marR="6350" marT="6350" marB="0" anchor="ctr"/>
                </a:tc>
                <a:tc>
                  <a:txBody>
                    <a:bodyPr/>
                    <a:lstStyle/>
                    <a:p>
                      <a:pPr algn="l" rtl="0" fontAlgn="ctr"/>
                      <a:r>
                        <a:rPr lang="en-US" sz="1400" u="none" strike="noStrike">
                          <a:effectLst/>
                        </a:rPr>
                        <a:t>Breaking down user stories into tasks and estimating effort</a:t>
                      </a:r>
                      <a:endParaRPr lang="en-US" sz="1400" b="0" i="0" u="none" strike="noStrike">
                        <a:solidFill>
                          <a:srgbClr val="000000"/>
                        </a:solidFill>
                        <a:effectLst/>
                        <a:latin typeface="Aptos" panose="020B0004020202020204" pitchFamily="34" charset="0"/>
                      </a:endParaRPr>
                    </a:p>
                  </a:txBody>
                  <a:tcPr marL="6350" marR="6350" marT="6350" marB="0" anchor="ctr"/>
                </a:tc>
                <a:extLst>
                  <a:ext uri="{0D108BD9-81ED-4DB2-BD59-A6C34878D82A}">
                    <a16:rowId xmlns:a16="http://schemas.microsoft.com/office/drawing/2014/main" val="3046684997"/>
                  </a:ext>
                </a:extLst>
              </a:tr>
              <a:tr h="322673">
                <a:tc>
                  <a:txBody>
                    <a:bodyPr/>
                    <a:lstStyle/>
                    <a:p>
                      <a:pPr algn="l" rtl="0" fontAlgn="ctr"/>
                      <a:r>
                        <a:rPr lang="en-GB" sz="1400" u="none" strike="noStrike">
                          <a:effectLst/>
                        </a:rPr>
                        <a:t>Development</a:t>
                      </a:r>
                      <a:endParaRPr lang="en-GB" sz="1400" b="0" i="0" u="none" strike="noStrike">
                        <a:solidFill>
                          <a:srgbClr val="000000"/>
                        </a:solidFill>
                        <a:effectLst/>
                        <a:latin typeface="Aptos" panose="020B0004020202020204" pitchFamily="34" charset="0"/>
                      </a:endParaRPr>
                    </a:p>
                  </a:txBody>
                  <a:tcPr marL="6350" marR="6350" marT="6350" marB="0" anchor="ctr"/>
                </a:tc>
                <a:tc>
                  <a:txBody>
                    <a:bodyPr/>
                    <a:lstStyle/>
                    <a:p>
                      <a:pPr algn="l" rtl="0" fontAlgn="ctr"/>
                      <a:r>
                        <a:rPr lang="en-US" sz="1400" u="none" strike="noStrike">
                          <a:effectLst/>
                        </a:rPr>
                        <a:t>Implementing features and functionality based on the user stories</a:t>
                      </a:r>
                      <a:endParaRPr lang="en-US" sz="1400" b="0" i="0" u="none" strike="noStrike">
                        <a:solidFill>
                          <a:srgbClr val="000000"/>
                        </a:solidFill>
                        <a:effectLst/>
                        <a:latin typeface="Aptos" panose="020B0004020202020204" pitchFamily="34" charset="0"/>
                      </a:endParaRPr>
                    </a:p>
                  </a:txBody>
                  <a:tcPr marL="6350" marR="6350" marT="6350" marB="0" anchor="ctr"/>
                </a:tc>
                <a:extLst>
                  <a:ext uri="{0D108BD9-81ED-4DB2-BD59-A6C34878D82A}">
                    <a16:rowId xmlns:a16="http://schemas.microsoft.com/office/drawing/2014/main" val="2001659724"/>
                  </a:ext>
                </a:extLst>
              </a:tr>
              <a:tr h="322673">
                <a:tc>
                  <a:txBody>
                    <a:bodyPr/>
                    <a:lstStyle/>
                    <a:p>
                      <a:pPr algn="l" fontAlgn="b"/>
                      <a:r>
                        <a:rPr lang="en-GB" sz="1400" u="none" strike="noStrike">
                          <a:effectLst/>
                        </a:rPr>
                        <a:t>Testing</a:t>
                      </a:r>
                      <a:endParaRPr lang="en-GB" sz="1400" b="0" i="0" u="none" strike="noStrike">
                        <a:solidFill>
                          <a:srgbClr val="000000"/>
                        </a:solidFill>
                        <a:effectLst/>
                        <a:latin typeface="Aptos" panose="020B0004020202020204" pitchFamily="34" charset="0"/>
                      </a:endParaRPr>
                    </a:p>
                  </a:txBody>
                  <a:tcPr marL="6350" marR="6350" marT="6350" marB="0" anchor="b"/>
                </a:tc>
                <a:tc>
                  <a:txBody>
                    <a:bodyPr/>
                    <a:lstStyle/>
                    <a:p>
                      <a:pPr algn="l" rtl="0" fontAlgn="ctr"/>
                      <a:r>
                        <a:rPr lang="en-US" sz="1400" u="none" strike="noStrike" dirty="0">
                          <a:effectLst/>
                        </a:rPr>
                        <a:t>Conducting smoke testing, functionality testing,  integration testing, and user acceptance testing</a:t>
                      </a:r>
                      <a:endParaRPr lang="en-US" sz="1400" b="0" i="0" u="none" strike="noStrike" dirty="0">
                        <a:solidFill>
                          <a:srgbClr val="000000"/>
                        </a:solidFill>
                        <a:effectLst/>
                        <a:latin typeface="Aptos" panose="020B0004020202020204" pitchFamily="34" charset="0"/>
                      </a:endParaRPr>
                    </a:p>
                  </a:txBody>
                  <a:tcPr marL="6350" marR="6350" marT="6350" marB="0" anchor="ctr"/>
                </a:tc>
                <a:extLst>
                  <a:ext uri="{0D108BD9-81ED-4DB2-BD59-A6C34878D82A}">
                    <a16:rowId xmlns:a16="http://schemas.microsoft.com/office/drawing/2014/main" val="308521146"/>
                  </a:ext>
                </a:extLst>
              </a:tr>
              <a:tr h="322673">
                <a:tc>
                  <a:txBody>
                    <a:bodyPr/>
                    <a:lstStyle/>
                    <a:p>
                      <a:pPr algn="l" rtl="0" fontAlgn="ctr"/>
                      <a:r>
                        <a:rPr lang="en-GB" sz="1400" u="none" strike="noStrike" dirty="0">
                          <a:effectLst/>
                        </a:rPr>
                        <a:t>Review and Feedback</a:t>
                      </a:r>
                      <a:endParaRPr lang="en-GB" sz="1400" b="0" i="0" u="none" strike="noStrike" dirty="0">
                        <a:solidFill>
                          <a:srgbClr val="000000"/>
                        </a:solidFill>
                        <a:effectLst/>
                        <a:latin typeface="Aptos" panose="020B0004020202020204" pitchFamily="34" charset="0"/>
                      </a:endParaRPr>
                    </a:p>
                  </a:txBody>
                  <a:tcPr marL="6350" marR="6350" marT="6350" marB="0" anchor="ctr"/>
                </a:tc>
                <a:tc>
                  <a:txBody>
                    <a:bodyPr/>
                    <a:lstStyle/>
                    <a:p>
                      <a:pPr algn="l" rtl="0" fontAlgn="ctr"/>
                      <a:r>
                        <a:rPr lang="en-US" sz="1400" u="none" strike="noStrike" dirty="0">
                          <a:effectLst/>
                        </a:rPr>
                        <a:t>Gathering feedback from testers and making necessary adjustments</a:t>
                      </a:r>
                      <a:endParaRPr lang="en-US" sz="1400" b="0" i="0" u="none" strike="noStrike" dirty="0">
                        <a:solidFill>
                          <a:srgbClr val="000000"/>
                        </a:solidFill>
                        <a:effectLst/>
                        <a:latin typeface="Aptos" panose="020B0004020202020204" pitchFamily="34" charset="0"/>
                      </a:endParaRPr>
                    </a:p>
                  </a:txBody>
                  <a:tcPr marL="6350" marR="6350" marT="6350" marB="0" anchor="ctr"/>
                </a:tc>
                <a:extLst>
                  <a:ext uri="{0D108BD9-81ED-4DB2-BD59-A6C34878D82A}">
                    <a16:rowId xmlns:a16="http://schemas.microsoft.com/office/drawing/2014/main" val="2454880763"/>
                  </a:ext>
                </a:extLst>
              </a:tr>
            </a:tbl>
          </a:graphicData>
        </a:graphic>
      </p:graphicFrame>
    </p:spTree>
    <p:extLst>
      <p:ext uri="{BB962C8B-B14F-4D97-AF65-F5344CB8AC3E}">
        <p14:creationId xmlns:p14="http://schemas.microsoft.com/office/powerpoint/2010/main" val="1083374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6D6C44-CC7B-56FC-8CD5-BF8E35C6BEF9}"/>
              </a:ext>
            </a:extLst>
          </p:cNvPr>
          <p:cNvSpPr>
            <a:spLocks noGrp="1"/>
          </p:cNvSpPr>
          <p:nvPr>
            <p:ph type="title"/>
          </p:nvPr>
        </p:nvSpPr>
        <p:spPr>
          <a:xfrm>
            <a:off x="621792" y="1161288"/>
            <a:ext cx="3602736" cy="4526280"/>
          </a:xfrm>
        </p:spPr>
        <p:txBody>
          <a:bodyPr>
            <a:normAutofit/>
          </a:bodyPr>
          <a:lstStyle/>
          <a:p>
            <a:r>
              <a:rPr lang="en-IN" sz="4000" dirty="0">
                <a:solidFill>
                  <a:srgbClr val="FF0000"/>
                </a:solidFill>
              </a:rPr>
              <a:t>T</a:t>
            </a:r>
            <a:r>
              <a:rPr lang="en-IN" sz="4000" dirty="0"/>
              <a:t>esting and Validation</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A4A7E33-4679-E8F5-A8FE-3ABAECAC0FCC}"/>
              </a:ext>
            </a:extLst>
          </p:cNvPr>
          <p:cNvSpPr>
            <a:spLocks noGrp="1"/>
          </p:cNvSpPr>
          <p:nvPr>
            <p:ph idx="1"/>
          </p:nvPr>
        </p:nvSpPr>
        <p:spPr>
          <a:xfrm>
            <a:off x="5210629" y="1621028"/>
            <a:ext cx="5916603" cy="3606800"/>
          </a:xfrm>
        </p:spPr>
        <p:txBody>
          <a:bodyPr anchor="ctr">
            <a:normAutofit/>
          </a:bodyPr>
          <a:lstStyle/>
          <a:p>
            <a:pPr marL="0" indent="0">
              <a:buNone/>
            </a:pPr>
            <a:r>
              <a:rPr lang="en-GB" sz="1700" b="1" dirty="0">
                <a:effectLst/>
              </a:rPr>
              <a:t>Methods of Testing</a:t>
            </a:r>
            <a:endParaRPr lang="en-GB" sz="1700" b="1" dirty="0"/>
          </a:p>
          <a:p>
            <a:pPr>
              <a:buFont typeface="Wingdings" panose="05000000000000000000" pitchFamily="2" charset="2"/>
              <a:buChar char="§"/>
            </a:pPr>
            <a:r>
              <a:rPr lang="en-US" sz="1700" dirty="0">
                <a:effectLst/>
              </a:rPr>
              <a:t>Functional Testing: This testing ensures that all system functionalities are working as intended.</a:t>
            </a:r>
          </a:p>
          <a:p>
            <a:pPr>
              <a:buFont typeface="Wingdings" panose="05000000000000000000" pitchFamily="2" charset="2"/>
              <a:buChar char="§"/>
            </a:pPr>
            <a:r>
              <a:rPr lang="en-US" sz="1700" dirty="0">
                <a:effectLst/>
              </a:rPr>
              <a:t>Integration Testing: Integration testing verifies that different software components seamlessly work together.</a:t>
            </a:r>
          </a:p>
          <a:p>
            <a:pPr>
              <a:buFont typeface="Wingdings" panose="05000000000000000000" pitchFamily="2" charset="2"/>
              <a:buChar char="§"/>
            </a:pPr>
            <a:r>
              <a:rPr lang="en-US" sz="1700" dirty="0">
                <a:effectLst/>
              </a:rPr>
              <a:t>System Testing: System testing validates the entire face recognition system against the specified requirements.</a:t>
            </a:r>
          </a:p>
          <a:p>
            <a:pPr>
              <a:buFont typeface="Wingdings" panose="05000000000000000000" pitchFamily="2" charset="2"/>
              <a:buChar char="§"/>
            </a:pPr>
            <a:r>
              <a:rPr lang="en-US" sz="1700" dirty="0">
                <a:effectLst/>
              </a:rPr>
              <a:t>Performance Testing: Performance testing evaluates the system's performance under various lighting conditions, assessing its responsiveness and scalability.</a:t>
            </a:r>
            <a:endParaRPr lang="en-GB" sz="1700" dirty="0">
              <a:effectLst/>
            </a:endParaRPr>
          </a:p>
        </p:txBody>
      </p:sp>
    </p:spTree>
    <p:extLst>
      <p:ext uri="{BB962C8B-B14F-4D97-AF65-F5344CB8AC3E}">
        <p14:creationId xmlns:p14="http://schemas.microsoft.com/office/powerpoint/2010/main" val="513918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302E9D2-0AEE-41D0-DE1C-541D6A00AB70}"/>
              </a:ext>
            </a:extLst>
          </p:cNvPr>
          <p:cNvSpPr>
            <a:spLocks noGrp="1"/>
          </p:cNvSpPr>
          <p:nvPr>
            <p:ph type="title"/>
          </p:nvPr>
        </p:nvSpPr>
        <p:spPr>
          <a:xfrm>
            <a:off x="621792" y="1161288"/>
            <a:ext cx="3602736" cy="4526280"/>
          </a:xfrm>
        </p:spPr>
        <p:txBody>
          <a:bodyPr>
            <a:normAutofit/>
          </a:bodyPr>
          <a:lstStyle/>
          <a:p>
            <a:r>
              <a:rPr lang="en-IN" sz="4000" dirty="0">
                <a:solidFill>
                  <a:srgbClr val="FF0000"/>
                </a:solidFill>
              </a:rPr>
              <a:t>C</a:t>
            </a:r>
            <a:r>
              <a:rPr lang="en-IN" sz="4000" dirty="0"/>
              <a:t>hallenges</a:t>
            </a:r>
          </a:p>
        </p:txBody>
      </p:sp>
      <p:sp>
        <p:nvSpPr>
          <p:cNvPr id="16" name="Rectangle 15">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78DC11D-4061-EB5A-16D3-379C64BF071B}"/>
              </a:ext>
            </a:extLst>
          </p:cNvPr>
          <p:cNvSpPr>
            <a:spLocks/>
          </p:cNvSpPr>
          <p:nvPr/>
        </p:nvSpPr>
        <p:spPr>
          <a:xfrm>
            <a:off x="5305254" y="2489201"/>
            <a:ext cx="3594906" cy="2611120"/>
          </a:xfrm>
          <a:prstGeom prst="rect">
            <a:avLst/>
          </a:prstGeom>
        </p:spPr>
        <p:txBody>
          <a:bodyPr>
            <a:normAutofit fontScale="85000" lnSpcReduction="10000"/>
          </a:bodyPr>
          <a:lstStyle/>
          <a:p>
            <a:pPr defTabSz="612648">
              <a:lnSpc>
                <a:spcPct val="90000"/>
              </a:lnSpc>
              <a:spcAft>
                <a:spcPts val="600"/>
              </a:spcAft>
            </a:pPr>
            <a:r>
              <a:rPr lang="en-GB" sz="2100" b="1" kern="1200" dirty="0">
                <a:solidFill>
                  <a:schemeClr val="tx1"/>
                </a:solidFill>
                <a:latin typeface="+mn-lt"/>
                <a:ea typeface="+mn-ea"/>
                <a:cs typeface="+mn-cs"/>
              </a:rPr>
              <a:t>Technical Challenges Faced</a:t>
            </a:r>
          </a:p>
          <a:p>
            <a:pPr marL="171450" indent="-171450">
              <a:lnSpc>
                <a:spcPct val="90000"/>
              </a:lnSpc>
              <a:spcAft>
                <a:spcPts val="600"/>
              </a:spcAft>
              <a:buFont typeface="Wingdings" panose="05000000000000000000" pitchFamily="2" charset="2"/>
              <a:buChar char="§"/>
            </a:pPr>
            <a:r>
              <a:rPr lang="en-US" dirty="0"/>
              <a:t>Encountered challenges while attempting to implement a web application with an admin dashboard for dashboard customization. Specifically, faced difficulties in formatting and reading the face recognition tags using HTML tags.</a:t>
            </a:r>
          </a:p>
          <a:p>
            <a:pPr marL="171450" indent="-171450">
              <a:lnSpc>
                <a:spcPct val="90000"/>
              </a:lnSpc>
              <a:spcAft>
                <a:spcPts val="600"/>
              </a:spcAft>
              <a:buFont typeface="Wingdings" panose="05000000000000000000" pitchFamily="2" charset="2"/>
              <a:buChar char="§"/>
            </a:pPr>
            <a:r>
              <a:rPr lang="en-US" dirty="0"/>
              <a:t>Faced difficulties in the application testing with huge number of different application testers.</a:t>
            </a:r>
            <a:endParaRPr lang="en-IN" dirty="0"/>
          </a:p>
        </p:txBody>
      </p:sp>
    </p:spTree>
    <p:extLst>
      <p:ext uri="{BB962C8B-B14F-4D97-AF65-F5344CB8AC3E}">
        <p14:creationId xmlns:p14="http://schemas.microsoft.com/office/powerpoint/2010/main" val="2809277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1506</TotalTime>
  <Words>949</Words>
  <Application>Microsoft Office PowerPoint</Application>
  <PresentationFormat>Widescreen</PresentationFormat>
  <Paragraphs>107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Calibri</vt:lpstr>
      <vt:lpstr>Wingdings</vt:lpstr>
      <vt:lpstr>Office Theme</vt:lpstr>
      <vt:lpstr>Face Recognition Based Automatic Attendance Recording System using Deep Learning Libraries.</vt:lpstr>
      <vt:lpstr>Agenda</vt:lpstr>
      <vt:lpstr>Introduction</vt:lpstr>
      <vt:lpstr>Literature Review</vt:lpstr>
      <vt:lpstr>Research Methodology</vt:lpstr>
      <vt:lpstr>System Design</vt:lpstr>
      <vt:lpstr>Implementation Phase</vt:lpstr>
      <vt:lpstr>Testing and Validation</vt:lpstr>
      <vt:lpstr>Challenges</vt:lpstr>
      <vt:lpstr>Conclusion</vt:lpstr>
      <vt:lpstr>Future Work and Recommendations</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AI-Enhanced Database Backup and Recovery Web-app</dc:title>
  <dc:creator>Joji K Joy</dc:creator>
  <cp:lastModifiedBy>Raghu</cp:lastModifiedBy>
  <cp:revision>37</cp:revision>
  <dcterms:created xsi:type="dcterms:W3CDTF">2024-01-17T05:34:19Z</dcterms:created>
  <dcterms:modified xsi:type="dcterms:W3CDTF">2024-01-22T10:05:09Z</dcterms:modified>
</cp:coreProperties>
</file>