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73E1E-AAE1-4DF6-8A7E-CB14E976151E}" v="60" dt="2025-02-26T08:52:03.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rla Raghu Varma Venkata Sai" userId="b78b3da600e24132" providerId="LiveId" clId="{43073E1E-AAE1-4DF6-8A7E-CB14E976151E}"/>
    <pc:docChg chg="undo custSel addSld delSld modSld">
      <pc:chgData name="Racharla Raghu Varma Venkata Sai" userId="b78b3da600e24132" providerId="LiveId" clId="{43073E1E-AAE1-4DF6-8A7E-CB14E976151E}" dt="2025-02-26T08:53:21.678" v="599" actId="1076"/>
      <pc:docMkLst>
        <pc:docMk/>
      </pc:docMkLst>
      <pc:sldChg chg="addSp delSp modSp mod">
        <pc:chgData name="Racharla Raghu Varma Venkata Sai" userId="b78b3da600e24132" providerId="LiveId" clId="{43073E1E-AAE1-4DF6-8A7E-CB14E976151E}" dt="2025-02-26T05:12:58.545" v="98" actId="20577"/>
        <pc:sldMkLst>
          <pc:docMk/>
          <pc:sldMk cId="953325580" sldId="256"/>
        </pc:sldMkLst>
        <pc:spChg chg="add del mod">
          <ac:chgData name="Racharla Raghu Varma Venkata Sai" userId="b78b3da600e24132" providerId="LiveId" clId="{43073E1E-AAE1-4DF6-8A7E-CB14E976151E}" dt="2025-02-26T05:10:37.208" v="16" actId="27636"/>
          <ac:spMkLst>
            <pc:docMk/>
            <pc:sldMk cId="953325580" sldId="256"/>
            <ac:spMk id="2" creationId="{A8A11E26-4C38-41A6-9857-11032CEECD80}"/>
          </ac:spMkLst>
        </pc:spChg>
        <pc:spChg chg="mod">
          <ac:chgData name="Racharla Raghu Varma Venkata Sai" userId="b78b3da600e24132" providerId="LiveId" clId="{43073E1E-AAE1-4DF6-8A7E-CB14E976151E}" dt="2025-02-26T05:12:58.545" v="98" actId="20577"/>
          <ac:spMkLst>
            <pc:docMk/>
            <pc:sldMk cId="953325580" sldId="256"/>
            <ac:spMk id="4" creationId="{00000000-0000-0000-0000-000000000000}"/>
          </ac:spMkLst>
        </pc:spChg>
        <pc:spChg chg="add mod">
          <ac:chgData name="Racharla Raghu Varma Venkata Sai" userId="b78b3da600e24132" providerId="LiveId" clId="{43073E1E-AAE1-4DF6-8A7E-CB14E976151E}" dt="2025-02-26T05:10:13.853" v="14"/>
          <ac:spMkLst>
            <pc:docMk/>
            <pc:sldMk cId="953325580" sldId="256"/>
            <ac:spMk id="5" creationId="{DC8A73B3-6171-69B8-E2D1-1F9EE6AB4FE9}"/>
          </ac:spMkLst>
        </pc:spChg>
      </pc:sldChg>
      <pc:sldChg chg="addSp delSp modSp mod">
        <pc:chgData name="Racharla Raghu Varma Venkata Sai" userId="b78b3da600e24132" providerId="LiveId" clId="{43073E1E-AAE1-4DF6-8A7E-CB14E976151E}" dt="2025-02-26T08:53:21.678" v="599" actId="1076"/>
        <pc:sldMkLst>
          <pc:docMk/>
          <pc:sldMk cId="1186421160" sldId="262"/>
        </pc:sldMkLst>
        <pc:spChg chg="add del mod">
          <ac:chgData name="Racharla Raghu Varma Venkata Sai" userId="b78b3da600e24132" providerId="LiveId" clId="{43073E1E-AAE1-4DF6-8A7E-CB14E976151E}" dt="2025-02-26T05:13:59.881" v="106" actId="478"/>
          <ac:spMkLst>
            <pc:docMk/>
            <pc:sldMk cId="1186421160" sldId="262"/>
            <ac:spMk id="2" creationId="{8FEE4A9C-3F57-7DA7-91FD-715C3FB47F93}"/>
          </ac:spMkLst>
        </pc:spChg>
        <pc:spChg chg="add mod">
          <ac:chgData name="Racharla Raghu Varma Venkata Sai" userId="b78b3da600e24132" providerId="LiveId" clId="{43073E1E-AAE1-4DF6-8A7E-CB14E976151E}" dt="2025-02-26T08:47:28.909" v="524" actId="2710"/>
          <ac:spMkLst>
            <pc:docMk/>
            <pc:sldMk cId="1186421160" sldId="262"/>
            <ac:spMk id="2" creationId="{C1083F81-47CE-C23E-CD31-FD5504F8C690}"/>
          </ac:spMkLst>
        </pc:spChg>
        <pc:spChg chg="add mod">
          <ac:chgData name="Racharla Raghu Varma Venkata Sai" userId="b78b3da600e24132" providerId="LiveId" clId="{43073E1E-AAE1-4DF6-8A7E-CB14E976151E}" dt="2025-02-26T05:13:42.990" v="103"/>
          <ac:spMkLst>
            <pc:docMk/>
            <pc:sldMk cId="1186421160" sldId="262"/>
            <ac:spMk id="3" creationId="{65816099-861A-F802-2592-A3DA599D18A3}"/>
          </ac:spMkLst>
        </pc:spChg>
        <pc:spChg chg="add del mod">
          <ac:chgData name="Racharla Raghu Varma Venkata Sai" userId="b78b3da600e24132" providerId="LiveId" clId="{43073E1E-AAE1-4DF6-8A7E-CB14E976151E}" dt="2025-02-26T08:43:12.024" v="499"/>
          <ac:spMkLst>
            <pc:docMk/>
            <pc:sldMk cId="1186421160" sldId="262"/>
            <ac:spMk id="4" creationId="{AE2705E4-7A2D-74CC-F9F7-4ED3933272AC}"/>
          </ac:spMkLst>
        </pc:spChg>
        <pc:spChg chg="mod">
          <ac:chgData name="Racharla Raghu Varma Venkata Sai" userId="b78b3da600e24132" providerId="LiveId" clId="{43073E1E-AAE1-4DF6-8A7E-CB14E976151E}" dt="2025-02-26T08:53:21.678" v="599" actId="1076"/>
          <ac:spMkLst>
            <pc:docMk/>
            <pc:sldMk cId="1186421160" sldId="262"/>
            <ac:spMk id="5" creationId="{8FBA75B4-2DD5-42EB-9397-F36BFB8BA723}"/>
          </ac:spMkLst>
        </pc:spChg>
        <pc:spChg chg="add mod">
          <ac:chgData name="Racharla Raghu Varma Venkata Sai" userId="b78b3da600e24132" providerId="LiveId" clId="{43073E1E-AAE1-4DF6-8A7E-CB14E976151E}" dt="2025-02-26T05:14:28.403" v="112" actId="6549"/>
          <ac:spMkLst>
            <pc:docMk/>
            <pc:sldMk cId="1186421160" sldId="262"/>
            <ac:spMk id="6" creationId="{D675A5E2-3C63-0FB7-2B16-621897093E08}"/>
          </ac:spMkLst>
        </pc:spChg>
        <pc:spChg chg="add">
          <ac:chgData name="Racharla Raghu Varma Venkata Sai" userId="b78b3da600e24132" providerId="LiveId" clId="{43073E1E-AAE1-4DF6-8A7E-CB14E976151E}" dt="2025-02-26T05:14:59.612" v="118"/>
          <ac:spMkLst>
            <pc:docMk/>
            <pc:sldMk cId="1186421160" sldId="262"/>
            <ac:spMk id="7" creationId="{6485BAB2-7309-5588-DC2C-756CD0319488}"/>
          </ac:spMkLst>
        </pc:spChg>
      </pc:sldChg>
      <pc:sldChg chg="addSp modSp mod">
        <pc:chgData name="Racharla Raghu Varma Venkata Sai" userId="b78b3da600e24132" providerId="LiveId" clId="{43073E1E-AAE1-4DF6-8A7E-CB14E976151E}" dt="2025-02-26T05:25:20.134" v="206" actId="1036"/>
        <pc:sldMkLst>
          <pc:docMk/>
          <pc:sldMk cId="3210358481" sldId="263"/>
        </pc:sldMkLst>
        <pc:spChg chg="mod">
          <ac:chgData name="Racharla Raghu Varma Venkata Sai" userId="b78b3da600e24132" providerId="LiveId" clId="{43073E1E-AAE1-4DF6-8A7E-CB14E976151E}" dt="2025-02-26T05:25:06.044" v="203" actId="6549"/>
          <ac:spMkLst>
            <pc:docMk/>
            <pc:sldMk cId="3210358481" sldId="263"/>
            <ac:spMk id="2" creationId="{E041FD9D-DF07-9C37-1E61-1D920E0EF1D4}"/>
          </ac:spMkLst>
        </pc:spChg>
        <pc:spChg chg="add mod">
          <ac:chgData name="Racharla Raghu Varma Venkata Sai" userId="b78b3da600e24132" providerId="LiveId" clId="{43073E1E-AAE1-4DF6-8A7E-CB14E976151E}" dt="2025-02-26T05:25:20.134" v="206" actId="1036"/>
          <ac:spMkLst>
            <pc:docMk/>
            <pc:sldMk cId="3210358481" sldId="263"/>
            <ac:spMk id="3" creationId="{2BBF7B03-1E24-0BB1-FDE8-C24358785FB4}"/>
          </ac:spMkLst>
        </pc:spChg>
      </pc:sldChg>
      <pc:sldChg chg="addSp delSp modSp mod">
        <pc:chgData name="Racharla Raghu Varma Venkata Sai" userId="b78b3da600e24132" providerId="LiveId" clId="{43073E1E-AAE1-4DF6-8A7E-CB14E976151E}" dt="2025-02-26T08:45:45.860" v="510" actId="113"/>
        <pc:sldMkLst>
          <pc:docMk/>
          <pc:sldMk cId="3202024527" sldId="265"/>
        </pc:sldMkLst>
        <pc:spChg chg="del mod">
          <ac:chgData name="Racharla Raghu Varma Venkata Sai" userId="b78b3da600e24132" providerId="LiveId" clId="{43073E1E-AAE1-4DF6-8A7E-CB14E976151E}" dt="2025-02-26T05:25:40.544" v="276" actId="478"/>
          <ac:spMkLst>
            <pc:docMk/>
            <pc:sldMk cId="3202024527" sldId="265"/>
            <ac:spMk id="2" creationId="{C4FFAF3C-BA60-9181-132C-C36C403AAEA7}"/>
          </ac:spMkLst>
        </pc:spChg>
        <pc:spChg chg="add mod">
          <ac:chgData name="Racharla Raghu Varma Venkata Sai" userId="b78b3da600e24132" providerId="LiveId" clId="{43073E1E-AAE1-4DF6-8A7E-CB14E976151E}" dt="2025-02-26T08:45:45.860" v="510" actId="113"/>
          <ac:spMkLst>
            <pc:docMk/>
            <pc:sldMk cId="3202024527" sldId="265"/>
            <ac:spMk id="3" creationId="{8EED527E-DC92-7A74-5CCC-4400C5347DFB}"/>
          </ac:spMkLst>
        </pc:spChg>
      </pc:sldChg>
      <pc:sldChg chg="modSp mod">
        <pc:chgData name="Racharla Raghu Varma Venkata Sai" userId="b78b3da600e24132" providerId="LiveId" clId="{43073E1E-AAE1-4DF6-8A7E-CB14E976151E}" dt="2025-02-26T08:53:06.533" v="598" actId="1076"/>
        <pc:sldMkLst>
          <pc:docMk/>
          <pc:sldMk cId="2900153716" sldId="2146847054"/>
        </pc:sldMkLst>
        <pc:spChg chg="mod">
          <ac:chgData name="Racharla Raghu Varma Venkata Sai" userId="b78b3da600e24132" providerId="LiveId" clId="{43073E1E-AAE1-4DF6-8A7E-CB14E976151E}" dt="2025-02-26T08:53:01.142" v="597" actId="1076"/>
          <ac:spMkLst>
            <pc:docMk/>
            <pc:sldMk cId="2900153716" sldId="2146847054"/>
            <ac:spMk id="2" creationId="{49FFEB4C-F209-4AE7-AA2B-B3C26CE2C51D}"/>
          </ac:spMkLst>
        </pc:spChg>
        <pc:spChg chg="mod">
          <ac:chgData name="Racharla Raghu Varma Venkata Sai" userId="b78b3da600e24132" providerId="LiveId" clId="{43073E1E-AAE1-4DF6-8A7E-CB14E976151E}" dt="2025-02-26T08:53:06.533" v="598" actId="1076"/>
          <ac:spMkLst>
            <pc:docMk/>
            <pc:sldMk cId="2900153716" sldId="2146847054"/>
            <ac:spMk id="3" creationId="{B2678641-EEA3-4EC4-BF39-4075B0C120E8}"/>
          </ac:spMkLst>
        </pc:spChg>
      </pc:sldChg>
      <pc:sldChg chg="addSp delSp modSp del mod">
        <pc:chgData name="Racharla Raghu Varma Venkata Sai" userId="b78b3da600e24132" providerId="LiveId" clId="{43073E1E-AAE1-4DF6-8A7E-CB14E976151E}" dt="2025-02-26T08:52:19.133" v="592" actId="2696"/>
        <pc:sldMkLst>
          <pc:docMk/>
          <pc:sldMk cId="614882681" sldId="2146847055"/>
        </pc:sldMkLst>
        <pc:spChg chg="add del mod">
          <ac:chgData name="Racharla Raghu Varma Venkata Sai" userId="b78b3da600e24132" providerId="LiveId" clId="{43073E1E-AAE1-4DF6-8A7E-CB14E976151E}" dt="2025-02-26T08:51:17.078" v="579"/>
          <ac:spMkLst>
            <pc:docMk/>
            <pc:sldMk cId="614882681" sldId="2146847055"/>
            <ac:spMk id="2" creationId="{B6D75E73-9EB9-EE19-E100-8A971503B67B}"/>
          </ac:spMkLst>
        </pc:spChg>
        <pc:spChg chg="del">
          <ac:chgData name="Racharla Raghu Varma Venkata Sai" userId="b78b3da600e24132" providerId="LiveId" clId="{43073E1E-AAE1-4DF6-8A7E-CB14E976151E}" dt="2025-02-26T08:49:11.848" v="574" actId="478"/>
          <ac:spMkLst>
            <pc:docMk/>
            <pc:sldMk cId="614882681" sldId="2146847055"/>
            <ac:spMk id="3" creationId="{A6638FD1-D00E-E75B-705C-564F06D93D7B}"/>
          </ac:spMkLst>
        </pc:spChg>
        <pc:spChg chg="add del">
          <ac:chgData name="Racharla Raghu Varma Venkata Sai" userId="b78b3da600e24132" providerId="LiveId" clId="{43073E1E-AAE1-4DF6-8A7E-CB14E976151E}" dt="2025-02-26T08:51:17.074" v="577" actId="478"/>
          <ac:spMkLst>
            <pc:docMk/>
            <pc:sldMk cId="614882681" sldId="2146847055"/>
            <ac:spMk id="4" creationId="{2249F148-BDE0-5D97-ECF8-913B974454F0}"/>
          </ac:spMkLst>
        </pc:spChg>
        <pc:spChg chg="mod">
          <ac:chgData name="Racharla Raghu Varma Venkata Sai" userId="b78b3da600e24132" providerId="LiveId" clId="{43073E1E-AAE1-4DF6-8A7E-CB14E976151E}" dt="2025-02-26T08:51:23.802" v="580" actId="1076"/>
          <ac:spMkLst>
            <pc:docMk/>
            <pc:sldMk cId="614882681" sldId="2146847055"/>
            <ac:spMk id="5" creationId="{3F968F13-9AC4-7120-7ACD-9F752C767D5D}"/>
          </ac:spMkLst>
        </pc:spChg>
        <pc:spChg chg="add del mod">
          <ac:chgData name="Racharla Raghu Varma Venkata Sai" userId="b78b3da600e24132" providerId="LiveId" clId="{43073E1E-AAE1-4DF6-8A7E-CB14E976151E}" dt="2025-02-26T08:51:31.053" v="583"/>
          <ac:spMkLst>
            <pc:docMk/>
            <pc:sldMk cId="614882681" sldId="2146847055"/>
            <ac:spMk id="6" creationId="{8856DABE-8434-3C69-F34D-9744488993FF}"/>
          </ac:spMkLst>
        </pc:spChg>
        <pc:spChg chg="add del mod">
          <ac:chgData name="Racharla Raghu Varma Venkata Sai" userId="b78b3da600e24132" providerId="LiveId" clId="{43073E1E-AAE1-4DF6-8A7E-CB14E976151E}" dt="2025-02-26T08:52:03.371" v="591" actId="478"/>
          <ac:spMkLst>
            <pc:docMk/>
            <pc:sldMk cId="614882681" sldId="2146847055"/>
            <ac:spMk id="7" creationId="{BAB7F3A9-BFD1-87ED-999D-B4A0C716B890}"/>
          </ac:spMkLst>
        </pc:spChg>
        <pc:spChg chg="add">
          <ac:chgData name="Racharla Raghu Varma Venkata Sai" userId="b78b3da600e24132" providerId="LiveId" clId="{43073E1E-AAE1-4DF6-8A7E-CB14E976151E}" dt="2025-02-26T08:51:43.054" v="585"/>
          <ac:spMkLst>
            <pc:docMk/>
            <pc:sldMk cId="614882681" sldId="2146847055"/>
            <ac:spMk id="8" creationId="{D4957B7D-8305-2881-8191-C361A4022F01}"/>
          </ac:spMkLst>
        </pc:spChg>
        <pc:spChg chg="add del">
          <ac:chgData name="Racharla Raghu Varma Venkata Sai" userId="b78b3da600e24132" providerId="LiveId" clId="{43073E1E-AAE1-4DF6-8A7E-CB14E976151E}" dt="2025-02-26T08:52:03.371" v="591" actId="478"/>
          <ac:spMkLst>
            <pc:docMk/>
            <pc:sldMk cId="614882681" sldId="2146847055"/>
            <ac:spMk id="9" creationId="{2BFEE9F4-764A-5A21-1FE4-3456116D5BB9}"/>
          </ac:spMkLst>
        </pc:spChg>
      </pc:sldChg>
      <pc:sldChg chg="addSp delSp modSp mod">
        <pc:chgData name="Racharla Raghu Varma Venkata Sai" userId="b78b3da600e24132" providerId="LiveId" clId="{43073E1E-AAE1-4DF6-8A7E-CB14E976151E}" dt="2025-02-26T08:47:13.323" v="521" actId="1076"/>
        <pc:sldMkLst>
          <pc:docMk/>
          <pc:sldMk cId="3819043843" sldId="2146847057"/>
        </pc:sldMkLst>
        <pc:spChg chg="del mod">
          <ac:chgData name="Racharla Raghu Varma Venkata Sai" userId="b78b3da600e24132" providerId="LiveId" clId="{43073E1E-AAE1-4DF6-8A7E-CB14E976151E}" dt="2025-02-26T05:29:06.778" v="293" actId="478"/>
          <ac:spMkLst>
            <pc:docMk/>
            <pc:sldMk cId="3819043843" sldId="2146847057"/>
            <ac:spMk id="3" creationId="{AB679E23-F86A-AFA9-FE9C-7F5A518E8198}"/>
          </ac:spMkLst>
        </pc:spChg>
        <pc:spChg chg="add del mod">
          <ac:chgData name="Racharla Raghu Varma Venkata Sai" userId="b78b3da600e24132" providerId="LiveId" clId="{43073E1E-AAE1-4DF6-8A7E-CB14E976151E}" dt="2025-02-26T05:32:24.771" v="309" actId="478"/>
          <ac:spMkLst>
            <pc:docMk/>
            <pc:sldMk cId="3819043843" sldId="2146847057"/>
            <ac:spMk id="4" creationId="{68F8FEDB-ED4E-1743-FBCF-9FDCE33CBD20}"/>
          </ac:spMkLst>
        </pc:spChg>
        <pc:spChg chg="add">
          <ac:chgData name="Racharla Raghu Varma Venkata Sai" userId="b78b3da600e24132" providerId="LiveId" clId="{43073E1E-AAE1-4DF6-8A7E-CB14E976151E}" dt="2025-02-26T05:29:40.548" v="297"/>
          <ac:spMkLst>
            <pc:docMk/>
            <pc:sldMk cId="3819043843" sldId="2146847057"/>
            <ac:spMk id="5" creationId="{27BB4B19-334C-F2EE-2822-E5799E2CF374}"/>
          </ac:spMkLst>
        </pc:spChg>
        <pc:spChg chg="add">
          <ac:chgData name="Racharla Raghu Varma Venkata Sai" userId="b78b3da600e24132" providerId="LiveId" clId="{43073E1E-AAE1-4DF6-8A7E-CB14E976151E}" dt="2025-02-26T05:29:46.672" v="299"/>
          <ac:spMkLst>
            <pc:docMk/>
            <pc:sldMk cId="3819043843" sldId="2146847057"/>
            <ac:spMk id="6" creationId="{DBD6C824-A961-2BF6-C068-3ECFF2FA53CC}"/>
          </ac:spMkLst>
        </pc:spChg>
        <pc:spChg chg="add">
          <ac:chgData name="Racharla Raghu Varma Venkata Sai" userId="b78b3da600e24132" providerId="LiveId" clId="{43073E1E-AAE1-4DF6-8A7E-CB14E976151E}" dt="2025-02-26T05:29:58.469" v="302"/>
          <ac:spMkLst>
            <pc:docMk/>
            <pc:sldMk cId="3819043843" sldId="2146847057"/>
            <ac:spMk id="7" creationId="{E9C39CD1-2D9F-E3BF-446B-7A76CD8EE7A1}"/>
          </ac:spMkLst>
        </pc:spChg>
        <pc:spChg chg="add">
          <ac:chgData name="Racharla Raghu Varma Venkata Sai" userId="b78b3da600e24132" providerId="LiveId" clId="{43073E1E-AAE1-4DF6-8A7E-CB14E976151E}" dt="2025-02-26T05:31:53.018" v="304"/>
          <ac:spMkLst>
            <pc:docMk/>
            <pc:sldMk cId="3819043843" sldId="2146847057"/>
            <ac:spMk id="8" creationId="{8613E1BD-5AD1-49B8-4EF0-C273A7C215F8}"/>
          </ac:spMkLst>
        </pc:spChg>
        <pc:spChg chg="add mod">
          <ac:chgData name="Racharla Raghu Varma Venkata Sai" userId="b78b3da600e24132" providerId="LiveId" clId="{43073E1E-AAE1-4DF6-8A7E-CB14E976151E}" dt="2025-02-26T08:47:13.323" v="521" actId="1076"/>
          <ac:spMkLst>
            <pc:docMk/>
            <pc:sldMk cId="3819043843" sldId="2146847057"/>
            <ac:spMk id="9" creationId="{65D34617-393E-1581-4DB3-293DED2019B2}"/>
          </ac:spMkLst>
        </pc:spChg>
      </pc:sldChg>
      <pc:sldChg chg="addSp delSp modSp mod">
        <pc:chgData name="Racharla Raghu Varma Venkata Sai" userId="b78b3da600e24132" providerId="LiveId" clId="{43073E1E-AAE1-4DF6-8A7E-CB14E976151E}" dt="2025-02-26T05:39:33.802" v="398" actId="14100"/>
        <pc:sldMkLst>
          <pc:docMk/>
          <pc:sldMk cId="2083715239" sldId="2146847060"/>
        </pc:sldMkLst>
        <pc:spChg chg="del mod">
          <ac:chgData name="Racharla Raghu Varma Venkata Sai" userId="b78b3da600e24132" providerId="LiveId" clId="{43073E1E-AAE1-4DF6-8A7E-CB14E976151E}" dt="2025-02-26T05:33:41.550" v="320" actId="478"/>
          <ac:spMkLst>
            <pc:docMk/>
            <pc:sldMk cId="2083715239" sldId="2146847060"/>
            <ac:spMk id="3" creationId="{805D7125-AC62-752D-6E68-9EB88BCC631C}"/>
          </ac:spMkLst>
        </pc:spChg>
        <pc:spChg chg="add del mod">
          <ac:chgData name="Racharla Raghu Varma Venkata Sai" userId="b78b3da600e24132" providerId="LiveId" clId="{43073E1E-AAE1-4DF6-8A7E-CB14E976151E}" dt="2025-02-26T05:33:46.309" v="321" actId="478"/>
          <ac:spMkLst>
            <pc:docMk/>
            <pc:sldMk cId="2083715239" sldId="2146847060"/>
            <ac:spMk id="5" creationId="{85BABA33-5CD0-2753-9C72-E10ECD5B0E0D}"/>
          </ac:spMkLst>
        </pc:spChg>
        <pc:spChg chg="add mod">
          <ac:chgData name="Racharla Raghu Varma Venkata Sai" userId="b78b3da600e24132" providerId="LiveId" clId="{43073E1E-AAE1-4DF6-8A7E-CB14E976151E}" dt="2025-02-26T05:38:24.256" v="354" actId="20577"/>
          <ac:spMkLst>
            <pc:docMk/>
            <pc:sldMk cId="2083715239" sldId="2146847060"/>
            <ac:spMk id="8" creationId="{7E483973-3EBF-CDCB-92B5-46E659E3B5BC}"/>
          </ac:spMkLst>
        </pc:spChg>
        <pc:spChg chg="add mod">
          <ac:chgData name="Racharla Raghu Varma Venkata Sai" userId="b78b3da600e24132" providerId="LiveId" clId="{43073E1E-AAE1-4DF6-8A7E-CB14E976151E}" dt="2025-02-26T05:39:22.682" v="396" actId="1076"/>
          <ac:spMkLst>
            <pc:docMk/>
            <pc:sldMk cId="2083715239" sldId="2146847060"/>
            <ac:spMk id="11" creationId="{C2C90460-84E0-707F-AEFF-7C4C857457E7}"/>
          </ac:spMkLst>
        </pc:spChg>
        <pc:picChg chg="add mod">
          <ac:chgData name="Racharla Raghu Varma Venkata Sai" userId="b78b3da600e24132" providerId="LiveId" clId="{43073E1E-AAE1-4DF6-8A7E-CB14E976151E}" dt="2025-02-26T05:37:55.161" v="327" actId="14100"/>
          <ac:picMkLst>
            <pc:docMk/>
            <pc:sldMk cId="2083715239" sldId="2146847060"/>
            <ac:picMk id="7" creationId="{C3C699AA-22FF-254C-CDEC-032211710ED1}"/>
          </ac:picMkLst>
        </pc:picChg>
        <pc:picChg chg="add mod">
          <ac:chgData name="Racharla Raghu Varma Venkata Sai" userId="b78b3da600e24132" providerId="LiveId" clId="{43073E1E-AAE1-4DF6-8A7E-CB14E976151E}" dt="2025-02-26T05:39:33.802" v="398" actId="14100"/>
          <ac:picMkLst>
            <pc:docMk/>
            <pc:sldMk cId="2083715239" sldId="2146847060"/>
            <ac:picMk id="10" creationId="{7DC0E32E-8007-56F7-B5AE-8197674940C3}"/>
          </ac:picMkLst>
        </pc:picChg>
      </pc:sldChg>
      <pc:sldChg chg="modSp mod">
        <pc:chgData name="Racharla Raghu Varma Venkata Sai" userId="b78b3da600e24132" providerId="LiveId" clId="{43073E1E-AAE1-4DF6-8A7E-CB14E976151E}" dt="2025-02-26T08:49:04.995" v="573" actId="1076"/>
        <pc:sldMkLst>
          <pc:docMk/>
          <pc:sldMk cId="2230664768" sldId="2146847061"/>
        </pc:sldMkLst>
        <pc:spChg chg="mod">
          <ac:chgData name="Racharla Raghu Varma Venkata Sai" userId="b78b3da600e24132" providerId="LiveId" clId="{43073E1E-AAE1-4DF6-8A7E-CB14E976151E}" dt="2025-02-26T08:49:04.995" v="573" actId="1076"/>
          <ac:spMkLst>
            <pc:docMk/>
            <pc:sldMk cId="2230664768" sldId="2146847061"/>
            <ac:spMk id="3" creationId="{51A299DD-46FA-7866-41D8-C1BFCC2F69DD}"/>
          </ac:spMkLst>
        </pc:spChg>
      </pc:sldChg>
      <pc:sldChg chg="addSp delSp modSp mod">
        <pc:chgData name="Racharla Raghu Varma Venkata Sai" userId="b78b3da600e24132" providerId="LiveId" clId="{43073E1E-AAE1-4DF6-8A7E-CB14E976151E}" dt="2025-02-26T08:45:27.474" v="509" actId="2710"/>
        <pc:sldMkLst>
          <pc:docMk/>
          <pc:sldMk cId="4233882376" sldId="2146847062"/>
        </pc:sldMkLst>
        <pc:spChg chg="del">
          <ac:chgData name="Racharla Raghu Varma Venkata Sai" userId="b78b3da600e24132" providerId="LiveId" clId="{43073E1E-AAE1-4DF6-8A7E-CB14E976151E}" dt="2025-02-26T08:42:01.744" v="493" actId="478"/>
          <ac:spMkLst>
            <pc:docMk/>
            <pc:sldMk cId="4233882376" sldId="2146847062"/>
            <ac:spMk id="3" creationId="{D4974547-DF1B-77BB-E545-9344EDB9AD3F}"/>
          </ac:spMkLst>
        </pc:spChg>
        <pc:spChg chg="add del mod">
          <ac:chgData name="Racharla Raghu Varma Venkata Sai" userId="b78b3da600e24132" providerId="LiveId" clId="{43073E1E-AAE1-4DF6-8A7E-CB14E976151E}" dt="2025-02-26T08:42:06.406" v="494" actId="478"/>
          <ac:spMkLst>
            <pc:docMk/>
            <pc:sldMk cId="4233882376" sldId="2146847062"/>
            <ac:spMk id="5" creationId="{A2188AFF-6F71-D97A-C708-411CFF383A85}"/>
          </ac:spMkLst>
        </pc:spChg>
        <pc:spChg chg="add mod">
          <ac:chgData name="Racharla Raghu Varma Venkata Sai" userId="b78b3da600e24132" providerId="LiveId" clId="{43073E1E-AAE1-4DF6-8A7E-CB14E976151E}" dt="2025-02-26T08:45:27.474" v="509" actId="2710"/>
          <ac:spMkLst>
            <pc:docMk/>
            <pc:sldMk cId="4233882376" sldId="2146847062"/>
            <ac:spMk id="6" creationId="{DAE72B9B-F5D7-3E18-2453-F9B4544E0EA5}"/>
          </ac:spMkLst>
        </pc:spChg>
      </pc:sldChg>
      <pc:sldChg chg="addSp modSp new mod">
        <pc:chgData name="Racharla Raghu Varma Venkata Sai" userId="b78b3da600e24132" providerId="LiveId" clId="{43073E1E-AAE1-4DF6-8A7E-CB14E976151E}" dt="2025-02-26T08:38:31.431" v="492" actId="1076"/>
        <pc:sldMkLst>
          <pc:docMk/>
          <pc:sldMk cId="3529722809" sldId="2146847063"/>
        </pc:sldMkLst>
        <pc:spChg chg="add mod">
          <ac:chgData name="Racharla Raghu Varma Venkata Sai" userId="b78b3da600e24132" providerId="LiveId" clId="{43073E1E-AAE1-4DF6-8A7E-CB14E976151E}" dt="2025-02-26T08:37:01.057" v="433" actId="20577"/>
          <ac:spMkLst>
            <pc:docMk/>
            <pc:sldMk cId="3529722809" sldId="2146847063"/>
            <ac:spMk id="4" creationId="{F6FFCDBA-173C-5317-D6F4-6139079E223C}"/>
          </ac:spMkLst>
        </pc:spChg>
        <pc:spChg chg="add mod">
          <ac:chgData name="Racharla Raghu Varma Venkata Sai" userId="b78b3da600e24132" providerId="LiveId" clId="{43073E1E-AAE1-4DF6-8A7E-CB14E976151E}" dt="2025-02-26T08:38:25.942" v="491" actId="1076"/>
          <ac:spMkLst>
            <pc:docMk/>
            <pc:sldMk cId="3529722809" sldId="2146847063"/>
            <ac:spMk id="7" creationId="{CB85BDF5-2410-3BF6-98CD-D26206514340}"/>
          </ac:spMkLst>
        </pc:spChg>
        <pc:picChg chg="add mod">
          <ac:chgData name="Racharla Raghu Varma Venkata Sai" userId="b78b3da600e24132" providerId="LiveId" clId="{43073E1E-AAE1-4DF6-8A7E-CB14E976151E}" dt="2025-02-26T08:36:32.675" v="404" actId="14100"/>
          <ac:picMkLst>
            <pc:docMk/>
            <pc:sldMk cId="3529722809" sldId="2146847063"/>
            <ac:picMk id="3" creationId="{8F8C129B-D512-D70A-35F8-A1FD140AFBDD}"/>
          </ac:picMkLst>
        </pc:picChg>
        <pc:picChg chg="add mod">
          <ac:chgData name="Racharla Raghu Varma Venkata Sai" userId="b78b3da600e24132" providerId="LiveId" clId="{43073E1E-AAE1-4DF6-8A7E-CB14E976151E}" dt="2025-02-26T08:38:31.431" v="492" actId="1076"/>
          <ac:picMkLst>
            <pc:docMk/>
            <pc:sldMk cId="3529722809" sldId="2146847063"/>
            <ac:picMk id="6" creationId="{594ECB44-1AB8-547E-4BAC-14DFDC5C19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Racharla Raghu Varma Venkata Sai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KHIT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997556"/>
            <a:ext cx="8682551" cy="1256117"/>
          </a:xfrm>
        </p:spPr>
        <p:txBody>
          <a:bodyPr>
            <a:normAutofit/>
          </a:bodyPr>
          <a:lstStyle/>
          <a:p>
            <a:pPr>
              <a:buFont typeface="Arial" panose="020B0604020202020204" pitchFamily="34" charset="0"/>
              <a:buChar char="•"/>
            </a:pPr>
            <a:r>
              <a:rPr lang="en-IN" sz="3000" b="1" dirty="0"/>
              <a:t>https://github.com/Raghu070177</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718457"/>
            <a:ext cx="10515600" cy="693389"/>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11846"/>
            <a:ext cx="11019020" cy="438694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40229" y="68038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TextBox 1">
            <a:extLst>
              <a:ext uri="{FF2B5EF4-FFF2-40B4-BE49-F238E27FC236}">
                <a16:creationId xmlns:a16="http://schemas.microsoft.com/office/drawing/2014/main" id="{C1083F81-47CE-C23E-CD31-FD5504F8C690}"/>
              </a:ext>
            </a:extLst>
          </p:cNvPr>
          <p:cNvSpPr txBox="1"/>
          <p:nvPr/>
        </p:nvSpPr>
        <p:spPr>
          <a:xfrm>
            <a:off x="740229" y="1762748"/>
            <a:ext cx="10870579" cy="3693319"/>
          </a:xfrm>
          <a:prstGeom prst="rect">
            <a:avLst/>
          </a:prstGeom>
          <a:noFill/>
        </p:spPr>
        <p:txBody>
          <a:bodyPr wrap="square" rtlCol="0">
            <a:spAutoFit/>
          </a:bodyPr>
          <a:lstStyle/>
          <a:p>
            <a:pPr algn="just">
              <a:lnSpc>
                <a:spcPct val="150000"/>
              </a:lnSpc>
            </a:pPr>
            <a:r>
              <a:rPr lang="en-IN" dirty="0"/>
              <a:t>In the digital age, data privacy and security are of utmost importance. With the increasing need to transfer sensitive information over the internet, there is a growing concern about the safety of the transmitted data. One of the challenges is to find a secure and inconspicuous way to embed sensitive information within seemingly innocuous files, such as images.</a:t>
            </a:r>
          </a:p>
          <a:p>
            <a:pPr algn="just">
              <a:lnSpc>
                <a:spcPct val="150000"/>
              </a:lnSpc>
            </a:pPr>
            <a:r>
              <a:rPr lang="en-IN" dirty="0"/>
              <a:t>Steganography, the art of hiding data within other files, has emerged as an effective solution for embedding secret messages or data in a manner that is not easily detectable by unauthorized parties. However, simply embedding data into an image does not guarantee security, especially if the method of embedding is easily identifiable.</a:t>
            </a:r>
          </a:p>
          <a:p>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 </a:t>
            </a:r>
          </a:p>
        </p:txBody>
      </p:sp>
      <p:sp>
        <p:nvSpPr>
          <p:cNvPr id="3" name="TextBox 2">
            <a:extLst>
              <a:ext uri="{FF2B5EF4-FFF2-40B4-BE49-F238E27FC236}">
                <a16:creationId xmlns:a16="http://schemas.microsoft.com/office/drawing/2014/main" id="{2BBF7B03-1E24-0BB1-FDE8-C24358785FB4}"/>
              </a:ext>
            </a:extLst>
          </p:cNvPr>
          <p:cNvSpPr txBox="1"/>
          <p:nvPr/>
        </p:nvSpPr>
        <p:spPr>
          <a:xfrm>
            <a:off x="783771" y="1382486"/>
            <a:ext cx="10733315" cy="4409908"/>
          </a:xfrm>
          <a:prstGeom prst="rect">
            <a:avLst/>
          </a:prstGeom>
          <a:noFill/>
        </p:spPr>
        <p:txBody>
          <a:bodyPr wrap="square" rtlCol="0">
            <a:spAutoFit/>
          </a:bodyPr>
          <a:lstStyle/>
          <a:p>
            <a:pPr algn="just"/>
            <a:r>
              <a:rPr lang="en-IN" dirty="0"/>
              <a:t>The technologies used in this project include:</a:t>
            </a:r>
          </a:p>
          <a:p>
            <a:pPr algn="just">
              <a:buFont typeface="+mj-lt"/>
              <a:buAutoNum type="arabicPeriod"/>
            </a:pPr>
            <a:r>
              <a:rPr lang="en-IN" b="1" dirty="0"/>
              <a:t>Python</a:t>
            </a:r>
            <a:r>
              <a:rPr lang="en-IN" dirty="0"/>
              <a:t>: The main programming language used to implement the steganography and encryption/decryption algorithms.</a:t>
            </a:r>
          </a:p>
          <a:p>
            <a:pPr algn="just">
              <a:buFont typeface="+mj-lt"/>
              <a:buAutoNum type="arabicPeriod"/>
            </a:pPr>
            <a:r>
              <a:rPr lang="en-IN" b="1" dirty="0"/>
              <a:t>OpenCV (cv2)</a:t>
            </a:r>
            <a:r>
              <a:rPr lang="en-IN" dirty="0"/>
              <a:t>: A powerful computer vision library used for image processing. In this project, OpenCV is used to read, modify, and save images, as well as to manipulate pixel values to hide and retrieve secret messages.</a:t>
            </a:r>
          </a:p>
          <a:p>
            <a:pPr algn="just">
              <a:buFont typeface="+mj-lt"/>
              <a:buAutoNum type="arabicPeriod"/>
            </a:pPr>
            <a:r>
              <a:rPr lang="en-IN" b="1" dirty="0" err="1"/>
              <a:t>Tkinter</a:t>
            </a:r>
            <a:r>
              <a:rPr lang="en-IN" dirty="0"/>
              <a:t>: A standard Python library for creating graphical user interfaces (GUIs). </a:t>
            </a:r>
            <a:r>
              <a:rPr lang="en-IN" dirty="0" err="1"/>
              <a:t>Tkinter</a:t>
            </a:r>
            <a:r>
              <a:rPr lang="en-IN" dirty="0"/>
              <a:t> is used to provide an easy way for the user to select image files and enter the secret message and passcode through pop-up dialogs.</a:t>
            </a:r>
          </a:p>
          <a:p>
            <a:pPr algn="just">
              <a:buFont typeface="+mj-lt"/>
              <a:buAutoNum type="arabicPeriod"/>
            </a:pPr>
            <a:r>
              <a:rPr lang="en-IN" b="1" dirty="0"/>
              <a:t>Steganography</a:t>
            </a:r>
            <a:r>
              <a:rPr lang="en-IN" dirty="0"/>
              <a:t>: The core technique used to embed the secret message within the image by manipulating the least significant bits of pixel values. This method allows hiding data within an image without significantly altering its visual appearance.</a:t>
            </a:r>
          </a:p>
          <a:p>
            <a:pPr algn="just">
              <a:buFont typeface="+mj-lt"/>
              <a:buAutoNum type="arabicPeriod"/>
            </a:pPr>
            <a:r>
              <a:rPr lang="en-IN" b="1" dirty="0"/>
              <a:t>Password-based Encryption</a:t>
            </a:r>
            <a:r>
              <a:rPr lang="en-IN" dirty="0"/>
              <a:t>: A simple encryption technique used to secure the hidden message. A passcode is required to decrypt the message, ensuring that only authorized users can retrieve the hidden information.</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8EED527E-DC92-7A74-5CCC-4400C5347DFB}"/>
              </a:ext>
            </a:extLst>
          </p:cNvPr>
          <p:cNvSpPr txBox="1"/>
          <p:nvPr/>
        </p:nvSpPr>
        <p:spPr>
          <a:xfrm>
            <a:off x="729343" y="1436914"/>
            <a:ext cx="10881464" cy="4649356"/>
          </a:xfrm>
          <a:prstGeom prst="rect">
            <a:avLst/>
          </a:prstGeom>
          <a:noFill/>
        </p:spPr>
        <p:txBody>
          <a:bodyPr wrap="square" rtlCol="0">
            <a:spAutoFit/>
          </a:bodyPr>
          <a:lstStyle/>
          <a:p>
            <a:r>
              <a:rPr lang="en-IN" b="1" dirty="0"/>
              <a:t>1. Dual Purpose of Image:</a:t>
            </a:r>
          </a:p>
          <a:p>
            <a:pPr>
              <a:buFont typeface="Arial" panose="020B0604020202020204" pitchFamily="34" charset="0"/>
              <a:buChar char="•"/>
            </a:pPr>
            <a:r>
              <a:rPr lang="en-IN" dirty="0"/>
              <a:t>The image is not only a medium for displaying visuals but also serves as a secure data carrier. The project cleverly utilizes steganography to hide information within the image, making the image both functional and secure.</a:t>
            </a:r>
          </a:p>
          <a:p>
            <a:r>
              <a:rPr lang="en-IN" b="1" dirty="0"/>
              <a:t>2. Password Protection for Decryption:</a:t>
            </a:r>
          </a:p>
          <a:p>
            <a:pPr>
              <a:buFont typeface="Arial" panose="020B0604020202020204" pitchFamily="34" charset="0"/>
              <a:buChar char="•"/>
            </a:pPr>
            <a:r>
              <a:rPr lang="en-IN" dirty="0"/>
              <a:t>Unlike basic steganography techniques, this project adds an extra layer of security by requiring a passcode for decryption. This ensures that only authorized users can retrieve the hidden message, making the system more secure.</a:t>
            </a:r>
          </a:p>
          <a:p>
            <a:r>
              <a:rPr lang="en-IN" b="1" dirty="0"/>
              <a:t>3. User-Friendly Interface:</a:t>
            </a:r>
          </a:p>
          <a:p>
            <a:pPr>
              <a:buFont typeface="Arial" panose="020B0604020202020204" pitchFamily="34" charset="0"/>
              <a:buChar char="•"/>
            </a:pPr>
            <a:r>
              <a:rPr lang="en-IN" dirty="0"/>
              <a:t>Through the use of </a:t>
            </a:r>
            <a:r>
              <a:rPr lang="en-IN" dirty="0" err="1"/>
              <a:t>Tkinter</a:t>
            </a:r>
            <a:r>
              <a:rPr lang="en-IN" dirty="0"/>
              <a:t>, the project provides a simple and interactive graphical user interface (GUI) for selecting images and entering messages and passcodes. It eliminates the need for users to deal with complicated command-line inputs.</a:t>
            </a:r>
          </a:p>
          <a:p>
            <a:r>
              <a:rPr lang="en-IN" b="1" dirty="0"/>
              <a:t>4. Integration of Encryption with Steganography:</a:t>
            </a:r>
          </a:p>
          <a:p>
            <a:pPr>
              <a:buFont typeface="Arial" panose="020B0604020202020204" pitchFamily="34" charset="0"/>
              <a:buChar char="•"/>
            </a:pPr>
            <a:r>
              <a:rPr lang="en-IN" dirty="0"/>
              <a:t>The project doesn’t just hide data within an image; it combines encryption with steganography. The secret message is encrypted and then embedded, offering a two-pronged security approach to data hiding.</a:t>
            </a:r>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9" name="Rectangle 5">
            <a:extLst>
              <a:ext uri="{FF2B5EF4-FFF2-40B4-BE49-F238E27FC236}">
                <a16:creationId xmlns:a16="http://schemas.microsoft.com/office/drawing/2014/main" id="{65D34617-393E-1581-4DB3-293DED2019B2}"/>
              </a:ext>
            </a:extLst>
          </p:cNvPr>
          <p:cNvSpPr>
            <a:spLocks noChangeArrowheads="1"/>
          </p:cNvSpPr>
          <p:nvPr/>
        </p:nvSpPr>
        <p:spPr bwMode="auto">
          <a:xfrm>
            <a:off x="535524" y="1232452"/>
            <a:ext cx="1112095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IN" dirty="0"/>
              <a:t>The end users of this Secure Data Hiding in Image Using Steganography project can vary depending on the context</a:t>
            </a:r>
          </a:p>
          <a:p>
            <a:pPr algn="just" eaLnBrk="0" fontAlgn="base" hangingPunct="0">
              <a:spcBef>
                <a:spcPct val="0"/>
              </a:spcBef>
              <a:spcAft>
                <a:spcPct val="0"/>
              </a:spcAft>
            </a:pPr>
            <a:r>
              <a:rPr lang="en-IN" dirty="0"/>
              <a:t> in which the system is applied. Some potential end users include:</a:t>
            </a:r>
          </a:p>
          <a:p>
            <a:pPr marL="0" marR="0" lvl="0" indent="0" algn="just" defTabSz="914400" rtl="0" eaLnBrk="0" fontAlgn="base" latinLnBrk="0" hangingPunct="0">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endParaRPr>
          </a:p>
          <a:p>
            <a:pPr marL="0" marR="0" lvl="0" indent="0" algn="just" defTabSz="914400" rtl="0" eaLnBrk="0" fontAlgn="base" latinLnBrk="0" hangingPunct="0">
              <a:spcBef>
                <a:spcPct val="0"/>
              </a:spcBef>
              <a:spcAft>
                <a:spcPct val="0"/>
              </a:spcAft>
              <a:buClrTx/>
              <a:buSzTx/>
              <a:buFontTx/>
              <a:buAutoNum type="arabicPeriod"/>
              <a:tabLst/>
            </a:pPr>
            <a:r>
              <a:rPr kumimoji="0" lang="en-US" altLang="en-US" sz="1800" i="0" u="none" strike="noStrike" cap="none" normalizeH="0" baseline="0" dirty="0">
                <a:ln>
                  <a:noFill/>
                </a:ln>
                <a:solidFill>
                  <a:schemeClr val="tx1"/>
                </a:solidFill>
                <a:effectLst/>
              </a:rPr>
              <a:t>Privacy-Conscious Individuals </a:t>
            </a:r>
          </a:p>
          <a:p>
            <a:pPr marL="0" marR="0" lvl="0" indent="0" algn="just" defTabSz="914400" rtl="0" eaLnBrk="0" fontAlgn="base" latinLnBrk="0" hangingPunct="0">
              <a:spcBef>
                <a:spcPct val="0"/>
              </a:spcBef>
              <a:spcAft>
                <a:spcPct val="0"/>
              </a:spcAft>
              <a:buClrTx/>
              <a:buSzTx/>
              <a:buFontTx/>
              <a:buAutoNum type="arabicPeriod" startAt="2"/>
              <a:tabLst/>
            </a:pPr>
            <a:r>
              <a:rPr kumimoji="0" lang="en-US" altLang="en-US" sz="1800" i="0" u="none" strike="noStrike" cap="none" normalizeH="0" baseline="0" dirty="0">
                <a:ln>
                  <a:noFill/>
                </a:ln>
                <a:solidFill>
                  <a:schemeClr val="tx1"/>
                </a:solidFill>
                <a:effectLst/>
              </a:rPr>
              <a:t>Journalists and Whistleblowers </a:t>
            </a:r>
          </a:p>
          <a:p>
            <a:pPr marL="0" marR="0" lvl="0" indent="0" algn="just" defTabSz="914400" rtl="0" eaLnBrk="0" fontAlgn="base" latinLnBrk="0" hangingPunct="0">
              <a:spcBef>
                <a:spcPct val="0"/>
              </a:spcBef>
              <a:spcAft>
                <a:spcPct val="0"/>
              </a:spcAft>
              <a:buClrTx/>
              <a:buSzTx/>
              <a:buFontTx/>
              <a:buAutoNum type="arabicPeriod" startAt="3"/>
              <a:tabLst/>
            </a:pPr>
            <a:r>
              <a:rPr kumimoji="0" lang="en-US" altLang="en-US" sz="1800" i="0" u="none" strike="noStrike" cap="none" normalizeH="0" baseline="0" dirty="0">
                <a:ln>
                  <a:noFill/>
                </a:ln>
                <a:solidFill>
                  <a:schemeClr val="tx1"/>
                </a:solidFill>
                <a:effectLst/>
              </a:rPr>
              <a:t>Corporate Organizations </a:t>
            </a:r>
          </a:p>
          <a:p>
            <a:pPr marL="0" marR="0" lvl="0" indent="0" algn="just" defTabSz="914400" rtl="0" eaLnBrk="0" fontAlgn="base" latinLnBrk="0" hangingPunct="0">
              <a:spcBef>
                <a:spcPct val="0"/>
              </a:spcBef>
              <a:spcAft>
                <a:spcPct val="0"/>
              </a:spcAft>
              <a:buClrTx/>
              <a:buSzTx/>
              <a:buFontTx/>
              <a:buAutoNum type="arabicPeriod" startAt="4"/>
              <a:tabLst/>
            </a:pPr>
            <a:r>
              <a:rPr kumimoji="0" lang="en-US" altLang="en-US" sz="1800" i="0" u="none" strike="noStrike" cap="none" normalizeH="0" baseline="0" dirty="0">
                <a:ln>
                  <a:noFill/>
                </a:ln>
                <a:solidFill>
                  <a:schemeClr val="tx1"/>
                </a:solidFill>
                <a:effectLst/>
              </a:rPr>
              <a:t>Government Agencies or Security Professionals </a:t>
            </a:r>
          </a:p>
          <a:p>
            <a:pPr marL="0" marR="0" lvl="0" indent="0" algn="just" defTabSz="914400" rtl="0" eaLnBrk="0" fontAlgn="base" latinLnBrk="0" hangingPunct="0">
              <a:spcBef>
                <a:spcPct val="0"/>
              </a:spcBef>
              <a:spcAft>
                <a:spcPct val="0"/>
              </a:spcAft>
              <a:buClrTx/>
              <a:buSzTx/>
              <a:buFontTx/>
              <a:buAutoNum type="arabicPeriod" startAt="5"/>
              <a:tabLst/>
            </a:pPr>
            <a:r>
              <a:rPr kumimoji="0" lang="en-US" altLang="en-US" sz="1800" i="0" u="none" strike="noStrike" cap="none" normalizeH="0" baseline="0" dirty="0">
                <a:ln>
                  <a:noFill/>
                </a:ln>
                <a:solidFill>
                  <a:schemeClr val="tx1"/>
                </a:solidFill>
                <a:effectLst/>
              </a:rPr>
              <a:t>Digital Forensics Professionals </a:t>
            </a:r>
          </a:p>
          <a:p>
            <a:pPr marL="0" marR="0" lvl="0" indent="0" algn="just" defTabSz="914400" rtl="0" eaLnBrk="0" fontAlgn="base" latinLnBrk="0" hangingPunct="0">
              <a:spcBef>
                <a:spcPct val="0"/>
              </a:spcBef>
              <a:spcAft>
                <a:spcPct val="0"/>
              </a:spcAft>
              <a:buClrTx/>
              <a:buSzTx/>
              <a:buFontTx/>
              <a:buAutoNum type="arabicPeriod" startAt="6"/>
              <a:tabLst/>
            </a:pPr>
            <a:r>
              <a:rPr kumimoji="0" lang="en-US" altLang="en-US" sz="1800" i="0" u="none" strike="noStrike" cap="none" normalizeH="0" baseline="0" dirty="0">
                <a:ln>
                  <a:noFill/>
                </a:ln>
                <a:solidFill>
                  <a:schemeClr val="tx1"/>
                </a:solidFill>
                <a:effectLst/>
              </a:rPr>
              <a:t>Researchers and Academics </a:t>
            </a:r>
          </a:p>
          <a:p>
            <a:pPr marL="0" marR="0" lvl="0" indent="0" algn="just" defTabSz="914400" rtl="0" eaLnBrk="0" fontAlgn="base" latinLnBrk="0" hangingPunct="0">
              <a:spcBef>
                <a:spcPct val="0"/>
              </a:spcBef>
              <a:spcAft>
                <a:spcPct val="0"/>
              </a:spcAft>
              <a:buClrTx/>
              <a:buSzTx/>
              <a:buFontTx/>
              <a:buAutoNum type="arabicPeriod" startAt="7"/>
              <a:tabLst/>
            </a:pPr>
            <a:r>
              <a:rPr kumimoji="0" lang="en-US" altLang="en-US" sz="1800" i="0" u="none" strike="noStrike" cap="none" normalizeH="0" baseline="0" dirty="0">
                <a:ln>
                  <a:noFill/>
                </a:ln>
                <a:solidFill>
                  <a:schemeClr val="tx1"/>
                </a:solidFill>
                <a:effectLst/>
              </a:rPr>
              <a:t>Software Developers </a:t>
            </a:r>
          </a:p>
          <a:p>
            <a:pPr marL="0" marR="0" lvl="0" indent="0" algn="just" defTabSz="914400" rtl="0" eaLnBrk="0" fontAlgn="base" latinLnBrk="0" hangingPunct="0">
              <a:spcBef>
                <a:spcPct val="0"/>
              </a:spcBef>
              <a:spcAft>
                <a:spcPct val="0"/>
              </a:spcAft>
              <a:buClrTx/>
              <a:buSzTx/>
              <a:buFontTx/>
              <a:buAutoNum type="arabicPeriod" startAt="8"/>
              <a:tabLst/>
            </a:pPr>
            <a:r>
              <a:rPr kumimoji="0" lang="en-US" altLang="en-US" sz="1800" i="0" u="none" strike="noStrike" cap="none" normalizeH="0" baseline="0" dirty="0">
                <a:ln>
                  <a:noFill/>
                </a:ln>
                <a:solidFill>
                  <a:schemeClr val="tx1"/>
                </a:solidFill>
                <a:effectLst/>
              </a:rPr>
              <a:t>Content Creators and Artists </a:t>
            </a:r>
          </a:p>
          <a:p>
            <a:pPr marL="0" marR="0" lvl="0" indent="0" algn="just" defTabSz="914400" rtl="0" eaLnBrk="0" fontAlgn="base" latinLnBrk="0" hangingPunct="0">
              <a:spcBef>
                <a:spcPct val="0"/>
              </a:spcBef>
              <a:spcAft>
                <a:spcPct val="0"/>
              </a:spcAft>
              <a:buClrTx/>
              <a:buSzTx/>
              <a:buFontTx/>
              <a:buAutoNum type="arabicPeriod" startAt="9"/>
              <a:tabLst/>
            </a:pPr>
            <a:r>
              <a:rPr kumimoji="0" lang="en-US" altLang="en-US" sz="1800" i="0" u="none" strike="noStrike" cap="none" normalizeH="0" baseline="0" dirty="0">
                <a:ln>
                  <a:noFill/>
                </a:ln>
                <a:solidFill>
                  <a:schemeClr val="tx1"/>
                </a:solidFill>
                <a:effectLst/>
              </a:rPr>
              <a:t>Cybersecurity Experts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descr="A screenshot of a computer&#10;&#10;AI-generated content may be incorrect.">
            <a:extLst>
              <a:ext uri="{FF2B5EF4-FFF2-40B4-BE49-F238E27FC236}">
                <a16:creationId xmlns:a16="http://schemas.microsoft.com/office/drawing/2014/main" id="{C3C699AA-22FF-254C-CDEC-032211710ED1}"/>
              </a:ext>
            </a:extLst>
          </p:cNvPr>
          <p:cNvPicPr>
            <a:picLocks noChangeAspect="1"/>
          </p:cNvPicPr>
          <p:nvPr/>
        </p:nvPicPr>
        <p:blipFill>
          <a:blip r:embed="rId2"/>
          <a:stretch>
            <a:fillRect/>
          </a:stretch>
        </p:blipFill>
        <p:spPr>
          <a:xfrm>
            <a:off x="581192" y="1232451"/>
            <a:ext cx="5678094" cy="4220937"/>
          </a:xfrm>
          <a:prstGeom prst="rect">
            <a:avLst/>
          </a:prstGeom>
        </p:spPr>
      </p:pic>
      <p:sp>
        <p:nvSpPr>
          <p:cNvPr id="8" name="TextBox 7">
            <a:extLst>
              <a:ext uri="{FF2B5EF4-FFF2-40B4-BE49-F238E27FC236}">
                <a16:creationId xmlns:a16="http://schemas.microsoft.com/office/drawing/2014/main" id="{7E483973-3EBF-CDCB-92B5-46E659E3B5BC}"/>
              </a:ext>
            </a:extLst>
          </p:cNvPr>
          <p:cNvSpPr txBox="1"/>
          <p:nvPr/>
        </p:nvSpPr>
        <p:spPr>
          <a:xfrm>
            <a:off x="718457" y="5693229"/>
            <a:ext cx="5094514" cy="369332"/>
          </a:xfrm>
          <a:prstGeom prst="rect">
            <a:avLst/>
          </a:prstGeom>
          <a:noFill/>
        </p:spPr>
        <p:txBody>
          <a:bodyPr wrap="square" rtlCol="0">
            <a:spAutoFit/>
          </a:bodyPr>
          <a:lstStyle/>
          <a:p>
            <a:r>
              <a:rPr lang="en-US" dirty="0"/>
              <a:t>Fig 1 : Select Image</a:t>
            </a:r>
            <a:endParaRPr lang="en-IN" dirty="0"/>
          </a:p>
        </p:txBody>
      </p:sp>
      <p:pic>
        <p:nvPicPr>
          <p:cNvPr id="10" name="Picture 9" descr="A screenshot of a computer screen&#10;&#10;AI-generated content may be incorrect.">
            <a:extLst>
              <a:ext uri="{FF2B5EF4-FFF2-40B4-BE49-F238E27FC236}">
                <a16:creationId xmlns:a16="http://schemas.microsoft.com/office/drawing/2014/main" id="{7DC0E32E-8007-56F7-B5AE-8197674940C3}"/>
              </a:ext>
            </a:extLst>
          </p:cNvPr>
          <p:cNvPicPr>
            <a:picLocks noChangeAspect="1"/>
          </p:cNvPicPr>
          <p:nvPr/>
        </p:nvPicPr>
        <p:blipFill>
          <a:blip r:embed="rId3"/>
          <a:stretch>
            <a:fillRect/>
          </a:stretch>
        </p:blipFill>
        <p:spPr>
          <a:xfrm>
            <a:off x="7265671" y="2743200"/>
            <a:ext cx="4345137" cy="2710188"/>
          </a:xfrm>
          <a:prstGeom prst="rect">
            <a:avLst/>
          </a:prstGeom>
        </p:spPr>
      </p:pic>
      <p:sp>
        <p:nvSpPr>
          <p:cNvPr id="11" name="TextBox 10">
            <a:extLst>
              <a:ext uri="{FF2B5EF4-FFF2-40B4-BE49-F238E27FC236}">
                <a16:creationId xmlns:a16="http://schemas.microsoft.com/office/drawing/2014/main" id="{C2C90460-84E0-707F-AEFF-7C4C857457E7}"/>
              </a:ext>
            </a:extLst>
          </p:cNvPr>
          <p:cNvSpPr txBox="1"/>
          <p:nvPr/>
        </p:nvSpPr>
        <p:spPr>
          <a:xfrm>
            <a:off x="7902534" y="5693229"/>
            <a:ext cx="3352800" cy="369332"/>
          </a:xfrm>
          <a:prstGeom prst="rect">
            <a:avLst/>
          </a:prstGeom>
          <a:noFill/>
        </p:spPr>
        <p:txBody>
          <a:bodyPr wrap="square" rtlCol="0">
            <a:spAutoFit/>
          </a:bodyPr>
          <a:lstStyle/>
          <a:p>
            <a:r>
              <a:rPr lang="en-US" dirty="0"/>
              <a:t>Fig 2 : Enter </a:t>
            </a:r>
            <a:r>
              <a:rPr lang="en-US" dirty="0" err="1"/>
              <a:t>Secert</a:t>
            </a:r>
            <a:r>
              <a:rPr lang="en-US" dirty="0"/>
              <a:t> Message</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error&#10;&#10;AI-generated content may be incorrect.">
            <a:extLst>
              <a:ext uri="{FF2B5EF4-FFF2-40B4-BE49-F238E27FC236}">
                <a16:creationId xmlns:a16="http://schemas.microsoft.com/office/drawing/2014/main" id="{8F8C129B-D512-D70A-35F8-A1FD140AFBDD}"/>
              </a:ext>
            </a:extLst>
          </p:cNvPr>
          <p:cNvPicPr>
            <a:picLocks noChangeAspect="1"/>
          </p:cNvPicPr>
          <p:nvPr/>
        </p:nvPicPr>
        <p:blipFill>
          <a:blip r:embed="rId2"/>
          <a:stretch>
            <a:fillRect/>
          </a:stretch>
        </p:blipFill>
        <p:spPr>
          <a:xfrm>
            <a:off x="772672" y="1411589"/>
            <a:ext cx="3826039" cy="2714097"/>
          </a:xfrm>
          <a:prstGeom prst="rect">
            <a:avLst/>
          </a:prstGeom>
        </p:spPr>
      </p:pic>
      <p:sp>
        <p:nvSpPr>
          <p:cNvPr id="4" name="TextBox 3">
            <a:extLst>
              <a:ext uri="{FF2B5EF4-FFF2-40B4-BE49-F238E27FC236}">
                <a16:creationId xmlns:a16="http://schemas.microsoft.com/office/drawing/2014/main" id="{F6FFCDBA-173C-5317-D6F4-6139079E223C}"/>
              </a:ext>
            </a:extLst>
          </p:cNvPr>
          <p:cNvSpPr txBox="1"/>
          <p:nvPr/>
        </p:nvSpPr>
        <p:spPr>
          <a:xfrm>
            <a:off x="729343" y="4539343"/>
            <a:ext cx="3940628" cy="369332"/>
          </a:xfrm>
          <a:prstGeom prst="rect">
            <a:avLst/>
          </a:prstGeom>
          <a:noFill/>
        </p:spPr>
        <p:txBody>
          <a:bodyPr wrap="square" rtlCol="0">
            <a:spAutoFit/>
          </a:bodyPr>
          <a:lstStyle/>
          <a:p>
            <a:r>
              <a:rPr lang="en-US" dirty="0"/>
              <a:t>Fig 3 : Enter Passcode</a:t>
            </a:r>
            <a:endParaRPr lang="en-IN" dirty="0"/>
          </a:p>
        </p:txBody>
      </p:sp>
      <p:pic>
        <p:nvPicPr>
          <p:cNvPr id="6" name="Picture 5" descr="Blue text on a white background&#10;&#10;AI-generated content may be incorrect.">
            <a:extLst>
              <a:ext uri="{FF2B5EF4-FFF2-40B4-BE49-F238E27FC236}">
                <a16:creationId xmlns:a16="http://schemas.microsoft.com/office/drawing/2014/main" id="{594ECB44-1AB8-547E-4BAC-14DFDC5C192F}"/>
              </a:ext>
            </a:extLst>
          </p:cNvPr>
          <p:cNvPicPr>
            <a:picLocks noChangeAspect="1"/>
          </p:cNvPicPr>
          <p:nvPr/>
        </p:nvPicPr>
        <p:blipFill>
          <a:blip r:embed="rId3"/>
          <a:stretch>
            <a:fillRect/>
          </a:stretch>
        </p:blipFill>
        <p:spPr>
          <a:xfrm>
            <a:off x="6140785" y="2652562"/>
            <a:ext cx="4899007" cy="1473124"/>
          </a:xfrm>
          <a:prstGeom prst="rect">
            <a:avLst/>
          </a:prstGeom>
        </p:spPr>
      </p:pic>
      <p:sp>
        <p:nvSpPr>
          <p:cNvPr id="7" name="TextBox 6">
            <a:extLst>
              <a:ext uri="{FF2B5EF4-FFF2-40B4-BE49-F238E27FC236}">
                <a16:creationId xmlns:a16="http://schemas.microsoft.com/office/drawing/2014/main" id="{CB85BDF5-2410-3BF6-98CD-D26206514340}"/>
              </a:ext>
            </a:extLst>
          </p:cNvPr>
          <p:cNvSpPr txBox="1"/>
          <p:nvPr/>
        </p:nvSpPr>
        <p:spPr>
          <a:xfrm>
            <a:off x="6273478" y="4504619"/>
            <a:ext cx="4502552" cy="369332"/>
          </a:xfrm>
          <a:prstGeom prst="rect">
            <a:avLst/>
          </a:prstGeom>
          <a:noFill/>
        </p:spPr>
        <p:txBody>
          <a:bodyPr wrap="square" rtlCol="0">
            <a:spAutoFit/>
          </a:bodyPr>
          <a:lstStyle/>
          <a:p>
            <a:r>
              <a:rPr lang="en-US" dirty="0"/>
              <a:t>Fig 4 : Decrypted Message</a:t>
            </a:r>
            <a:endParaRPr lang="en-IN" dirty="0"/>
          </a:p>
        </p:txBody>
      </p:sp>
    </p:spTree>
    <p:extLst>
      <p:ext uri="{BB962C8B-B14F-4D97-AF65-F5344CB8AC3E}">
        <p14:creationId xmlns:p14="http://schemas.microsoft.com/office/powerpoint/2010/main" val="352972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TextBox 5">
            <a:extLst>
              <a:ext uri="{FF2B5EF4-FFF2-40B4-BE49-F238E27FC236}">
                <a16:creationId xmlns:a16="http://schemas.microsoft.com/office/drawing/2014/main" id="{DAE72B9B-F5D7-3E18-2453-F9B4544E0EA5}"/>
              </a:ext>
            </a:extLst>
          </p:cNvPr>
          <p:cNvSpPr txBox="1"/>
          <p:nvPr/>
        </p:nvSpPr>
        <p:spPr>
          <a:xfrm>
            <a:off x="772886" y="1404257"/>
            <a:ext cx="10700657" cy="2534540"/>
          </a:xfrm>
          <a:prstGeom prst="rect">
            <a:avLst/>
          </a:prstGeom>
          <a:noFill/>
        </p:spPr>
        <p:txBody>
          <a:bodyPr wrap="square" rtlCol="0">
            <a:spAutoFit/>
          </a:bodyPr>
          <a:lstStyle/>
          <a:p>
            <a:pPr algn="just">
              <a:lnSpc>
                <a:spcPct val="150000"/>
              </a:lnSpc>
            </a:pPr>
            <a:r>
              <a:rPr lang="en-IN" dirty="0"/>
              <a:t>The Secure Data Hiding in Image Using Steganography project successfully implements a method to embed secret messages within image files while ensuring the confidentiality and security of the data. By leveraging the Least Significant Bit (LSB) technique, this system hides the message in a way that is practically undetectable to the naked eye, making it an effective steganographic solution. The addition of password protection ensures that the hidden data is only accessible by authorized users, adding an extra layer of security and confidentiality.</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714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Racharla Raghu Varma Venkata Sai</cp:lastModifiedBy>
  <cp:revision>25</cp:revision>
  <dcterms:created xsi:type="dcterms:W3CDTF">2021-05-26T16:50:10Z</dcterms:created>
  <dcterms:modified xsi:type="dcterms:W3CDTF">2025-02-26T08:53:22Z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