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2"/>
  </p:notesMasterIdLst>
  <p:handoutMasterIdLst>
    <p:handoutMasterId r:id="rId33"/>
  </p:handoutMasterIdLst>
  <p:sldIdLst>
    <p:sldId id="271" r:id="rId5"/>
    <p:sldId id="260" r:id="rId6"/>
    <p:sldId id="258" r:id="rId7"/>
    <p:sldId id="303" r:id="rId8"/>
    <p:sldId id="284" r:id="rId9"/>
    <p:sldId id="273" r:id="rId10"/>
    <p:sldId id="298" r:id="rId11"/>
    <p:sldId id="302" r:id="rId12"/>
    <p:sldId id="299" r:id="rId13"/>
    <p:sldId id="287" r:id="rId14"/>
    <p:sldId id="307" r:id="rId15"/>
    <p:sldId id="308" r:id="rId16"/>
    <p:sldId id="290" r:id="rId17"/>
    <p:sldId id="312" r:id="rId18"/>
    <p:sldId id="313" r:id="rId19"/>
    <p:sldId id="309" r:id="rId20"/>
    <p:sldId id="310" r:id="rId21"/>
    <p:sldId id="279" r:id="rId22"/>
    <p:sldId id="306" r:id="rId23"/>
    <p:sldId id="288" r:id="rId24"/>
    <p:sldId id="316" r:id="rId25"/>
    <p:sldId id="289" r:id="rId26"/>
    <p:sldId id="297" r:id="rId27"/>
    <p:sldId id="314" r:id="rId28"/>
    <p:sldId id="317" r:id="rId29"/>
    <p:sldId id="304" r:id="rId30"/>
    <p:sldId id="28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2B1C5E-F045-4A94-8B86-DB6823072940}" v="1" dt="2024-05-02T02:02:05.6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388" autoAdjust="0"/>
  </p:normalViewPr>
  <p:slideViewPr>
    <p:cSldViewPr snapToGrid="0">
      <p:cViewPr>
        <p:scale>
          <a:sx n="64" d="100"/>
          <a:sy n="64" d="100"/>
        </p:scale>
        <p:origin x="748" y="264"/>
      </p:cViewPr>
      <p:guideLst>
        <p:guide orient="horz" pos="2160"/>
        <p:guide pos="3840"/>
      </p:guideLst>
    </p:cSldViewPr>
  </p:slideViewPr>
  <p:outlineViewPr>
    <p:cViewPr>
      <p:scale>
        <a:sx n="33" d="100"/>
        <a:sy n="33" d="100"/>
      </p:scale>
      <p:origin x="0" y="-3456"/>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ru deepika" userId="13ddb2d8a15b501f" providerId="LiveId" clId="{2A2B1C5E-F045-4A94-8B86-DB6823072940}"/>
    <pc:docChg chg="undo custSel addSld modSld">
      <pc:chgData name="chiru deepika" userId="13ddb2d8a15b501f" providerId="LiveId" clId="{2A2B1C5E-F045-4A94-8B86-DB6823072940}" dt="2024-05-02T02:27:25.882" v="152" actId="14100"/>
      <pc:docMkLst>
        <pc:docMk/>
      </pc:docMkLst>
      <pc:sldChg chg="modSp mod">
        <pc:chgData name="chiru deepika" userId="13ddb2d8a15b501f" providerId="LiveId" clId="{2A2B1C5E-F045-4A94-8B86-DB6823072940}" dt="2024-05-02T02:26:38.129" v="149" actId="20577"/>
        <pc:sldMkLst>
          <pc:docMk/>
          <pc:sldMk cId="4169552892" sldId="260"/>
        </pc:sldMkLst>
        <pc:spChg chg="mod">
          <ac:chgData name="chiru deepika" userId="13ddb2d8a15b501f" providerId="LiveId" clId="{2A2B1C5E-F045-4A94-8B86-DB6823072940}" dt="2024-05-02T02:26:38.129" v="149" actId="20577"/>
          <ac:spMkLst>
            <pc:docMk/>
            <pc:sldMk cId="4169552892" sldId="260"/>
            <ac:spMk id="3" creationId="{9BEA8735-F1DC-1DE6-0A38-429B2F660F8A}"/>
          </ac:spMkLst>
        </pc:spChg>
      </pc:sldChg>
      <pc:sldChg chg="addSp delSp modSp mod modClrScheme chgLayout">
        <pc:chgData name="chiru deepika" userId="13ddb2d8a15b501f" providerId="LiveId" clId="{2A2B1C5E-F045-4A94-8B86-DB6823072940}" dt="2024-05-02T02:25:28.305" v="138" actId="1076"/>
        <pc:sldMkLst>
          <pc:docMk/>
          <pc:sldMk cId="3596859589" sldId="287"/>
        </pc:sldMkLst>
        <pc:spChg chg="mod">
          <ac:chgData name="chiru deepika" userId="13ddb2d8a15b501f" providerId="LiveId" clId="{2A2B1C5E-F045-4A94-8B86-DB6823072940}" dt="2024-05-02T02:24:48.630" v="128" actId="255"/>
          <ac:spMkLst>
            <pc:docMk/>
            <pc:sldMk cId="3596859589" sldId="287"/>
            <ac:spMk id="2" creationId="{BAB1B364-17A2-00F5-68F9-BFD2FA919121}"/>
          </ac:spMkLst>
        </pc:spChg>
        <pc:spChg chg="mod">
          <ac:chgData name="chiru deepika" userId="13ddb2d8a15b501f" providerId="LiveId" clId="{2A2B1C5E-F045-4A94-8B86-DB6823072940}" dt="2024-05-02T02:25:15.022" v="134" actId="255"/>
          <ac:spMkLst>
            <pc:docMk/>
            <pc:sldMk cId="3596859589" sldId="287"/>
            <ac:spMk id="3" creationId="{DE0211C3-1447-96DF-F1D8-30DB5B3F3097}"/>
          </ac:spMkLst>
        </pc:spChg>
        <pc:spChg chg="add del mod">
          <ac:chgData name="chiru deepika" userId="13ddb2d8a15b501f" providerId="LiveId" clId="{2A2B1C5E-F045-4A94-8B86-DB6823072940}" dt="2024-05-02T02:24:26.431" v="123" actId="26606"/>
          <ac:spMkLst>
            <pc:docMk/>
            <pc:sldMk cId="3596859589" sldId="287"/>
            <ac:spMk id="11" creationId="{76A01E13-FFB0-7816-E014-56C3F247F018}"/>
          </ac:spMkLst>
        </pc:spChg>
        <pc:spChg chg="add del mod">
          <ac:chgData name="chiru deepika" userId="13ddb2d8a15b501f" providerId="LiveId" clId="{2A2B1C5E-F045-4A94-8B86-DB6823072940}" dt="2024-05-02T02:24:56.967" v="130" actId="478"/>
          <ac:spMkLst>
            <pc:docMk/>
            <pc:sldMk cId="3596859589" sldId="287"/>
            <ac:spMk id="13" creationId="{B868179C-4BE0-3B8A-6BB6-990A68A25A4F}"/>
          </ac:spMkLst>
        </pc:spChg>
        <pc:picChg chg="mod">
          <ac:chgData name="chiru deepika" userId="13ddb2d8a15b501f" providerId="LiveId" clId="{2A2B1C5E-F045-4A94-8B86-DB6823072940}" dt="2024-05-02T02:25:28.305" v="138" actId="1076"/>
          <ac:picMkLst>
            <pc:docMk/>
            <pc:sldMk cId="3596859589" sldId="287"/>
            <ac:picMk id="6" creationId="{806D6757-59E6-9358-865A-8ED0F600F3A3}"/>
          </ac:picMkLst>
        </pc:picChg>
      </pc:sldChg>
      <pc:sldChg chg="modSp mod">
        <pc:chgData name="chiru deepika" userId="13ddb2d8a15b501f" providerId="LiveId" clId="{2A2B1C5E-F045-4A94-8B86-DB6823072940}" dt="2024-05-02T02:27:25.882" v="152" actId="14100"/>
        <pc:sldMkLst>
          <pc:docMk/>
          <pc:sldMk cId="585276418" sldId="299"/>
        </pc:sldMkLst>
        <pc:spChg chg="mod">
          <ac:chgData name="chiru deepika" userId="13ddb2d8a15b501f" providerId="LiveId" clId="{2A2B1C5E-F045-4A94-8B86-DB6823072940}" dt="2024-05-02T02:27:25.882" v="152" actId="14100"/>
          <ac:spMkLst>
            <pc:docMk/>
            <pc:sldMk cId="585276418" sldId="299"/>
            <ac:spMk id="3" creationId="{4AEA6178-C986-97D5-F172-E6AE75ED3480}"/>
          </ac:spMkLst>
        </pc:spChg>
      </pc:sldChg>
      <pc:sldChg chg="addSp delSp modSp mod modClrScheme chgLayout">
        <pc:chgData name="chiru deepika" userId="13ddb2d8a15b501f" providerId="LiveId" clId="{2A2B1C5E-F045-4A94-8B86-DB6823072940}" dt="2024-05-02T02:27:05.521" v="150" actId="255"/>
        <pc:sldMkLst>
          <pc:docMk/>
          <pc:sldMk cId="1294216201" sldId="303"/>
        </pc:sldMkLst>
        <pc:spChg chg="mod">
          <ac:chgData name="chiru deepika" userId="13ddb2d8a15b501f" providerId="LiveId" clId="{2A2B1C5E-F045-4A94-8B86-DB6823072940}" dt="2024-05-02T02:03:58.401" v="16" actId="14100"/>
          <ac:spMkLst>
            <pc:docMk/>
            <pc:sldMk cId="1294216201" sldId="303"/>
            <ac:spMk id="2" creationId="{25890569-5888-BA95-0B22-6E9DB26F3C95}"/>
          </ac:spMkLst>
        </pc:spChg>
        <pc:spChg chg="mod">
          <ac:chgData name="chiru deepika" userId="13ddb2d8a15b501f" providerId="LiveId" clId="{2A2B1C5E-F045-4A94-8B86-DB6823072940}" dt="2024-05-02T02:27:05.521" v="150" actId="255"/>
          <ac:spMkLst>
            <pc:docMk/>
            <pc:sldMk cId="1294216201" sldId="303"/>
            <ac:spMk id="3" creationId="{D845045C-146A-EB58-2B2A-5F5CA58A6653}"/>
          </ac:spMkLst>
        </pc:spChg>
        <pc:spChg chg="add del mod">
          <ac:chgData name="chiru deepika" userId="13ddb2d8a15b501f" providerId="LiveId" clId="{2A2B1C5E-F045-4A94-8B86-DB6823072940}" dt="2024-05-02T02:02:14.806" v="6" actId="26606"/>
          <ac:spMkLst>
            <pc:docMk/>
            <pc:sldMk cId="1294216201" sldId="303"/>
            <ac:spMk id="10" creationId="{C05750B3-FD74-4914-ED39-D2BCD8EF0C74}"/>
          </ac:spMkLst>
        </pc:spChg>
        <pc:spChg chg="add del mod">
          <ac:chgData name="chiru deepika" userId="13ddb2d8a15b501f" providerId="LiveId" clId="{2A2B1C5E-F045-4A94-8B86-DB6823072940}" dt="2024-05-02T02:02:27.351" v="9" actId="478"/>
          <ac:spMkLst>
            <pc:docMk/>
            <pc:sldMk cId="1294216201" sldId="303"/>
            <ac:spMk id="12" creationId="{034CC4B6-54A9-1221-D199-3D651A0B07DC}"/>
          </ac:spMkLst>
        </pc:spChg>
        <pc:picChg chg="add mod">
          <ac:chgData name="chiru deepika" userId="13ddb2d8a15b501f" providerId="LiveId" clId="{2A2B1C5E-F045-4A94-8B86-DB6823072940}" dt="2024-05-02T02:02:22.502" v="8" actId="1076"/>
          <ac:picMkLst>
            <pc:docMk/>
            <pc:sldMk cId="1294216201" sldId="303"/>
            <ac:picMk id="5" creationId="{EAB4BE1D-8B29-39E3-593B-95F7A29EF012}"/>
          </ac:picMkLst>
        </pc:picChg>
      </pc:sldChg>
      <pc:sldChg chg="modSp mod">
        <pc:chgData name="chiru deepika" userId="13ddb2d8a15b501f" providerId="LiveId" clId="{2A2B1C5E-F045-4A94-8B86-DB6823072940}" dt="2024-05-02T02:06:39.047" v="29" actId="20577"/>
        <pc:sldMkLst>
          <pc:docMk/>
          <pc:sldMk cId="776519148" sldId="314"/>
        </pc:sldMkLst>
        <pc:spChg chg="mod">
          <ac:chgData name="chiru deepika" userId="13ddb2d8a15b501f" providerId="LiveId" clId="{2A2B1C5E-F045-4A94-8B86-DB6823072940}" dt="2024-05-02T02:06:39.047" v="29" actId="20577"/>
          <ac:spMkLst>
            <pc:docMk/>
            <pc:sldMk cId="776519148" sldId="314"/>
            <ac:spMk id="3" creationId="{71CAC6C0-58FC-46E1-6B6E-B0450F74B8D1}"/>
          </ac:spMkLst>
        </pc:spChg>
      </pc:sldChg>
      <pc:sldChg chg="delSp modSp new mod">
        <pc:chgData name="chiru deepika" userId="13ddb2d8a15b501f" providerId="LiveId" clId="{2A2B1C5E-F045-4A94-8B86-DB6823072940}" dt="2024-05-02T02:22:07.113" v="104" actId="27636"/>
        <pc:sldMkLst>
          <pc:docMk/>
          <pc:sldMk cId="1842621731" sldId="317"/>
        </pc:sldMkLst>
        <pc:spChg chg="mod">
          <ac:chgData name="chiru deepika" userId="13ddb2d8a15b501f" providerId="LiveId" clId="{2A2B1C5E-F045-4A94-8B86-DB6823072940}" dt="2024-05-02T02:19:53.167" v="45" actId="20577"/>
          <ac:spMkLst>
            <pc:docMk/>
            <pc:sldMk cId="1842621731" sldId="317"/>
            <ac:spMk id="2" creationId="{B81A24A1-38A0-6E97-19A8-6895C3EE2443}"/>
          </ac:spMkLst>
        </pc:spChg>
        <pc:spChg chg="mod">
          <ac:chgData name="chiru deepika" userId="13ddb2d8a15b501f" providerId="LiveId" clId="{2A2B1C5E-F045-4A94-8B86-DB6823072940}" dt="2024-05-02T02:22:07.113" v="104" actId="27636"/>
          <ac:spMkLst>
            <pc:docMk/>
            <pc:sldMk cId="1842621731" sldId="317"/>
            <ac:spMk id="3" creationId="{C2D6CEEE-2055-E62E-C3EE-F7631FE9141C}"/>
          </ac:spMkLst>
        </pc:spChg>
        <pc:spChg chg="del">
          <ac:chgData name="chiru deepika" userId="13ddb2d8a15b501f" providerId="LiveId" clId="{2A2B1C5E-F045-4A94-8B86-DB6823072940}" dt="2024-05-02T02:19:17.167" v="33" actId="478"/>
          <ac:spMkLst>
            <pc:docMk/>
            <pc:sldMk cId="1842621731" sldId="317"/>
            <ac:spMk id="4" creationId="{A7769867-82A6-5674-0DB6-5857B178CE4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B9DE37-2591-3FBC-4415-0798EA9C95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5719BB2-4044-DB46-8152-A53D1D6D25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55E036-44DE-4DB6-B39A-7EF029F6B033}" type="datetimeFigureOut">
              <a:rPr lang="en-US" smtClean="0"/>
              <a:t>5/1/2024</a:t>
            </a:fld>
            <a:endParaRPr lang="en-US" dirty="0"/>
          </a:p>
        </p:txBody>
      </p:sp>
      <p:sp>
        <p:nvSpPr>
          <p:cNvPr id="4" name="Footer Placeholder 3">
            <a:extLst>
              <a:ext uri="{FF2B5EF4-FFF2-40B4-BE49-F238E27FC236}">
                <a16:creationId xmlns:a16="http://schemas.microsoft.com/office/drawing/2014/main" id="{2F484F4A-57D8-189B-8B9B-F927B936418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C8B0EFF-2C0C-B88B-55E6-897E08026D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4C9B27-5061-43AE-B89C-0F9BAB5CFAD8}" type="slidenum">
              <a:rPr lang="en-US" smtClean="0"/>
              <a:t>‹#›</a:t>
            </a:fld>
            <a:endParaRPr lang="en-US" dirty="0"/>
          </a:p>
        </p:txBody>
      </p:sp>
    </p:spTree>
    <p:extLst>
      <p:ext uri="{BB962C8B-B14F-4D97-AF65-F5344CB8AC3E}">
        <p14:creationId xmlns:p14="http://schemas.microsoft.com/office/powerpoint/2010/main" val="37289466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D93C6C-DAFB-47FB-93A8-51530B0A0ED7}" type="datetimeFigureOut">
              <a:rPr lang="en-US" smtClean="0"/>
              <a:t>5/1/2024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95A62F-2362-4553-A8D3-DDC42D2E5E9C}" type="slidenum">
              <a:rPr lang="en-US" smtClean="0"/>
              <a:t>‹#›</a:t>
            </a:fld>
            <a:endParaRPr lang="en-US" dirty="0"/>
          </a:p>
        </p:txBody>
      </p:sp>
    </p:spTree>
    <p:extLst>
      <p:ext uri="{BB962C8B-B14F-4D97-AF65-F5344CB8AC3E}">
        <p14:creationId xmlns:p14="http://schemas.microsoft.com/office/powerpoint/2010/main" val="2305411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95A62F-2362-4553-A8D3-DDC42D2E5E9C}" type="slidenum">
              <a:rPr lang="en-US" smtClean="0"/>
              <a:t>1</a:t>
            </a:fld>
            <a:endParaRPr lang="en-US" dirty="0"/>
          </a:p>
        </p:txBody>
      </p:sp>
    </p:spTree>
    <p:extLst>
      <p:ext uri="{BB962C8B-B14F-4D97-AF65-F5344CB8AC3E}">
        <p14:creationId xmlns:p14="http://schemas.microsoft.com/office/powerpoint/2010/main" val="824430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95A62F-2362-4553-A8D3-DDC42D2E5E9C}" type="slidenum">
              <a:rPr lang="en-US" smtClean="0"/>
              <a:t>2</a:t>
            </a:fld>
            <a:endParaRPr lang="en-US" dirty="0"/>
          </a:p>
        </p:txBody>
      </p:sp>
    </p:spTree>
    <p:extLst>
      <p:ext uri="{BB962C8B-B14F-4D97-AF65-F5344CB8AC3E}">
        <p14:creationId xmlns:p14="http://schemas.microsoft.com/office/powerpoint/2010/main" val="1089740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95A62F-2362-4553-A8D3-DDC42D2E5E9C}" type="slidenum">
              <a:rPr lang="en-US" smtClean="0"/>
              <a:t>3</a:t>
            </a:fld>
            <a:endParaRPr lang="en-US" dirty="0"/>
          </a:p>
        </p:txBody>
      </p:sp>
    </p:spTree>
    <p:extLst>
      <p:ext uri="{BB962C8B-B14F-4D97-AF65-F5344CB8AC3E}">
        <p14:creationId xmlns:p14="http://schemas.microsoft.com/office/powerpoint/2010/main" val="2398920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95A62F-2362-4553-A8D3-DDC42D2E5E9C}" type="slidenum">
              <a:rPr lang="en-US" smtClean="0"/>
              <a:t>6</a:t>
            </a:fld>
            <a:endParaRPr lang="en-US" dirty="0"/>
          </a:p>
        </p:txBody>
      </p:sp>
    </p:spTree>
    <p:extLst>
      <p:ext uri="{BB962C8B-B14F-4D97-AF65-F5344CB8AC3E}">
        <p14:creationId xmlns:p14="http://schemas.microsoft.com/office/powerpoint/2010/main" val="3034154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95A62F-2362-4553-A8D3-DDC42D2E5E9C}" type="slidenum">
              <a:rPr lang="en-US" smtClean="0"/>
              <a:t>18</a:t>
            </a:fld>
            <a:endParaRPr lang="en-US" dirty="0"/>
          </a:p>
        </p:txBody>
      </p:sp>
    </p:spTree>
    <p:extLst>
      <p:ext uri="{BB962C8B-B14F-4D97-AF65-F5344CB8AC3E}">
        <p14:creationId xmlns:p14="http://schemas.microsoft.com/office/powerpoint/2010/main" val="1367317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95A62F-2362-4553-A8D3-DDC42D2E5E9C}" type="slidenum">
              <a:rPr lang="en-US" smtClean="0"/>
              <a:t>27</a:t>
            </a:fld>
            <a:endParaRPr lang="en-US" dirty="0"/>
          </a:p>
        </p:txBody>
      </p:sp>
    </p:spTree>
    <p:extLst>
      <p:ext uri="{BB962C8B-B14F-4D97-AF65-F5344CB8AC3E}">
        <p14:creationId xmlns:p14="http://schemas.microsoft.com/office/powerpoint/2010/main" val="1209232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9498770-5483-773B-4916-4A4C0782511A}"/>
              </a:ext>
            </a:extLst>
          </p:cNvPr>
          <p:cNvSpPr>
            <a:spLocks noGrp="1"/>
          </p:cNvSpPr>
          <p:nvPr>
            <p:ph type="pic" sz="quarter" idx="13"/>
          </p:nvPr>
        </p:nvSpPr>
        <p:spPr>
          <a:xfrm>
            <a:off x="1539" y="8"/>
            <a:ext cx="12188938" cy="6857992"/>
          </a:xfrm>
          <a:custGeom>
            <a:avLst/>
            <a:gdLst>
              <a:gd name="connsiteX0" fmla="*/ 10789622 w 12188938"/>
              <a:gd name="connsiteY0" fmla="*/ 4110765 h 6857992"/>
              <a:gd name="connsiteX1" fmla="*/ 10793496 w 12188938"/>
              <a:gd name="connsiteY1" fmla="*/ 4192880 h 6857992"/>
              <a:gd name="connsiteX2" fmla="*/ 10789622 w 12188938"/>
              <a:gd name="connsiteY2" fmla="*/ 4110765 h 6857992"/>
              <a:gd name="connsiteX3" fmla="*/ 11430043 w 12188938"/>
              <a:gd name="connsiteY3" fmla="*/ 4107476 h 6857992"/>
              <a:gd name="connsiteX4" fmla="*/ 11480790 w 12188938"/>
              <a:gd name="connsiteY4" fmla="*/ 4171816 h 6857992"/>
              <a:gd name="connsiteX5" fmla="*/ 11430043 w 12188938"/>
              <a:gd name="connsiteY5" fmla="*/ 4107476 h 6857992"/>
              <a:gd name="connsiteX6" fmla="*/ 11643184 w 12188938"/>
              <a:gd name="connsiteY6" fmla="*/ 4107090 h 6857992"/>
              <a:gd name="connsiteX7" fmla="*/ 11643184 w 12188938"/>
              <a:gd name="connsiteY7" fmla="*/ 4186306 h 6857992"/>
              <a:gd name="connsiteX8" fmla="*/ 11643184 w 12188938"/>
              <a:gd name="connsiteY8" fmla="*/ 4107090 h 6857992"/>
              <a:gd name="connsiteX9" fmla="*/ 11084439 w 12188938"/>
              <a:gd name="connsiteY9" fmla="*/ 4104189 h 6857992"/>
              <a:gd name="connsiteX10" fmla="*/ 11088324 w 12188938"/>
              <a:gd name="connsiteY10" fmla="*/ 4196932 h 6857992"/>
              <a:gd name="connsiteX11" fmla="*/ 11084439 w 12188938"/>
              <a:gd name="connsiteY11" fmla="*/ 4104189 h 6857992"/>
              <a:gd name="connsiteX12" fmla="*/ 11977268 w 12188938"/>
              <a:gd name="connsiteY12" fmla="*/ 4064583 h 6857992"/>
              <a:gd name="connsiteX13" fmla="*/ 11957860 w 12188938"/>
              <a:gd name="connsiteY13" fmla="*/ 4157259 h 6857992"/>
              <a:gd name="connsiteX14" fmla="*/ 11977268 w 12188938"/>
              <a:gd name="connsiteY14" fmla="*/ 4064583 h 6857992"/>
              <a:gd name="connsiteX15" fmla="*/ 10164195 w 12188938"/>
              <a:gd name="connsiteY15" fmla="*/ 4056856 h 6857992"/>
              <a:gd name="connsiteX16" fmla="*/ 10164195 w 12188938"/>
              <a:gd name="connsiteY16" fmla="*/ 4150563 h 6857992"/>
              <a:gd name="connsiteX17" fmla="*/ 10164195 w 12188938"/>
              <a:gd name="connsiteY17" fmla="*/ 4056856 h 6857992"/>
              <a:gd name="connsiteX18" fmla="*/ 10470889 w 12188938"/>
              <a:gd name="connsiteY18" fmla="*/ 4053956 h 6857992"/>
              <a:gd name="connsiteX19" fmla="*/ 10447647 w 12188938"/>
              <a:gd name="connsiteY19" fmla="*/ 4147134 h 6857992"/>
              <a:gd name="connsiteX20" fmla="*/ 10470889 w 12188938"/>
              <a:gd name="connsiteY20" fmla="*/ 4053956 h 6857992"/>
              <a:gd name="connsiteX21" fmla="*/ 152046 w 12188938"/>
              <a:gd name="connsiteY21" fmla="*/ 3893917 h 6857992"/>
              <a:gd name="connsiteX22" fmla="*/ 124874 w 12188938"/>
              <a:gd name="connsiteY22" fmla="*/ 3973187 h 6857992"/>
              <a:gd name="connsiteX23" fmla="*/ 152046 w 12188938"/>
              <a:gd name="connsiteY23" fmla="*/ 3893917 h 6857992"/>
              <a:gd name="connsiteX24" fmla="*/ 638431 w 12188938"/>
              <a:gd name="connsiteY24" fmla="*/ 3886118 h 6857992"/>
              <a:gd name="connsiteX25" fmla="*/ 591851 w 12188938"/>
              <a:gd name="connsiteY25" fmla="*/ 3954475 h 6857992"/>
              <a:gd name="connsiteX26" fmla="*/ 638431 w 12188938"/>
              <a:gd name="connsiteY26" fmla="*/ 3886118 h 6857992"/>
              <a:gd name="connsiteX27" fmla="*/ 2020621 w 12188938"/>
              <a:gd name="connsiteY27" fmla="*/ 3879602 h 6857992"/>
              <a:gd name="connsiteX28" fmla="*/ 1970159 w 12188938"/>
              <a:gd name="connsiteY28" fmla="*/ 3940557 h 6857992"/>
              <a:gd name="connsiteX29" fmla="*/ 2020621 w 12188938"/>
              <a:gd name="connsiteY29" fmla="*/ 3879602 h 6857992"/>
              <a:gd name="connsiteX30" fmla="*/ 1438182 w 12188938"/>
              <a:gd name="connsiteY30" fmla="*/ 3868995 h 6857992"/>
              <a:gd name="connsiteX31" fmla="*/ 1438182 w 12188938"/>
              <a:gd name="connsiteY31" fmla="*/ 3947246 h 6857992"/>
              <a:gd name="connsiteX32" fmla="*/ 1438182 w 12188938"/>
              <a:gd name="connsiteY32" fmla="*/ 3868995 h 6857992"/>
              <a:gd name="connsiteX33" fmla="*/ 1765862 w 12188938"/>
              <a:gd name="connsiteY33" fmla="*/ 3862391 h 6857992"/>
              <a:gd name="connsiteX34" fmla="*/ 1738637 w 12188938"/>
              <a:gd name="connsiteY34" fmla="*/ 3951206 h 6857992"/>
              <a:gd name="connsiteX35" fmla="*/ 1765862 w 12188938"/>
              <a:gd name="connsiteY35" fmla="*/ 3862391 h 6857992"/>
              <a:gd name="connsiteX36" fmla="*/ 1154678 w 12188938"/>
              <a:gd name="connsiteY36" fmla="*/ 3861266 h 6857992"/>
              <a:gd name="connsiteX37" fmla="*/ 1154678 w 12188938"/>
              <a:gd name="connsiteY37" fmla="*/ 3939811 h 6857992"/>
              <a:gd name="connsiteX38" fmla="*/ 1154678 w 12188938"/>
              <a:gd name="connsiteY38" fmla="*/ 3861266 h 6857992"/>
              <a:gd name="connsiteX39" fmla="*/ 878722 w 12188938"/>
              <a:gd name="connsiteY39" fmla="*/ 3858367 h 6857992"/>
              <a:gd name="connsiteX40" fmla="*/ 902082 w 12188938"/>
              <a:gd name="connsiteY40" fmla="*/ 3947246 h 6857992"/>
              <a:gd name="connsiteX41" fmla="*/ 878722 w 12188938"/>
              <a:gd name="connsiteY41" fmla="*/ 3858367 h 6857992"/>
              <a:gd name="connsiteX42" fmla="*/ 449757 w 12188938"/>
              <a:gd name="connsiteY42" fmla="*/ 3849853 h 6857992"/>
              <a:gd name="connsiteX43" fmla="*/ 368452 w 12188938"/>
              <a:gd name="connsiteY43" fmla="*/ 3914667 h 6857992"/>
              <a:gd name="connsiteX44" fmla="*/ 449757 w 12188938"/>
              <a:gd name="connsiteY44" fmla="*/ 3849853 h 6857992"/>
              <a:gd name="connsiteX45" fmla="*/ 11651208 w 12188938"/>
              <a:gd name="connsiteY45" fmla="*/ 3796213 h 6857992"/>
              <a:gd name="connsiteX46" fmla="*/ 11600851 w 12188938"/>
              <a:gd name="connsiteY46" fmla="*/ 3856978 h 6857992"/>
              <a:gd name="connsiteX47" fmla="*/ 11651208 w 12188938"/>
              <a:gd name="connsiteY47" fmla="*/ 3796213 h 6857992"/>
              <a:gd name="connsiteX48" fmla="*/ 11969505 w 12188938"/>
              <a:gd name="connsiteY48" fmla="*/ 3789255 h 6857992"/>
              <a:gd name="connsiteX49" fmla="*/ 11946215 w 12188938"/>
              <a:gd name="connsiteY49" fmla="*/ 3878313 h 6857992"/>
              <a:gd name="connsiteX50" fmla="*/ 11969505 w 12188938"/>
              <a:gd name="connsiteY50" fmla="*/ 3789255 h 6857992"/>
              <a:gd name="connsiteX51" fmla="*/ 11015833 w 12188938"/>
              <a:gd name="connsiteY51" fmla="*/ 3747231 h 6857992"/>
              <a:gd name="connsiteX52" fmla="*/ 11008064 w 12188938"/>
              <a:gd name="connsiteY52" fmla="*/ 3829375 h 6857992"/>
              <a:gd name="connsiteX53" fmla="*/ 11015833 w 12188938"/>
              <a:gd name="connsiteY53" fmla="*/ 3747231 h 6857992"/>
              <a:gd name="connsiteX54" fmla="*/ 10638051 w 12188938"/>
              <a:gd name="connsiteY54" fmla="*/ 3736359 h 6857992"/>
              <a:gd name="connsiteX55" fmla="*/ 10680915 w 12188938"/>
              <a:gd name="connsiteY55" fmla="*/ 3804381 h 6857992"/>
              <a:gd name="connsiteX56" fmla="*/ 10638051 w 12188938"/>
              <a:gd name="connsiteY56" fmla="*/ 3736359 h 6857992"/>
              <a:gd name="connsiteX57" fmla="*/ 10264977 w 12188938"/>
              <a:gd name="connsiteY57" fmla="*/ 3722113 h 6857992"/>
              <a:gd name="connsiteX58" fmla="*/ 10233803 w 12188938"/>
              <a:gd name="connsiteY58" fmla="*/ 3811564 h 6857992"/>
              <a:gd name="connsiteX59" fmla="*/ 10264977 w 12188938"/>
              <a:gd name="connsiteY59" fmla="*/ 3722113 h 6857992"/>
              <a:gd name="connsiteX60" fmla="*/ 11255210 w 12188938"/>
              <a:gd name="connsiteY60" fmla="*/ 3710038 h 6857992"/>
              <a:gd name="connsiteX61" fmla="*/ 11305640 w 12188938"/>
              <a:gd name="connsiteY61" fmla="*/ 3785221 h 6857992"/>
              <a:gd name="connsiteX62" fmla="*/ 11255210 w 12188938"/>
              <a:gd name="connsiteY62" fmla="*/ 3710038 h 6857992"/>
              <a:gd name="connsiteX63" fmla="*/ 343061 w 12188938"/>
              <a:gd name="connsiteY63" fmla="*/ 3611056 h 6857992"/>
              <a:gd name="connsiteX64" fmla="*/ 327601 w 12188938"/>
              <a:gd name="connsiteY64" fmla="*/ 3703799 h 6857992"/>
              <a:gd name="connsiteX65" fmla="*/ 343061 w 12188938"/>
              <a:gd name="connsiteY65" fmla="*/ 3611056 h 6857992"/>
              <a:gd name="connsiteX66" fmla="*/ 2040279 w 12188938"/>
              <a:gd name="connsiteY66" fmla="*/ 3578335 h 6857992"/>
              <a:gd name="connsiteX67" fmla="*/ 2090709 w 12188938"/>
              <a:gd name="connsiteY67" fmla="*/ 3650011 h 6857992"/>
              <a:gd name="connsiteX68" fmla="*/ 2040279 w 12188938"/>
              <a:gd name="connsiteY68" fmla="*/ 3578335 h 6857992"/>
              <a:gd name="connsiteX69" fmla="*/ 99393 w 12188938"/>
              <a:gd name="connsiteY69" fmla="*/ 3575932 h 6857992"/>
              <a:gd name="connsiteX70" fmla="*/ 149855 w 12188938"/>
              <a:gd name="connsiteY70" fmla="*/ 3647887 h 6857992"/>
              <a:gd name="connsiteX71" fmla="*/ 99393 w 12188938"/>
              <a:gd name="connsiteY71" fmla="*/ 3575932 h 6857992"/>
              <a:gd name="connsiteX72" fmla="*/ 801257 w 12188938"/>
              <a:gd name="connsiteY72" fmla="*/ 3571806 h 6857992"/>
              <a:gd name="connsiteX73" fmla="*/ 847929 w 12188938"/>
              <a:gd name="connsiteY73" fmla="*/ 3639458 h 6857992"/>
              <a:gd name="connsiteX74" fmla="*/ 801257 w 12188938"/>
              <a:gd name="connsiteY74" fmla="*/ 3571806 h 6857992"/>
              <a:gd name="connsiteX75" fmla="*/ 1771669 w 12188938"/>
              <a:gd name="connsiteY75" fmla="*/ 3571447 h 6857992"/>
              <a:gd name="connsiteX76" fmla="*/ 1775551 w 12188938"/>
              <a:gd name="connsiteY76" fmla="*/ 3653562 h 6857992"/>
              <a:gd name="connsiteX77" fmla="*/ 1771669 w 12188938"/>
              <a:gd name="connsiteY77" fmla="*/ 3571447 h 6857992"/>
              <a:gd name="connsiteX78" fmla="*/ 1531232 w 12188938"/>
              <a:gd name="connsiteY78" fmla="*/ 3567584 h 6857992"/>
              <a:gd name="connsiteX79" fmla="*/ 1515737 w 12188938"/>
              <a:gd name="connsiteY79" fmla="*/ 3661291 h 6857992"/>
              <a:gd name="connsiteX80" fmla="*/ 1531232 w 12188938"/>
              <a:gd name="connsiteY80" fmla="*/ 3567584 h 6857992"/>
              <a:gd name="connsiteX81" fmla="*/ 576083 w 12188938"/>
              <a:gd name="connsiteY81" fmla="*/ 3560820 h 6857992"/>
              <a:gd name="connsiteX82" fmla="*/ 579988 w 12188938"/>
              <a:gd name="connsiteY82" fmla="*/ 3657427 h 6857992"/>
              <a:gd name="connsiteX83" fmla="*/ 576083 w 12188938"/>
              <a:gd name="connsiteY83" fmla="*/ 3560820 h 6857992"/>
              <a:gd name="connsiteX84" fmla="*/ 1243735 w 12188938"/>
              <a:gd name="connsiteY84" fmla="*/ 3554060 h 6857992"/>
              <a:gd name="connsiteX85" fmla="*/ 1267115 w 12188938"/>
              <a:gd name="connsiteY85" fmla="*/ 3621974 h 6857992"/>
              <a:gd name="connsiteX86" fmla="*/ 1298288 w 12188938"/>
              <a:gd name="connsiteY86" fmla="*/ 3607677 h 6857992"/>
              <a:gd name="connsiteX87" fmla="*/ 1243735 w 12188938"/>
              <a:gd name="connsiteY87" fmla="*/ 3554060 h 6857992"/>
              <a:gd name="connsiteX88" fmla="*/ 1069080 w 12188938"/>
              <a:gd name="connsiteY88" fmla="*/ 3514450 h 6857992"/>
              <a:gd name="connsiteX89" fmla="*/ 1057493 w 12188938"/>
              <a:gd name="connsiteY89" fmla="*/ 3603329 h 6857992"/>
              <a:gd name="connsiteX90" fmla="*/ 1069080 w 12188938"/>
              <a:gd name="connsiteY90" fmla="*/ 3514450 h 6857992"/>
              <a:gd name="connsiteX91" fmla="*/ 11577350 w 12188938"/>
              <a:gd name="connsiteY91" fmla="*/ 3430849 h 6857992"/>
              <a:gd name="connsiteX92" fmla="*/ 11534652 w 12188938"/>
              <a:gd name="connsiteY92" fmla="*/ 3506317 h 6857992"/>
              <a:gd name="connsiteX93" fmla="*/ 11577350 w 12188938"/>
              <a:gd name="connsiteY93" fmla="*/ 3430849 h 6857992"/>
              <a:gd name="connsiteX94" fmla="*/ 12105571 w 12188938"/>
              <a:gd name="connsiteY94" fmla="*/ 3430847 h 6857992"/>
              <a:gd name="connsiteX95" fmla="*/ 12160022 w 12188938"/>
              <a:gd name="connsiteY95" fmla="*/ 3498761 h 6857992"/>
              <a:gd name="connsiteX96" fmla="*/ 12105571 w 12188938"/>
              <a:gd name="connsiteY96" fmla="*/ 3430847 h 6857992"/>
              <a:gd name="connsiteX97" fmla="*/ 11825923 w 12188938"/>
              <a:gd name="connsiteY97" fmla="*/ 3416356 h 6857992"/>
              <a:gd name="connsiteX98" fmla="*/ 11794935 w 12188938"/>
              <a:gd name="connsiteY98" fmla="*/ 3488207 h 6857992"/>
              <a:gd name="connsiteX99" fmla="*/ 11825923 w 12188938"/>
              <a:gd name="connsiteY99" fmla="*/ 3416356 h 6857992"/>
              <a:gd name="connsiteX100" fmla="*/ 11297784 w 12188938"/>
              <a:gd name="connsiteY100" fmla="*/ 3380614 h 6857992"/>
              <a:gd name="connsiteX101" fmla="*/ 11239709 w 12188938"/>
              <a:gd name="connsiteY101" fmla="*/ 3448527 h 6857992"/>
              <a:gd name="connsiteX102" fmla="*/ 11297784 w 12188938"/>
              <a:gd name="connsiteY102" fmla="*/ 3380614 h 6857992"/>
              <a:gd name="connsiteX103" fmla="*/ 10284650 w 12188938"/>
              <a:gd name="connsiteY103" fmla="*/ 3366124 h 6857992"/>
              <a:gd name="connsiteX104" fmla="*/ 10261360 w 12188938"/>
              <a:gd name="connsiteY104" fmla="*/ 3459057 h 6857992"/>
              <a:gd name="connsiteX105" fmla="*/ 10284650 w 12188938"/>
              <a:gd name="connsiteY105" fmla="*/ 3366124 h 6857992"/>
              <a:gd name="connsiteX106" fmla="*/ 10933029 w 12188938"/>
              <a:gd name="connsiteY106" fmla="*/ 3359362 h 6857992"/>
              <a:gd name="connsiteX107" fmla="*/ 10983552 w 12188938"/>
              <a:gd name="connsiteY107" fmla="*/ 3434478 h 6857992"/>
              <a:gd name="connsiteX108" fmla="*/ 10933029 w 12188938"/>
              <a:gd name="connsiteY108" fmla="*/ 3359362 h 6857992"/>
              <a:gd name="connsiteX109" fmla="*/ 10579447 w 12188938"/>
              <a:gd name="connsiteY109" fmla="*/ 3355210 h 6857992"/>
              <a:gd name="connsiteX110" fmla="*/ 10649317 w 12188938"/>
              <a:gd name="connsiteY110" fmla="*/ 3416018 h 6857992"/>
              <a:gd name="connsiteX111" fmla="*/ 10579447 w 12188938"/>
              <a:gd name="connsiteY111" fmla="*/ 3355210 h 6857992"/>
              <a:gd name="connsiteX112" fmla="*/ 1915689 w 12188938"/>
              <a:gd name="connsiteY112" fmla="*/ 3277771 h 6857992"/>
              <a:gd name="connsiteX113" fmla="*/ 1896321 w 12188938"/>
              <a:gd name="connsiteY113" fmla="*/ 3359884 h 6857992"/>
              <a:gd name="connsiteX114" fmla="*/ 1915689 w 12188938"/>
              <a:gd name="connsiteY114" fmla="*/ 3277771 h 6857992"/>
              <a:gd name="connsiteX115" fmla="*/ 1698041 w 12188938"/>
              <a:gd name="connsiteY115" fmla="*/ 3245892 h 6857992"/>
              <a:gd name="connsiteX116" fmla="*/ 1682547 w 12188938"/>
              <a:gd name="connsiteY116" fmla="*/ 3335065 h 6857992"/>
              <a:gd name="connsiteX117" fmla="*/ 1698041 w 12188938"/>
              <a:gd name="connsiteY117" fmla="*/ 3245892 h 6857992"/>
              <a:gd name="connsiteX118" fmla="*/ 1104067 w 12188938"/>
              <a:gd name="connsiteY118" fmla="*/ 3224638 h 6857992"/>
              <a:gd name="connsiteX119" fmla="*/ 1061284 w 12188938"/>
              <a:gd name="connsiteY119" fmla="*/ 3296199 h 6857992"/>
              <a:gd name="connsiteX120" fmla="*/ 1104067 w 12188938"/>
              <a:gd name="connsiteY120" fmla="*/ 3224638 h 6857992"/>
              <a:gd name="connsiteX121" fmla="*/ 1383806 w 12188938"/>
              <a:gd name="connsiteY121" fmla="*/ 3220776 h 6857992"/>
              <a:gd name="connsiteX122" fmla="*/ 1430332 w 12188938"/>
              <a:gd name="connsiteY122" fmla="*/ 3299346 h 6857992"/>
              <a:gd name="connsiteX123" fmla="*/ 1383806 w 12188938"/>
              <a:gd name="connsiteY123" fmla="*/ 3220776 h 6857992"/>
              <a:gd name="connsiteX124" fmla="*/ 804868 w 12188938"/>
              <a:gd name="connsiteY124" fmla="*/ 3191793 h 6857992"/>
              <a:gd name="connsiteX125" fmla="*/ 785446 w 12188938"/>
              <a:gd name="connsiteY125" fmla="*/ 3277771 h 6857992"/>
              <a:gd name="connsiteX126" fmla="*/ 804868 w 12188938"/>
              <a:gd name="connsiteY126" fmla="*/ 3191793 h 6857992"/>
              <a:gd name="connsiteX127" fmla="*/ 482687 w 12188938"/>
              <a:gd name="connsiteY127" fmla="*/ 3191410 h 6857992"/>
              <a:gd name="connsiteX128" fmla="*/ 455563 w 12188938"/>
              <a:gd name="connsiteY128" fmla="*/ 3195805 h 6857992"/>
              <a:gd name="connsiteX129" fmla="*/ 514013 w 12188938"/>
              <a:gd name="connsiteY129" fmla="*/ 3267146 h 6857992"/>
              <a:gd name="connsiteX130" fmla="*/ 482687 w 12188938"/>
              <a:gd name="connsiteY130" fmla="*/ 3191410 h 6857992"/>
              <a:gd name="connsiteX131" fmla="*/ 218915 w 12188938"/>
              <a:gd name="connsiteY131" fmla="*/ 3177302 h 6857992"/>
              <a:gd name="connsiteX132" fmla="*/ 187741 w 12188938"/>
              <a:gd name="connsiteY132" fmla="*/ 3267244 h 6857992"/>
              <a:gd name="connsiteX133" fmla="*/ 218915 w 12188938"/>
              <a:gd name="connsiteY133" fmla="*/ 3177302 h 6857992"/>
              <a:gd name="connsiteX134" fmla="*/ 2152903 w 12188938"/>
              <a:gd name="connsiteY134" fmla="*/ 1624906 h 6857992"/>
              <a:gd name="connsiteX135" fmla="*/ 2152903 w 12188938"/>
              <a:gd name="connsiteY135" fmla="*/ 5233079 h 6857992"/>
              <a:gd name="connsiteX136" fmla="*/ 10036020 w 12188938"/>
              <a:gd name="connsiteY136" fmla="*/ 5233079 h 6857992"/>
              <a:gd name="connsiteX137" fmla="*/ 10036020 w 12188938"/>
              <a:gd name="connsiteY137" fmla="*/ 3459281 h 6857992"/>
              <a:gd name="connsiteX138" fmla="*/ 10047194 w 12188938"/>
              <a:gd name="connsiteY138" fmla="*/ 3454934 h 6857992"/>
              <a:gd name="connsiteX139" fmla="*/ 10038968 w 12188938"/>
              <a:gd name="connsiteY139" fmla="*/ 3375592 h 6857992"/>
              <a:gd name="connsiteX140" fmla="*/ 10036020 w 12188938"/>
              <a:gd name="connsiteY140" fmla="*/ 3374870 h 6857992"/>
              <a:gd name="connsiteX141" fmla="*/ 10036020 w 12188938"/>
              <a:gd name="connsiteY141" fmla="*/ 1624906 h 6857992"/>
              <a:gd name="connsiteX142" fmla="*/ 0 w 12188938"/>
              <a:gd name="connsiteY142" fmla="*/ 0 h 6857992"/>
              <a:gd name="connsiteX143" fmla="*/ 12188938 w 12188938"/>
              <a:gd name="connsiteY143" fmla="*/ 0 h 6857992"/>
              <a:gd name="connsiteX144" fmla="*/ 12188938 w 12188938"/>
              <a:gd name="connsiteY144" fmla="*/ 6857992 h 6857992"/>
              <a:gd name="connsiteX145" fmla="*/ 0 w 12188938"/>
              <a:gd name="connsiteY145" fmla="*/ 6857992 h 6857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12188938" h="6857992">
                <a:moveTo>
                  <a:pt x="10789622" y="4110765"/>
                </a:moveTo>
                <a:cubicBezTo>
                  <a:pt x="10708277" y="4128616"/>
                  <a:pt x="10735392" y="4189310"/>
                  <a:pt x="10793496" y="4192880"/>
                </a:cubicBezTo>
                <a:cubicBezTo>
                  <a:pt x="10859347" y="4189310"/>
                  <a:pt x="10851600" y="4110765"/>
                  <a:pt x="10789622" y="4110765"/>
                </a:cubicBezTo>
                <a:close/>
                <a:moveTo>
                  <a:pt x="11430043" y="4107476"/>
                </a:moveTo>
                <a:cubicBezTo>
                  <a:pt x="11320742" y="4150369"/>
                  <a:pt x="11414429" y="4207560"/>
                  <a:pt x="11480790" y="4171816"/>
                </a:cubicBezTo>
                <a:cubicBezTo>
                  <a:pt x="11488597" y="4143220"/>
                  <a:pt x="11461272" y="4100327"/>
                  <a:pt x="11430043" y="4107476"/>
                </a:cubicBezTo>
                <a:close/>
                <a:moveTo>
                  <a:pt x="11643184" y="4107090"/>
                </a:moveTo>
                <a:cubicBezTo>
                  <a:pt x="11569378" y="4121493"/>
                  <a:pt x="11592685" y="4171903"/>
                  <a:pt x="11643184" y="4186306"/>
                </a:cubicBezTo>
                <a:cubicBezTo>
                  <a:pt x="11713106" y="4186306"/>
                  <a:pt x="11705337" y="4110691"/>
                  <a:pt x="11643184" y="4107090"/>
                </a:cubicBezTo>
                <a:close/>
                <a:moveTo>
                  <a:pt x="11084439" y="4104189"/>
                </a:moveTo>
                <a:cubicBezTo>
                  <a:pt x="11002864" y="4107756"/>
                  <a:pt x="11014518" y="4196932"/>
                  <a:pt x="11088324" y="4196932"/>
                </a:cubicBezTo>
                <a:cubicBezTo>
                  <a:pt x="11146592" y="4186231"/>
                  <a:pt x="11127169" y="4111323"/>
                  <a:pt x="11084439" y="4104189"/>
                </a:cubicBezTo>
                <a:close/>
                <a:moveTo>
                  <a:pt x="11977268" y="4064583"/>
                </a:moveTo>
                <a:cubicBezTo>
                  <a:pt x="11899635" y="4071712"/>
                  <a:pt x="11884108" y="4132308"/>
                  <a:pt x="11957860" y="4157259"/>
                </a:cubicBezTo>
                <a:cubicBezTo>
                  <a:pt x="12016085" y="4167952"/>
                  <a:pt x="12039375" y="4071712"/>
                  <a:pt x="11977268" y="4064583"/>
                </a:cubicBezTo>
                <a:close/>
                <a:moveTo>
                  <a:pt x="10164195" y="4056856"/>
                </a:moveTo>
                <a:cubicBezTo>
                  <a:pt x="10082803" y="4064064"/>
                  <a:pt x="10086679" y="4143355"/>
                  <a:pt x="10164195" y="4150563"/>
                </a:cubicBezTo>
                <a:cubicBezTo>
                  <a:pt x="10222333" y="4139751"/>
                  <a:pt x="10206830" y="4071273"/>
                  <a:pt x="10164195" y="4056856"/>
                </a:cubicBezTo>
                <a:close/>
                <a:moveTo>
                  <a:pt x="10470889" y="4053956"/>
                </a:moveTo>
                <a:cubicBezTo>
                  <a:pt x="10439900" y="4071875"/>
                  <a:pt x="10381796" y="4075459"/>
                  <a:pt x="10447647" y="4147134"/>
                </a:cubicBezTo>
                <a:cubicBezTo>
                  <a:pt x="10532866" y="4165053"/>
                  <a:pt x="10532866" y="4064707"/>
                  <a:pt x="10470889" y="4053956"/>
                </a:cubicBezTo>
                <a:close/>
                <a:moveTo>
                  <a:pt x="152046" y="3893917"/>
                </a:moveTo>
                <a:cubicBezTo>
                  <a:pt x="93821" y="3890314"/>
                  <a:pt x="66649" y="3962377"/>
                  <a:pt x="124874" y="3973187"/>
                </a:cubicBezTo>
                <a:cubicBezTo>
                  <a:pt x="194744" y="4023631"/>
                  <a:pt x="221916" y="3901124"/>
                  <a:pt x="152046" y="3893917"/>
                </a:cubicBezTo>
                <a:close/>
                <a:moveTo>
                  <a:pt x="638431" y="3886118"/>
                </a:moveTo>
                <a:cubicBezTo>
                  <a:pt x="587970" y="3882520"/>
                  <a:pt x="568561" y="3918497"/>
                  <a:pt x="591851" y="3954475"/>
                </a:cubicBezTo>
                <a:cubicBezTo>
                  <a:pt x="665603" y="3986854"/>
                  <a:pt x="723828" y="3904106"/>
                  <a:pt x="638431" y="3886118"/>
                </a:cubicBezTo>
                <a:close/>
                <a:moveTo>
                  <a:pt x="2020621" y="3879602"/>
                </a:moveTo>
                <a:cubicBezTo>
                  <a:pt x="1993449" y="3915458"/>
                  <a:pt x="1977922" y="3854503"/>
                  <a:pt x="1970159" y="3940557"/>
                </a:cubicBezTo>
                <a:cubicBezTo>
                  <a:pt x="2040029" y="4040953"/>
                  <a:pt x="2125430" y="3897530"/>
                  <a:pt x="2020621" y="3879602"/>
                </a:cubicBezTo>
                <a:close/>
                <a:moveTo>
                  <a:pt x="1438182" y="3868995"/>
                </a:moveTo>
                <a:cubicBezTo>
                  <a:pt x="1356435" y="3890336"/>
                  <a:pt x="1391468" y="3925905"/>
                  <a:pt x="1438182" y="3947246"/>
                </a:cubicBezTo>
                <a:cubicBezTo>
                  <a:pt x="1504359" y="3940132"/>
                  <a:pt x="1500466" y="3876109"/>
                  <a:pt x="1438182" y="3868995"/>
                </a:cubicBezTo>
                <a:close/>
                <a:moveTo>
                  <a:pt x="1765862" y="3862391"/>
                </a:moveTo>
                <a:cubicBezTo>
                  <a:pt x="1730858" y="3876602"/>
                  <a:pt x="1676408" y="3887259"/>
                  <a:pt x="1738637" y="3951206"/>
                </a:cubicBezTo>
                <a:cubicBezTo>
                  <a:pt x="1835871" y="3972522"/>
                  <a:pt x="1831981" y="3873049"/>
                  <a:pt x="1765862" y="3862391"/>
                </a:cubicBezTo>
                <a:close/>
                <a:moveTo>
                  <a:pt x="1154678" y="3861266"/>
                </a:moveTo>
                <a:cubicBezTo>
                  <a:pt x="1077376" y="3879117"/>
                  <a:pt x="1108297" y="3925530"/>
                  <a:pt x="1154678" y="3939811"/>
                </a:cubicBezTo>
                <a:cubicBezTo>
                  <a:pt x="1224250" y="3943381"/>
                  <a:pt x="1220385" y="3871977"/>
                  <a:pt x="1154678" y="3861266"/>
                </a:cubicBezTo>
                <a:close/>
                <a:moveTo>
                  <a:pt x="878722" y="3858367"/>
                </a:moveTo>
                <a:cubicBezTo>
                  <a:pt x="793069" y="3890364"/>
                  <a:pt x="828109" y="3940136"/>
                  <a:pt x="902082" y="3947246"/>
                </a:cubicBezTo>
                <a:cubicBezTo>
                  <a:pt x="968269" y="3933025"/>
                  <a:pt x="917656" y="3861922"/>
                  <a:pt x="878722" y="3858367"/>
                </a:cubicBezTo>
                <a:close/>
                <a:moveTo>
                  <a:pt x="449757" y="3849853"/>
                </a:moveTo>
                <a:cubicBezTo>
                  <a:pt x="411040" y="3846252"/>
                  <a:pt x="352965" y="3867857"/>
                  <a:pt x="368452" y="3914667"/>
                </a:cubicBezTo>
                <a:cubicBezTo>
                  <a:pt x="411040" y="3965078"/>
                  <a:pt x="515576" y="3896663"/>
                  <a:pt x="449757" y="3849853"/>
                </a:cubicBezTo>
                <a:close/>
                <a:moveTo>
                  <a:pt x="11651208" y="3796213"/>
                </a:moveTo>
                <a:cubicBezTo>
                  <a:pt x="11620219" y="3824808"/>
                  <a:pt x="11604725" y="3774766"/>
                  <a:pt x="11600851" y="3856978"/>
                </a:cubicBezTo>
                <a:cubicBezTo>
                  <a:pt x="11662828" y="3953488"/>
                  <a:pt x="11751921" y="3810511"/>
                  <a:pt x="11651208" y="3796213"/>
                </a:cubicBezTo>
                <a:close/>
                <a:moveTo>
                  <a:pt x="11969505" y="3789255"/>
                </a:moveTo>
                <a:cubicBezTo>
                  <a:pt x="11938451" y="3803504"/>
                  <a:pt x="11884108" y="3814191"/>
                  <a:pt x="11946215" y="3878313"/>
                </a:cubicBezTo>
                <a:cubicBezTo>
                  <a:pt x="12039375" y="3903249"/>
                  <a:pt x="12039375" y="3799942"/>
                  <a:pt x="11969505" y="3789255"/>
                </a:cubicBezTo>
                <a:close/>
                <a:moveTo>
                  <a:pt x="11015833" y="3747231"/>
                </a:moveTo>
                <a:cubicBezTo>
                  <a:pt x="10945912" y="3747231"/>
                  <a:pt x="10934258" y="3854375"/>
                  <a:pt x="11008064" y="3829375"/>
                </a:cubicBezTo>
                <a:cubicBezTo>
                  <a:pt x="11046910" y="3865089"/>
                  <a:pt x="11077986" y="3747231"/>
                  <a:pt x="11015833" y="3747231"/>
                </a:cubicBezTo>
                <a:close/>
                <a:moveTo>
                  <a:pt x="10638051" y="3736359"/>
                </a:moveTo>
                <a:cubicBezTo>
                  <a:pt x="10525048" y="3765000"/>
                  <a:pt x="10610775" y="3854503"/>
                  <a:pt x="10680915" y="3804381"/>
                </a:cubicBezTo>
                <a:cubicBezTo>
                  <a:pt x="10688708" y="3775741"/>
                  <a:pt x="10673121" y="3732779"/>
                  <a:pt x="10638051" y="3736359"/>
                </a:cubicBezTo>
                <a:close/>
                <a:moveTo>
                  <a:pt x="10264977" y="3722113"/>
                </a:moveTo>
                <a:cubicBezTo>
                  <a:pt x="10214320" y="3729269"/>
                  <a:pt x="10179250" y="3786518"/>
                  <a:pt x="10233803" y="3811564"/>
                </a:cubicBezTo>
                <a:cubicBezTo>
                  <a:pt x="10288357" y="3818720"/>
                  <a:pt x="10342910" y="3747159"/>
                  <a:pt x="10264977" y="3722113"/>
                </a:cubicBezTo>
                <a:close/>
                <a:moveTo>
                  <a:pt x="11255210" y="3710038"/>
                </a:moveTo>
                <a:cubicBezTo>
                  <a:pt x="11146591" y="3735099"/>
                  <a:pt x="11235813" y="3831762"/>
                  <a:pt x="11305640" y="3785221"/>
                </a:cubicBezTo>
                <a:cubicBezTo>
                  <a:pt x="11313398" y="3749419"/>
                  <a:pt x="11282364" y="3713618"/>
                  <a:pt x="11255210" y="3710038"/>
                </a:cubicBezTo>
                <a:close/>
                <a:moveTo>
                  <a:pt x="343061" y="3611056"/>
                </a:moveTo>
                <a:cubicBezTo>
                  <a:pt x="281219" y="3621757"/>
                  <a:pt x="258029" y="3682397"/>
                  <a:pt x="327601" y="3703799"/>
                </a:cubicBezTo>
                <a:cubicBezTo>
                  <a:pt x="385577" y="3700232"/>
                  <a:pt x="404903" y="3621757"/>
                  <a:pt x="343061" y="3611056"/>
                </a:cubicBezTo>
                <a:close/>
                <a:moveTo>
                  <a:pt x="2040279" y="3578335"/>
                </a:moveTo>
                <a:cubicBezTo>
                  <a:pt x="1935539" y="3621341"/>
                  <a:pt x="2017003" y="3678681"/>
                  <a:pt x="2090709" y="3650011"/>
                </a:cubicBezTo>
                <a:cubicBezTo>
                  <a:pt x="2102350" y="3628508"/>
                  <a:pt x="2071313" y="3567584"/>
                  <a:pt x="2040279" y="3578335"/>
                </a:cubicBezTo>
                <a:close/>
                <a:moveTo>
                  <a:pt x="99393" y="3575932"/>
                </a:moveTo>
                <a:cubicBezTo>
                  <a:pt x="-1531" y="3611909"/>
                  <a:pt x="64458" y="3680266"/>
                  <a:pt x="149855" y="3647887"/>
                </a:cubicBezTo>
                <a:cubicBezTo>
                  <a:pt x="153736" y="3611909"/>
                  <a:pt x="130446" y="3575932"/>
                  <a:pt x="99393" y="3575932"/>
                </a:cubicBezTo>
                <a:close/>
                <a:moveTo>
                  <a:pt x="801257" y="3571806"/>
                </a:moveTo>
                <a:cubicBezTo>
                  <a:pt x="692355" y="3600291"/>
                  <a:pt x="777921" y="3689306"/>
                  <a:pt x="847929" y="3639458"/>
                </a:cubicBezTo>
                <a:cubicBezTo>
                  <a:pt x="851818" y="3610973"/>
                  <a:pt x="836261" y="3564685"/>
                  <a:pt x="801257" y="3571806"/>
                </a:cubicBezTo>
                <a:close/>
                <a:moveTo>
                  <a:pt x="1771669" y="3571447"/>
                </a:moveTo>
                <a:cubicBezTo>
                  <a:pt x="1701799" y="3582158"/>
                  <a:pt x="1678509" y="3649992"/>
                  <a:pt x="1775551" y="3653562"/>
                </a:cubicBezTo>
                <a:cubicBezTo>
                  <a:pt x="1826012" y="3642851"/>
                  <a:pt x="1833776" y="3571447"/>
                  <a:pt x="1771669" y="3571447"/>
                </a:cubicBezTo>
                <a:close/>
                <a:moveTo>
                  <a:pt x="1531232" y="3567584"/>
                </a:moveTo>
                <a:cubicBezTo>
                  <a:pt x="1449886" y="3578396"/>
                  <a:pt x="1438265" y="3632458"/>
                  <a:pt x="1515737" y="3661291"/>
                </a:cubicBezTo>
                <a:cubicBezTo>
                  <a:pt x="1577714" y="3661291"/>
                  <a:pt x="1589335" y="3578396"/>
                  <a:pt x="1531232" y="3567584"/>
                </a:cubicBezTo>
                <a:close/>
                <a:moveTo>
                  <a:pt x="576083" y="3560820"/>
                </a:moveTo>
                <a:cubicBezTo>
                  <a:pt x="494078" y="3564398"/>
                  <a:pt x="505793" y="3650271"/>
                  <a:pt x="579988" y="3657427"/>
                </a:cubicBezTo>
                <a:cubicBezTo>
                  <a:pt x="634658" y="3643115"/>
                  <a:pt x="622943" y="3571554"/>
                  <a:pt x="576083" y="3560820"/>
                </a:cubicBezTo>
                <a:close/>
                <a:moveTo>
                  <a:pt x="1243735" y="3554060"/>
                </a:moveTo>
                <a:cubicBezTo>
                  <a:pt x="1169699" y="3571932"/>
                  <a:pt x="1196975" y="3661293"/>
                  <a:pt x="1267115" y="3621974"/>
                </a:cubicBezTo>
                <a:cubicBezTo>
                  <a:pt x="1274908" y="3614825"/>
                  <a:pt x="1286598" y="3596953"/>
                  <a:pt x="1298288" y="3607677"/>
                </a:cubicBezTo>
                <a:cubicBezTo>
                  <a:pt x="1306082" y="3582656"/>
                  <a:pt x="1271012" y="3554060"/>
                  <a:pt x="1243735" y="3554060"/>
                </a:cubicBezTo>
                <a:close/>
                <a:moveTo>
                  <a:pt x="1069080" y="3514450"/>
                </a:moveTo>
                <a:cubicBezTo>
                  <a:pt x="995691" y="3532226"/>
                  <a:pt x="960928" y="3603329"/>
                  <a:pt x="1057493" y="3603329"/>
                </a:cubicBezTo>
                <a:cubicBezTo>
                  <a:pt x="1107706" y="3592664"/>
                  <a:pt x="1130882" y="3521560"/>
                  <a:pt x="1069080" y="3514450"/>
                </a:cubicBezTo>
                <a:close/>
                <a:moveTo>
                  <a:pt x="11577350" y="3430849"/>
                </a:moveTo>
                <a:cubicBezTo>
                  <a:pt x="11526888" y="3430849"/>
                  <a:pt x="11507480" y="3470380"/>
                  <a:pt x="11534652" y="3506317"/>
                </a:cubicBezTo>
                <a:cubicBezTo>
                  <a:pt x="11608404" y="3520692"/>
                  <a:pt x="11662747" y="3463193"/>
                  <a:pt x="11577350" y="3430849"/>
                </a:cubicBezTo>
                <a:close/>
                <a:moveTo>
                  <a:pt x="12105571" y="3430847"/>
                </a:moveTo>
                <a:cubicBezTo>
                  <a:pt x="12000559" y="3466591"/>
                  <a:pt x="12082235" y="3538080"/>
                  <a:pt x="12160022" y="3498761"/>
                </a:cubicBezTo>
                <a:cubicBezTo>
                  <a:pt x="12156133" y="3470166"/>
                  <a:pt x="12136686" y="3430847"/>
                  <a:pt x="12105571" y="3430847"/>
                </a:cubicBezTo>
                <a:close/>
                <a:moveTo>
                  <a:pt x="11825923" y="3416356"/>
                </a:moveTo>
                <a:cubicBezTo>
                  <a:pt x="11744578" y="3419949"/>
                  <a:pt x="11756199" y="3498984"/>
                  <a:pt x="11794935" y="3488207"/>
                </a:cubicBezTo>
                <a:cubicBezTo>
                  <a:pt x="11868533" y="3531317"/>
                  <a:pt x="11895648" y="3423543"/>
                  <a:pt x="11825923" y="3416356"/>
                </a:cubicBezTo>
                <a:close/>
                <a:moveTo>
                  <a:pt x="11297784" y="3380614"/>
                </a:moveTo>
                <a:cubicBezTo>
                  <a:pt x="11255196" y="3384189"/>
                  <a:pt x="11224222" y="3402061"/>
                  <a:pt x="11239709" y="3448527"/>
                </a:cubicBezTo>
                <a:cubicBezTo>
                  <a:pt x="11301656" y="3523589"/>
                  <a:pt x="11386833" y="3416358"/>
                  <a:pt x="11297784" y="3380614"/>
                </a:cubicBezTo>
                <a:close/>
                <a:moveTo>
                  <a:pt x="10284650" y="3366124"/>
                </a:moveTo>
                <a:cubicBezTo>
                  <a:pt x="10253596" y="3380421"/>
                  <a:pt x="10199253" y="3391144"/>
                  <a:pt x="10261360" y="3459057"/>
                </a:cubicBezTo>
                <a:cubicBezTo>
                  <a:pt x="10354520" y="3473355"/>
                  <a:pt x="10350638" y="3376847"/>
                  <a:pt x="10284650" y="3366124"/>
                </a:cubicBezTo>
                <a:close/>
                <a:moveTo>
                  <a:pt x="10933029" y="3359362"/>
                </a:moveTo>
                <a:cubicBezTo>
                  <a:pt x="10820322" y="3384401"/>
                  <a:pt x="10917483" y="3491711"/>
                  <a:pt x="10983552" y="3434478"/>
                </a:cubicBezTo>
                <a:cubicBezTo>
                  <a:pt x="10991325" y="3402285"/>
                  <a:pt x="10960234" y="3366515"/>
                  <a:pt x="10933029" y="3359362"/>
                </a:cubicBezTo>
                <a:close/>
                <a:moveTo>
                  <a:pt x="10579447" y="3355210"/>
                </a:moveTo>
                <a:cubicBezTo>
                  <a:pt x="10494050" y="3401711"/>
                  <a:pt x="10598855" y="3483982"/>
                  <a:pt x="10649317" y="3416018"/>
                </a:cubicBezTo>
                <a:cubicBezTo>
                  <a:pt x="10649317" y="3380249"/>
                  <a:pt x="10633790" y="3351633"/>
                  <a:pt x="10579447" y="3355210"/>
                </a:cubicBezTo>
                <a:close/>
                <a:moveTo>
                  <a:pt x="1915689" y="3277771"/>
                </a:moveTo>
                <a:cubicBezTo>
                  <a:pt x="1869206" y="3284911"/>
                  <a:pt x="1853712" y="3334893"/>
                  <a:pt x="1896321" y="3359884"/>
                </a:cubicBezTo>
                <a:cubicBezTo>
                  <a:pt x="1973793" y="3338462"/>
                  <a:pt x="2004782" y="3302761"/>
                  <a:pt x="1915689" y="3277771"/>
                </a:cubicBezTo>
                <a:close/>
                <a:moveTo>
                  <a:pt x="1698041" y="3245892"/>
                </a:moveTo>
                <a:cubicBezTo>
                  <a:pt x="1616696" y="3256592"/>
                  <a:pt x="1605075" y="3310097"/>
                  <a:pt x="1682547" y="3335065"/>
                </a:cubicBezTo>
                <a:cubicBezTo>
                  <a:pt x="1744524" y="3338632"/>
                  <a:pt x="1756145" y="3253025"/>
                  <a:pt x="1698041" y="3245892"/>
                </a:cubicBezTo>
                <a:close/>
                <a:moveTo>
                  <a:pt x="1104067" y="3224638"/>
                </a:moveTo>
                <a:cubicBezTo>
                  <a:pt x="1057395" y="3231794"/>
                  <a:pt x="1030170" y="3253263"/>
                  <a:pt x="1061284" y="3296199"/>
                </a:cubicBezTo>
                <a:cubicBezTo>
                  <a:pt x="1139071" y="3321243"/>
                  <a:pt x="1189633" y="3260418"/>
                  <a:pt x="1104067" y="3224638"/>
                </a:cubicBezTo>
                <a:close/>
                <a:moveTo>
                  <a:pt x="1383806" y="3220776"/>
                </a:moveTo>
                <a:cubicBezTo>
                  <a:pt x="1283002" y="3238632"/>
                  <a:pt x="1345035" y="3338631"/>
                  <a:pt x="1430332" y="3299346"/>
                </a:cubicBezTo>
                <a:cubicBezTo>
                  <a:pt x="1461349" y="3277918"/>
                  <a:pt x="1395437" y="3220776"/>
                  <a:pt x="1383806" y="3220776"/>
                </a:cubicBezTo>
                <a:close/>
                <a:moveTo>
                  <a:pt x="804868" y="3191793"/>
                </a:moveTo>
                <a:cubicBezTo>
                  <a:pt x="762138" y="3202540"/>
                  <a:pt x="742716" y="3252696"/>
                  <a:pt x="785446" y="3277771"/>
                </a:cubicBezTo>
                <a:cubicBezTo>
                  <a:pt x="859252" y="3263441"/>
                  <a:pt x="886444" y="3213289"/>
                  <a:pt x="804868" y="3191793"/>
                </a:cubicBezTo>
                <a:close/>
                <a:moveTo>
                  <a:pt x="482687" y="3191410"/>
                </a:moveTo>
                <a:cubicBezTo>
                  <a:pt x="473950" y="3191737"/>
                  <a:pt x="464817" y="3193131"/>
                  <a:pt x="455563" y="3195805"/>
                </a:cubicBezTo>
                <a:cubicBezTo>
                  <a:pt x="432183" y="3231476"/>
                  <a:pt x="467253" y="3267146"/>
                  <a:pt x="514013" y="3267146"/>
                </a:cubicBezTo>
                <a:cubicBezTo>
                  <a:pt x="585614" y="3239056"/>
                  <a:pt x="543846" y="3189119"/>
                  <a:pt x="482687" y="3191410"/>
                </a:cubicBezTo>
                <a:close/>
                <a:moveTo>
                  <a:pt x="218915" y="3177302"/>
                </a:moveTo>
                <a:cubicBezTo>
                  <a:pt x="164362" y="3180900"/>
                  <a:pt x="133188" y="3242060"/>
                  <a:pt x="187741" y="3267244"/>
                </a:cubicBezTo>
                <a:cubicBezTo>
                  <a:pt x="242295" y="3281635"/>
                  <a:pt x="296848" y="3202486"/>
                  <a:pt x="218915" y="3177302"/>
                </a:cubicBezTo>
                <a:close/>
                <a:moveTo>
                  <a:pt x="2152903" y="1624906"/>
                </a:moveTo>
                <a:lnTo>
                  <a:pt x="2152903" y="5233079"/>
                </a:lnTo>
                <a:lnTo>
                  <a:pt x="10036020" y="5233079"/>
                </a:lnTo>
                <a:lnTo>
                  <a:pt x="10036020" y="3459281"/>
                </a:lnTo>
                <a:lnTo>
                  <a:pt x="10047194" y="3454934"/>
                </a:lnTo>
                <a:cubicBezTo>
                  <a:pt x="10075852" y="3435526"/>
                  <a:pt x="10071530" y="3391335"/>
                  <a:pt x="10038968" y="3375592"/>
                </a:cubicBezTo>
                <a:lnTo>
                  <a:pt x="10036020" y="3374870"/>
                </a:lnTo>
                <a:lnTo>
                  <a:pt x="10036020" y="1624906"/>
                </a:lnTo>
                <a:close/>
                <a:moveTo>
                  <a:pt x="0" y="0"/>
                </a:moveTo>
                <a:lnTo>
                  <a:pt x="12188938" y="0"/>
                </a:lnTo>
                <a:lnTo>
                  <a:pt x="12188938" y="6857992"/>
                </a:lnTo>
                <a:lnTo>
                  <a:pt x="0" y="6857992"/>
                </a:lnTo>
                <a:close/>
              </a:path>
            </a:pathLst>
          </a:custGeom>
          <a:solidFill>
            <a:schemeClr val="accent5">
              <a:lumMod val="60000"/>
              <a:lumOff val="40000"/>
            </a:schemeClr>
          </a:solidFill>
        </p:spPr>
        <p:txBody>
          <a:bodyPr wrap="square">
            <a:noAutofit/>
          </a:bodyP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D395C89-2E28-4777-95B0-BA7EECAE3BA4}"/>
              </a:ext>
            </a:extLst>
          </p:cNvPr>
          <p:cNvSpPr>
            <a:spLocks noGrp="1"/>
          </p:cNvSpPr>
          <p:nvPr>
            <p:ph type="ctrTitle" hasCustomPrompt="1"/>
          </p:nvPr>
        </p:nvSpPr>
        <p:spPr>
          <a:xfrm>
            <a:off x="2152217" y="3001754"/>
            <a:ext cx="7883117" cy="854493"/>
          </a:xfrm>
          <a:noFill/>
          <a:ln>
            <a:noFill/>
          </a:ln>
        </p:spPr>
        <p:txBody>
          <a:bodyPr anchor="ctr">
            <a:normAutofit/>
          </a:bodyPr>
          <a:lstStyle>
            <a:lvl1pPr algn="ctr">
              <a:defRPr sz="4800"/>
            </a:lvl1pPr>
          </a:lstStyle>
          <a:p>
            <a:r>
              <a:rPr lang="en-US" dirty="0"/>
              <a:t>Click to add title</a:t>
            </a:r>
          </a:p>
        </p:txBody>
      </p:sp>
    </p:spTree>
    <p:extLst>
      <p:ext uri="{BB962C8B-B14F-4D97-AF65-F5344CB8AC3E}">
        <p14:creationId xmlns:p14="http://schemas.microsoft.com/office/powerpoint/2010/main" val="1973635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hasCustomPrompt="1"/>
          </p:nvPr>
        </p:nvSpPr>
        <p:spPr>
          <a:xfrm>
            <a:off x="1069848" y="1709738"/>
            <a:ext cx="9430811" cy="2852737"/>
          </a:xfrm>
        </p:spPr>
        <p:txBody>
          <a:bodyPr anchor="b">
            <a:normAutofit/>
          </a:bodyPr>
          <a:lstStyle>
            <a:lvl1pPr>
              <a:defRPr sz="5400"/>
            </a:lvl1pPr>
          </a:lstStyle>
          <a:p>
            <a:r>
              <a:rPr lang="en-US" dirty="0"/>
              <a:t>Click to add title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hasCustomPrompt="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subtitle</a:t>
            </a:r>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dirty="0"/>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2637831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hasCustomPrompt="1"/>
          </p:nvPr>
        </p:nvSpPr>
        <p:spPr>
          <a:xfrm>
            <a:off x="846113" y="222504"/>
            <a:ext cx="9857747" cy="1460065"/>
          </a:xfrm>
        </p:spPr>
        <p:txBody>
          <a:bodyPr anchor="b"/>
          <a:lstStyle/>
          <a:p>
            <a:r>
              <a:rPr lang="en-US" dirty="0"/>
              <a:t>Click to add title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hasCustomPrompt="1"/>
          </p:nvPr>
        </p:nvSpPr>
        <p:spPr>
          <a:xfrm>
            <a:off x="1069848" y="1825625"/>
            <a:ext cx="4684057" cy="4351338"/>
          </a:xfrm>
        </p:spPr>
        <p:txBody>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hasCustomPrompt="1"/>
          </p:nvPr>
        </p:nvSpPr>
        <p:spPr>
          <a:xfrm>
            <a:off x="6019802" y="1825625"/>
            <a:ext cx="4684058" cy="4351338"/>
          </a:xfrm>
        </p:spPr>
        <p:txBody>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dirty="0"/>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r>
              <a:rPr lang="en-US"/>
              <a:t>20XX</a:t>
            </a:r>
            <a:endParaRPr lang="en-US" dirty="0"/>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3197520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hasCustomPrompt="1"/>
          </p:nvPr>
        </p:nvSpPr>
        <p:spPr/>
        <p:txBody>
          <a:bodyPr/>
          <a:lstStyle/>
          <a:p>
            <a:r>
              <a:rPr lang="en-US" dirty="0"/>
              <a:t>Click to add title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hasCustomPrompt="1"/>
          </p:nvPr>
        </p:nvSpPr>
        <p:spPr/>
        <p:txBody>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dirty="0"/>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dirty="0"/>
          </a:p>
        </p:txBody>
      </p:sp>
      <p:grpSp>
        <p:nvGrpSpPr>
          <p:cNvPr id="7" name="Group 6">
            <a:extLst>
              <a:ext uri="{FF2B5EF4-FFF2-40B4-BE49-F238E27FC236}">
                <a16:creationId xmlns:a16="http://schemas.microsoft.com/office/drawing/2014/main" id="{7F22F8CE-8A56-B2CC-007A-F72874BADC4D}"/>
              </a:ext>
              <a:ext uri="{C183D7F6-B498-43B3-948B-1728B52AA6E4}">
                <adec:decorative xmlns:adec="http://schemas.microsoft.com/office/drawing/2017/decorative" val="1"/>
              </a:ext>
            </a:extLst>
          </p:cNvPr>
          <p:cNvGrpSpPr/>
          <p:nvPr userDrawn="1"/>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03DE563D-5693-DCF5-57E9-27A5F3953E1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9" name="Freeform 10">
              <a:extLst>
                <a:ext uri="{FF2B5EF4-FFF2-40B4-BE49-F238E27FC236}">
                  <a16:creationId xmlns:a16="http://schemas.microsoft.com/office/drawing/2014/main" id="{A8E96521-ECEC-4E24-A512-91D0F29F96EE}"/>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0" name="Freeform 15">
              <a:extLst>
                <a:ext uri="{FF2B5EF4-FFF2-40B4-BE49-F238E27FC236}">
                  <a16:creationId xmlns:a16="http://schemas.microsoft.com/office/drawing/2014/main" id="{59608D61-A05E-926A-259D-9B5DB6DD208A}"/>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1" name="Freeform 18">
              <a:extLst>
                <a:ext uri="{FF2B5EF4-FFF2-40B4-BE49-F238E27FC236}">
                  <a16:creationId xmlns:a16="http://schemas.microsoft.com/office/drawing/2014/main" id="{BE56F77D-348B-C5E9-52E2-3F1FF9151CBF}"/>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2" name="Freeform 19">
              <a:extLst>
                <a:ext uri="{FF2B5EF4-FFF2-40B4-BE49-F238E27FC236}">
                  <a16:creationId xmlns:a16="http://schemas.microsoft.com/office/drawing/2014/main" id="{AAA20AA2-B850-6626-2138-E0C66DEE2B68}"/>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3" name="Freeform 20">
              <a:extLst>
                <a:ext uri="{FF2B5EF4-FFF2-40B4-BE49-F238E27FC236}">
                  <a16:creationId xmlns:a16="http://schemas.microsoft.com/office/drawing/2014/main" id="{655E2FDA-B76D-69E4-B278-228BC7984B12}"/>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4" name="Freeform 22">
              <a:extLst>
                <a:ext uri="{FF2B5EF4-FFF2-40B4-BE49-F238E27FC236}">
                  <a16:creationId xmlns:a16="http://schemas.microsoft.com/office/drawing/2014/main" id="{01A8F972-8B7B-F159-81DB-7887BFD94A3C}"/>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5" name="Freeform 23">
              <a:extLst>
                <a:ext uri="{FF2B5EF4-FFF2-40B4-BE49-F238E27FC236}">
                  <a16:creationId xmlns:a16="http://schemas.microsoft.com/office/drawing/2014/main" id="{1D9F1AFF-43E8-8C6E-0F5B-D00FD477E135}"/>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6" name="Freeform 26">
              <a:extLst>
                <a:ext uri="{FF2B5EF4-FFF2-40B4-BE49-F238E27FC236}">
                  <a16:creationId xmlns:a16="http://schemas.microsoft.com/office/drawing/2014/main" id="{BDDD2A0E-DFED-1010-828C-A1FD168EC6FC}"/>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7" name="Freeform 27">
              <a:extLst>
                <a:ext uri="{FF2B5EF4-FFF2-40B4-BE49-F238E27FC236}">
                  <a16:creationId xmlns:a16="http://schemas.microsoft.com/office/drawing/2014/main" id="{1D5B2CAB-2FCB-5AF0-7805-722F4327872B}"/>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8" name="Freeform 28">
              <a:extLst>
                <a:ext uri="{FF2B5EF4-FFF2-40B4-BE49-F238E27FC236}">
                  <a16:creationId xmlns:a16="http://schemas.microsoft.com/office/drawing/2014/main" id="{D7B4B69B-A5C3-06EA-1E2F-1CF73C229EB4}"/>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9" name="Freeform 30">
              <a:extLst>
                <a:ext uri="{FF2B5EF4-FFF2-40B4-BE49-F238E27FC236}">
                  <a16:creationId xmlns:a16="http://schemas.microsoft.com/office/drawing/2014/main" id="{02D49162-C1B8-CEBA-3E32-2603C35A1EB2}"/>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0" name="Freeform 43">
              <a:extLst>
                <a:ext uri="{FF2B5EF4-FFF2-40B4-BE49-F238E27FC236}">
                  <a16:creationId xmlns:a16="http://schemas.microsoft.com/office/drawing/2014/main" id="{44F50B3A-E395-6844-F7B2-2BD9E4625F72}"/>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1" name="Freeform 51">
              <a:extLst>
                <a:ext uri="{FF2B5EF4-FFF2-40B4-BE49-F238E27FC236}">
                  <a16:creationId xmlns:a16="http://schemas.microsoft.com/office/drawing/2014/main" id="{066541C7-8A9A-0FCC-F09E-71C2AE7F80A2}"/>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2" name="Freeform 52">
              <a:extLst>
                <a:ext uri="{FF2B5EF4-FFF2-40B4-BE49-F238E27FC236}">
                  <a16:creationId xmlns:a16="http://schemas.microsoft.com/office/drawing/2014/main" id="{C82EDC79-74DC-997C-C9E5-495A2490A4B7}"/>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3" name="Freeform 53">
              <a:extLst>
                <a:ext uri="{FF2B5EF4-FFF2-40B4-BE49-F238E27FC236}">
                  <a16:creationId xmlns:a16="http://schemas.microsoft.com/office/drawing/2014/main" id="{443532A9-4B98-FAB1-0D87-8FF05DF731C0}"/>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4" name="Freeform 54">
              <a:extLst>
                <a:ext uri="{FF2B5EF4-FFF2-40B4-BE49-F238E27FC236}">
                  <a16:creationId xmlns:a16="http://schemas.microsoft.com/office/drawing/2014/main" id="{63F8DECE-FA6D-499E-49A9-01313CC29650}"/>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5" name="Freeform 55">
              <a:extLst>
                <a:ext uri="{FF2B5EF4-FFF2-40B4-BE49-F238E27FC236}">
                  <a16:creationId xmlns:a16="http://schemas.microsoft.com/office/drawing/2014/main" id="{D424ED01-A561-4144-B2C8-AE4A1F298B52}"/>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6" name="Freeform 56">
              <a:extLst>
                <a:ext uri="{FF2B5EF4-FFF2-40B4-BE49-F238E27FC236}">
                  <a16:creationId xmlns:a16="http://schemas.microsoft.com/office/drawing/2014/main" id="{DA97EE83-D800-51DF-B754-E067A20A4DC3}"/>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7" name="Freeform 57">
              <a:extLst>
                <a:ext uri="{FF2B5EF4-FFF2-40B4-BE49-F238E27FC236}">
                  <a16:creationId xmlns:a16="http://schemas.microsoft.com/office/drawing/2014/main" id="{097CF819-2C57-0685-7D45-C65B7451FB32}"/>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8" name="Freeform 59">
              <a:extLst>
                <a:ext uri="{FF2B5EF4-FFF2-40B4-BE49-F238E27FC236}">
                  <a16:creationId xmlns:a16="http://schemas.microsoft.com/office/drawing/2014/main" id="{B8613D23-4A8B-3962-69FA-B79E42D62406}"/>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9" name="Freeform 60">
              <a:extLst>
                <a:ext uri="{FF2B5EF4-FFF2-40B4-BE49-F238E27FC236}">
                  <a16:creationId xmlns:a16="http://schemas.microsoft.com/office/drawing/2014/main" id="{7D6CE2E7-64E7-8907-1E41-606D5FC1606F}"/>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0" name="Freeform 61">
              <a:extLst>
                <a:ext uri="{FF2B5EF4-FFF2-40B4-BE49-F238E27FC236}">
                  <a16:creationId xmlns:a16="http://schemas.microsoft.com/office/drawing/2014/main" id="{CE6CFB08-74E9-05A2-1ED4-C7B6E1B113E7}"/>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 name="Freeform 5">
              <a:extLst>
                <a:ext uri="{FF2B5EF4-FFF2-40B4-BE49-F238E27FC236}">
                  <a16:creationId xmlns:a16="http://schemas.microsoft.com/office/drawing/2014/main" id="{5F544873-1635-B25B-15EF-053217B3F443}"/>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2" name="Freeform 6">
              <a:extLst>
                <a:ext uri="{FF2B5EF4-FFF2-40B4-BE49-F238E27FC236}">
                  <a16:creationId xmlns:a16="http://schemas.microsoft.com/office/drawing/2014/main" id="{6FF1D082-9F3A-4A1A-89C6-F5EB09FDAEC3}"/>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3" name="Freeform 7">
              <a:extLst>
                <a:ext uri="{FF2B5EF4-FFF2-40B4-BE49-F238E27FC236}">
                  <a16:creationId xmlns:a16="http://schemas.microsoft.com/office/drawing/2014/main" id="{46DE4C40-B216-CD8E-179A-8369BE8EF2A7}"/>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4" name="Freeform 8">
              <a:extLst>
                <a:ext uri="{FF2B5EF4-FFF2-40B4-BE49-F238E27FC236}">
                  <a16:creationId xmlns:a16="http://schemas.microsoft.com/office/drawing/2014/main" id="{BA87B46A-0AD8-70D8-9F89-486370F029AE}"/>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5" name="Freeform 9">
              <a:extLst>
                <a:ext uri="{FF2B5EF4-FFF2-40B4-BE49-F238E27FC236}">
                  <a16:creationId xmlns:a16="http://schemas.microsoft.com/office/drawing/2014/main" id="{4162281B-C10B-915B-0045-794FA808C87A}"/>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6" name="Freeform 11">
              <a:extLst>
                <a:ext uri="{FF2B5EF4-FFF2-40B4-BE49-F238E27FC236}">
                  <a16:creationId xmlns:a16="http://schemas.microsoft.com/office/drawing/2014/main" id="{5D52C4E2-EC49-B03C-EDB6-C67898A60496}"/>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7" name="Freeform 12">
              <a:extLst>
                <a:ext uri="{FF2B5EF4-FFF2-40B4-BE49-F238E27FC236}">
                  <a16:creationId xmlns:a16="http://schemas.microsoft.com/office/drawing/2014/main" id="{C86F20FC-2122-0088-7363-7AC7C3563CE9}"/>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8" name="Freeform 13">
              <a:extLst>
                <a:ext uri="{FF2B5EF4-FFF2-40B4-BE49-F238E27FC236}">
                  <a16:creationId xmlns:a16="http://schemas.microsoft.com/office/drawing/2014/main" id="{B99DB4A8-57EA-9082-3B58-5B086C56035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9" name="Freeform 14">
              <a:extLst>
                <a:ext uri="{FF2B5EF4-FFF2-40B4-BE49-F238E27FC236}">
                  <a16:creationId xmlns:a16="http://schemas.microsoft.com/office/drawing/2014/main" id="{F903C8EB-4AD3-174F-EBC6-2DE4DE7D4056}"/>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0" name="Freeform 16">
              <a:extLst>
                <a:ext uri="{FF2B5EF4-FFF2-40B4-BE49-F238E27FC236}">
                  <a16:creationId xmlns:a16="http://schemas.microsoft.com/office/drawing/2014/main" id="{D1867994-1930-AC92-85B0-B734DD8A1BF7}"/>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1" name="Freeform 17">
              <a:extLst>
                <a:ext uri="{FF2B5EF4-FFF2-40B4-BE49-F238E27FC236}">
                  <a16:creationId xmlns:a16="http://schemas.microsoft.com/office/drawing/2014/main" id="{CF10337E-FF4A-3C45-A229-9EB0436645DF}"/>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2" name="Freeform 21">
              <a:extLst>
                <a:ext uri="{FF2B5EF4-FFF2-40B4-BE49-F238E27FC236}">
                  <a16:creationId xmlns:a16="http://schemas.microsoft.com/office/drawing/2014/main" id="{B1F74CF4-E99C-935E-39D5-5A00B3A604B2}"/>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3" name="Freeform 25">
              <a:extLst>
                <a:ext uri="{FF2B5EF4-FFF2-40B4-BE49-F238E27FC236}">
                  <a16:creationId xmlns:a16="http://schemas.microsoft.com/office/drawing/2014/main" id="{C2D87186-EF3E-F8C5-E592-D742E279360C}"/>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4" name="Freeform 29">
              <a:extLst>
                <a:ext uri="{FF2B5EF4-FFF2-40B4-BE49-F238E27FC236}">
                  <a16:creationId xmlns:a16="http://schemas.microsoft.com/office/drawing/2014/main" id="{D2893A5B-2EBB-1E91-1B5E-6373BB5F2ED8}"/>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5" name="Freeform 31">
              <a:extLst>
                <a:ext uri="{FF2B5EF4-FFF2-40B4-BE49-F238E27FC236}">
                  <a16:creationId xmlns:a16="http://schemas.microsoft.com/office/drawing/2014/main" id="{F4926794-CB54-B181-AA8A-5A1C880CBB5D}"/>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6" name="Freeform 32">
              <a:extLst>
                <a:ext uri="{FF2B5EF4-FFF2-40B4-BE49-F238E27FC236}">
                  <a16:creationId xmlns:a16="http://schemas.microsoft.com/office/drawing/2014/main" id="{ADC0FD66-78A0-6B94-B103-1FCE93240D73}"/>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7" name="Freeform 33">
              <a:extLst>
                <a:ext uri="{FF2B5EF4-FFF2-40B4-BE49-F238E27FC236}">
                  <a16:creationId xmlns:a16="http://schemas.microsoft.com/office/drawing/2014/main" id="{D57A0167-C234-8440-D308-873FFEC36B63}"/>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8" name="Freeform 34">
              <a:extLst>
                <a:ext uri="{FF2B5EF4-FFF2-40B4-BE49-F238E27FC236}">
                  <a16:creationId xmlns:a16="http://schemas.microsoft.com/office/drawing/2014/main" id="{BF6B6EE4-5C69-8061-3018-13E5E10F6E54}"/>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9" name="Freeform 35">
              <a:extLst>
                <a:ext uri="{FF2B5EF4-FFF2-40B4-BE49-F238E27FC236}">
                  <a16:creationId xmlns:a16="http://schemas.microsoft.com/office/drawing/2014/main" id="{A4B81F6E-83B6-2783-8855-9BE8E1D1B507}"/>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0" name="Freeform 36">
              <a:extLst>
                <a:ext uri="{FF2B5EF4-FFF2-40B4-BE49-F238E27FC236}">
                  <a16:creationId xmlns:a16="http://schemas.microsoft.com/office/drawing/2014/main" id="{219150B6-B9F4-25F3-5FC2-43F82179E4B0}"/>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1" name="Freeform 37">
              <a:extLst>
                <a:ext uri="{FF2B5EF4-FFF2-40B4-BE49-F238E27FC236}">
                  <a16:creationId xmlns:a16="http://schemas.microsoft.com/office/drawing/2014/main" id="{1010BB09-0BD8-255C-5EE3-E4DF432F2902}"/>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2" name="Freeform 38">
              <a:extLst>
                <a:ext uri="{FF2B5EF4-FFF2-40B4-BE49-F238E27FC236}">
                  <a16:creationId xmlns:a16="http://schemas.microsoft.com/office/drawing/2014/main" id="{23B7174E-45E1-ADFD-D2EF-37DA831AA1ED}"/>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3" name="Freeform 39">
              <a:extLst>
                <a:ext uri="{FF2B5EF4-FFF2-40B4-BE49-F238E27FC236}">
                  <a16:creationId xmlns:a16="http://schemas.microsoft.com/office/drawing/2014/main" id="{D6A70AA8-65CC-1E6C-C6F9-69ED6ADD6E06}"/>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4" name="Freeform 40">
              <a:extLst>
                <a:ext uri="{FF2B5EF4-FFF2-40B4-BE49-F238E27FC236}">
                  <a16:creationId xmlns:a16="http://schemas.microsoft.com/office/drawing/2014/main" id="{365F63BF-BCD7-4673-BDF5-1D9325298784}"/>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5" name="Freeform 41">
              <a:extLst>
                <a:ext uri="{FF2B5EF4-FFF2-40B4-BE49-F238E27FC236}">
                  <a16:creationId xmlns:a16="http://schemas.microsoft.com/office/drawing/2014/main" id="{1614360B-E857-341C-B965-3142309842F3}"/>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6" name="Freeform 42">
              <a:extLst>
                <a:ext uri="{FF2B5EF4-FFF2-40B4-BE49-F238E27FC236}">
                  <a16:creationId xmlns:a16="http://schemas.microsoft.com/office/drawing/2014/main" id="{E9FC2FF2-484C-8C56-F1EA-743C0BE7F1DD}"/>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7" name="Freeform 44">
              <a:extLst>
                <a:ext uri="{FF2B5EF4-FFF2-40B4-BE49-F238E27FC236}">
                  <a16:creationId xmlns:a16="http://schemas.microsoft.com/office/drawing/2014/main" id="{AC4F2880-B163-48FF-E70A-11A1D193DB58}"/>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8" name="Freeform 45">
              <a:extLst>
                <a:ext uri="{FF2B5EF4-FFF2-40B4-BE49-F238E27FC236}">
                  <a16:creationId xmlns:a16="http://schemas.microsoft.com/office/drawing/2014/main" id="{B2E93C19-8F4E-F741-A8FF-B008CE78DE8A}"/>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9" name="Freeform 46">
              <a:extLst>
                <a:ext uri="{FF2B5EF4-FFF2-40B4-BE49-F238E27FC236}">
                  <a16:creationId xmlns:a16="http://schemas.microsoft.com/office/drawing/2014/main" id="{E083F8A9-92EC-C784-E507-6ED6494E454F}"/>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0" name="Freeform 47">
              <a:extLst>
                <a:ext uri="{FF2B5EF4-FFF2-40B4-BE49-F238E27FC236}">
                  <a16:creationId xmlns:a16="http://schemas.microsoft.com/office/drawing/2014/main" id="{FB030716-FC09-4DBB-846F-44FBCD396AA9}"/>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1" name="Freeform 48">
              <a:extLst>
                <a:ext uri="{FF2B5EF4-FFF2-40B4-BE49-F238E27FC236}">
                  <a16:creationId xmlns:a16="http://schemas.microsoft.com/office/drawing/2014/main" id="{0BCD5409-3FBF-553E-83FE-85D67A5C0942}"/>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2" name="Freeform 49">
              <a:extLst>
                <a:ext uri="{FF2B5EF4-FFF2-40B4-BE49-F238E27FC236}">
                  <a16:creationId xmlns:a16="http://schemas.microsoft.com/office/drawing/2014/main" id="{29670F05-9E84-DBDC-B268-1E3C395F1AC5}"/>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3" name="Freeform 8">
              <a:extLst>
                <a:ext uri="{FF2B5EF4-FFF2-40B4-BE49-F238E27FC236}">
                  <a16:creationId xmlns:a16="http://schemas.microsoft.com/office/drawing/2014/main" id="{54042B13-1D39-B050-6157-23AB038B3E4C}"/>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4" name="Freeform 106">
              <a:extLst>
                <a:ext uri="{FF2B5EF4-FFF2-40B4-BE49-F238E27FC236}">
                  <a16:creationId xmlns:a16="http://schemas.microsoft.com/office/drawing/2014/main" id="{EACAFE5F-5266-4155-1900-6CEE9C3C9E14}"/>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grpSp>
    </p:spTree>
    <p:extLst>
      <p:ext uri="{BB962C8B-B14F-4D97-AF65-F5344CB8AC3E}">
        <p14:creationId xmlns:p14="http://schemas.microsoft.com/office/powerpoint/2010/main" val="1797565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hasCustomPrompt="1"/>
          </p:nvPr>
        </p:nvSpPr>
        <p:spPr/>
        <p:txBody>
          <a:bodyPr/>
          <a:lstStyle/>
          <a:p>
            <a:r>
              <a:rPr lang="en-US" dirty="0"/>
              <a:t>Click to add title</a:t>
            </a:r>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dirty="0"/>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r>
              <a:rPr lang="en-US"/>
              <a:t>20XX</a:t>
            </a:r>
            <a:endParaRPr lang="en-US" dirty="0"/>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3824541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dirty="0"/>
          </a:p>
        </p:txBody>
      </p:sp>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r>
              <a:rPr lang="en-US"/>
              <a:t>20XX</a:t>
            </a:r>
            <a:endParaRPr lang="en-US" dirty="0"/>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451786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F603F58-3A9F-AB36-2AA1-3F51ECFFF567}"/>
              </a:ext>
              <a:ext uri="{C183D7F6-B498-43B3-948B-1728B52AA6E4}">
                <adec:decorative xmlns:adec="http://schemas.microsoft.com/office/drawing/2017/decorative" val="1"/>
              </a:ext>
            </a:extLst>
          </p:cNvPr>
          <p:cNvSpPr/>
          <p:nvPr userDrawn="1"/>
        </p:nvSpPr>
        <p:spPr>
          <a:xfrm>
            <a:off x="-1" y="896112"/>
            <a:ext cx="9770165" cy="50292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C9BA523-EF01-4656-9D54-347E984FD329}"/>
              </a:ext>
            </a:extLst>
          </p:cNvPr>
          <p:cNvSpPr>
            <a:spLocks noGrp="1"/>
          </p:cNvSpPr>
          <p:nvPr>
            <p:ph type="title" hasCustomPrompt="1"/>
          </p:nvPr>
        </p:nvSpPr>
        <p:spPr>
          <a:xfrm>
            <a:off x="1069848" y="914400"/>
            <a:ext cx="3916018" cy="4992624"/>
          </a:xfrm>
        </p:spPr>
        <p:txBody>
          <a:bodyPr/>
          <a:lstStyle/>
          <a:p>
            <a:r>
              <a:rPr lang="en-US" dirty="0"/>
              <a:t>Click to add title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hasCustomPrompt="1"/>
          </p:nvPr>
        </p:nvSpPr>
        <p:spPr>
          <a:xfrm>
            <a:off x="4985865" y="914400"/>
            <a:ext cx="4784298" cy="4992624"/>
          </a:xfrm>
        </p:spPr>
        <p:txBody>
          <a:bodyPr anchor="ctr"/>
          <a:lstStyle>
            <a:lvl1pPr>
              <a:defRPr/>
            </a:lvl1pPr>
            <a:lvl2pPr marL="514350" indent="-285750">
              <a:buFont typeface="Arial" panose="020B0604020202020204" pitchFamily="34" charset="0"/>
              <a:buChar char="•"/>
              <a:defRPr/>
            </a:lvl2pPr>
            <a:lvl3pPr marL="822960">
              <a:defRPr/>
            </a:lvl3pPr>
            <a:lvl4pPr marL="1097280" indent="-285750">
              <a:buFont typeface="Arial" panose="020B0604020202020204" pitchFamily="34" charset="0"/>
              <a:buChar char="•"/>
              <a:defRPr/>
            </a:lvl4pPr>
            <a:lvl5pPr marL="1371600">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dirty="0"/>
          </a:p>
        </p:txBody>
      </p:sp>
      <p:grpSp>
        <p:nvGrpSpPr>
          <p:cNvPr id="5" name="Group 4">
            <a:extLst>
              <a:ext uri="{FF2B5EF4-FFF2-40B4-BE49-F238E27FC236}">
                <a16:creationId xmlns:a16="http://schemas.microsoft.com/office/drawing/2014/main" id="{4A524BA3-05A5-6B79-0847-47B9200CA220}"/>
              </a:ext>
              <a:ext uri="{C183D7F6-B498-43B3-948B-1728B52AA6E4}">
                <adec:decorative xmlns:adec="http://schemas.microsoft.com/office/drawing/2017/decorative" val="1"/>
              </a:ext>
            </a:extLst>
          </p:cNvPr>
          <p:cNvGrpSpPr/>
          <p:nvPr userDrawn="1"/>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84A96F87-C96C-5C77-5F19-7E7718B182C0}"/>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9" name="Freeform 10">
              <a:extLst>
                <a:ext uri="{FF2B5EF4-FFF2-40B4-BE49-F238E27FC236}">
                  <a16:creationId xmlns:a16="http://schemas.microsoft.com/office/drawing/2014/main" id="{A72435CD-AEF9-2E9D-2CB8-C32EF59C9257}"/>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0" name="Freeform 15">
              <a:extLst>
                <a:ext uri="{FF2B5EF4-FFF2-40B4-BE49-F238E27FC236}">
                  <a16:creationId xmlns:a16="http://schemas.microsoft.com/office/drawing/2014/main" id="{EE245742-CACD-E9FD-847C-368F946EFB2A}"/>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1" name="Freeform 18">
              <a:extLst>
                <a:ext uri="{FF2B5EF4-FFF2-40B4-BE49-F238E27FC236}">
                  <a16:creationId xmlns:a16="http://schemas.microsoft.com/office/drawing/2014/main" id="{32BB9EC6-01D5-DED4-4BCB-E6E51D3B98B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2" name="Freeform 19">
              <a:extLst>
                <a:ext uri="{FF2B5EF4-FFF2-40B4-BE49-F238E27FC236}">
                  <a16:creationId xmlns:a16="http://schemas.microsoft.com/office/drawing/2014/main" id="{DE36C030-58F1-1888-1D47-945FCC95846C}"/>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3" name="Freeform 20">
              <a:extLst>
                <a:ext uri="{FF2B5EF4-FFF2-40B4-BE49-F238E27FC236}">
                  <a16:creationId xmlns:a16="http://schemas.microsoft.com/office/drawing/2014/main" id="{466FDC08-12F1-2CB3-55E5-4223F1217DD5}"/>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4" name="Freeform 22">
              <a:extLst>
                <a:ext uri="{FF2B5EF4-FFF2-40B4-BE49-F238E27FC236}">
                  <a16:creationId xmlns:a16="http://schemas.microsoft.com/office/drawing/2014/main" id="{5E48192E-A210-10FC-64F0-87C12AD695CE}"/>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5" name="Freeform 23">
              <a:extLst>
                <a:ext uri="{FF2B5EF4-FFF2-40B4-BE49-F238E27FC236}">
                  <a16:creationId xmlns:a16="http://schemas.microsoft.com/office/drawing/2014/main" id="{A4D29756-7DDD-363E-DDBA-29F32449370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6" name="Freeform 26">
              <a:extLst>
                <a:ext uri="{FF2B5EF4-FFF2-40B4-BE49-F238E27FC236}">
                  <a16:creationId xmlns:a16="http://schemas.microsoft.com/office/drawing/2014/main" id="{977AA206-7B0D-630E-2C5B-9550571F990A}"/>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7" name="Freeform 27">
              <a:extLst>
                <a:ext uri="{FF2B5EF4-FFF2-40B4-BE49-F238E27FC236}">
                  <a16:creationId xmlns:a16="http://schemas.microsoft.com/office/drawing/2014/main" id="{C578E452-C96A-4AD6-03EF-7436CFB85BCE}"/>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8" name="Freeform 28">
              <a:extLst>
                <a:ext uri="{FF2B5EF4-FFF2-40B4-BE49-F238E27FC236}">
                  <a16:creationId xmlns:a16="http://schemas.microsoft.com/office/drawing/2014/main" id="{C438EC8D-F884-2CCB-C0B8-F1DFF2933433}"/>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9" name="Freeform 30">
              <a:extLst>
                <a:ext uri="{FF2B5EF4-FFF2-40B4-BE49-F238E27FC236}">
                  <a16:creationId xmlns:a16="http://schemas.microsoft.com/office/drawing/2014/main" id="{BA1C17DB-42EF-C725-6164-123558E5FD4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0" name="Freeform 43">
              <a:extLst>
                <a:ext uri="{FF2B5EF4-FFF2-40B4-BE49-F238E27FC236}">
                  <a16:creationId xmlns:a16="http://schemas.microsoft.com/office/drawing/2014/main" id="{06750BBF-690D-5F90-5163-18063ADC2559}"/>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1" name="Freeform 51">
              <a:extLst>
                <a:ext uri="{FF2B5EF4-FFF2-40B4-BE49-F238E27FC236}">
                  <a16:creationId xmlns:a16="http://schemas.microsoft.com/office/drawing/2014/main" id="{89906FC3-98D6-7517-878A-5C26150B3F65}"/>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2" name="Freeform 52">
              <a:extLst>
                <a:ext uri="{FF2B5EF4-FFF2-40B4-BE49-F238E27FC236}">
                  <a16:creationId xmlns:a16="http://schemas.microsoft.com/office/drawing/2014/main" id="{75F49575-E7DD-AE0C-5DF7-E0C73186764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3" name="Freeform 53">
              <a:extLst>
                <a:ext uri="{FF2B5EF4-FFF2-40B4-BE49-F238E27FC236}">
                  <a16:creationId xmlns:a16="http://schemas.microsoft.com/office/drawing/2014/main" id="{709045A5-2F7F-92CC-97B8-410B6D7E4D64}"/>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4" name="Freeform 54">
              <a:extLst>
                <a:ext uri="{FF2B5EF4-FFF2-40B4-BE49-F238E27FC236}">
                  <a16:creationId xmlns:a16="http://schemas.microsoft.com/office/drawing/2014/main" id="{703C71CC-B46F-7BBE-90EA-2001D8AD5478}"/>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5" name="Freeform 55">
              <a:extLst>
                <a:ext uri="{FF2B5EF4-FFF2-40B4-BE49-F238E27FC236}">
                  <a16:creationId xmlns:a16="http://schemas.microsoft.com/office/drawing/2014/main" id="{B4C944EE-3B01-2182-831C-BAFA820EA37C}"/>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6" name="Freeform 56">
              <a:extLst>
                <a:ext uri="{FF2B5EF4-FFF2-40B4-BE49-F238E27FC236}">
                  <a16:creationId xmlns:a16="http://schemas.microsoft.com/office/drawing/2014/main" id="{727646B3-834E-594A-5B4B-B217CB5CC951}"/>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7" name="Freeform 57">
              <a:extLst>
                <a:ext uri="{FF2B5EF4-FFF2-40B4-BE49-F238E27FC236}">
                  <a16:creationId xmlns:a16="http://schemas.microsoft.com/office/drawing/2014/main" id="{4098E858-E702-BCEE-34E1-4FB7FCC0384A}"/>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8" name="Freeform 59">
              <a:extLst>
                <a:ext uri="{FF2B5EF4-FFF2-40B4-BE49-F238E27FC236}">
                  <a16:creationId xmlns:a16="http://schemas.microsoft.com/office/drawing/2014/main" id="{1D73C9C0-AEBB-4212-2317-04A443DE6CC0}"/>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9" name="Freeform 60">
              <a:extLst>
                <a:ext uri="{FF2B5EF4-FFF2-40B4-BE49-F238E27FC236}">
                  <a16:creationId xmlns:a16="http://schemas.microsoft.com/office/drawing/2014/main" id="{7A9ADFE8-600D-EC70-1526-70D43721D479}"/>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0" name="Freeform 61">
              <a:extLst>
                <a:ext uri="{FF2B5EF4-FFF2-40B4-BE49-F238E27FC236}">
                  <a16:creationId xmlns:a16="http://schemas.microsoft.com/office/drawing/2014/main" id="{47093F4D-746D-B229-71F1-BBBD2A412DE7}"/>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 name="Freeform 5">
              <a:extLst>
                <a:ext uri="{FF2B5EF4-FFF2-40B4-BE49-F238E27FC236}">
                  <a16:creationId xmlns:a16="http://schemas.microsoft.com/office/drawing/2014/main" id="{E79385DE-E8DC-D3BD-8F48-2B0EC4A7A4F0}"/>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2" name="Freeform 6">
              <a:extLst>
                <a:ext uri="{FF2B5EF4-FFF2-40B4-BE49-F238E27FC236}">
                  <a16:creationId xmlns:a16="http://schemas.microsoft.com/office/drawing/2014/main" id="{ADB21756-515B-FDA0-F289-99C5BA0AC20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3" name="Freeform 7">
              <a:extLst>
                <a:ext uri="{FF2B5EF4-FFF2-40B4-BE49-F238E27FC236}">
                  <a16:creationId xmlns:a16="http://schemas.microsoft.com/office/drawing/2014/main" id="{3CA68471-EC31-03E2-FABA-89DF61C95424}"/>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4" name="Freeform 8">
              <a:extLst>
                <a:ext uri="{FF2B5EF4-FFF2-40B4-BE49-F238E27FC236}">
                  <a16:creationId xmlns:a16="http://schemas.microsoft.com/office/drawing/2014/main" id="{4C6DCACC-784C-B8E8-8898-8A3054F7BB17}"/>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5" name="Freeform 9">
              <a:extLst>
                <a:ext uri="{FF2B5EF4-FFF2-40B4-BE49-F238E27FC236}">
                  <a16:creationId xmlns:a16="http://schemas.microsoft.com/office/drawing/2014/main" id="{5142D3E8-23FC-2DE1-4133-445F85F85865}"/>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6" name="Freeform 11">
              <a:extLst>
                <a:ext uri="{FF2B5EF4-FFF2-40B4-BE49-F238E27FC236}">
                  <a16:creationId xmlns:a16="http://schemas.microsoft.com/office/drawing/2014/main" id="{834331B7-F09D-F2F0-D7E6-0EB8C688F7F3}"/>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7" name="Freeform 12">
              <a:extLst>
                <a:ext uri="{FF2B5EF4-FFF2-40B4-BE49-F238E27FC236}">
                  <a16:creationId xmlns:a16="http://schemas.microsoft.com/office/drawing/2014/main" id="{305070D6-F045-EA4D-B977-990FA5AD80A8}"/>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8" name="Freeform 13">
              <a:extLst>
                <a:ext uri="{FF2B5EF4-FFF2-40B4-BE49-F238E27FC236}">
                  <a16:creationId xmlns:a16="http://schemas.microsoft.com/office/drawing/2014/main" id="{9A4AB825-6845-E0D4-F157-1B948E193751}"/>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9" name="Freeform 14">
              <a:extLst>
                <a:ext uri="{FF2B5EF4-FFF2-40B4-BE49-F238E27FC236}">
                  <a16:creationId xmlns:a16="http://schemas.microsoft.com/office/drawing/2014/main" id="{1DC24A75-0693-795A-17CD-2BC189B01B0A}"/>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0" name="Freeform 16">
              <a:extLst>
                <a:ext uri="{FF2B5EF4-FFF2-40B4-BE49-F238E27FC236}">
                  <a16:creationId xmlns:a16="http://schemas.microsoft.com/office/drawing/2014/main" id="{7623FAB8-FD45-2810-775A-D5F12B0C5975}"/>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1" name="Freeform 17">
              <a:extLst>
                <a:ext uri="{FF2B5EF4-FFF2-40B4-BE49-F238E27FC236}">
                  <a16:creationId xmlns:a16="http://schemas.microsoft.com/office/drawing/2014/main" id="{AFB53E66-FB09-7C3D-5E42-BA4B99CBF4DE}"/>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2" name="Freeform 21">
              <a:extLst>
                <a:ext uri="{FF2B5EF4-FFF2-40B4-BE49-F238E27FC236}">
                  <a16:creationId xmlns:a16="http://schemas.microsoft.com/office/drawing/2014/main" id="{C0748BCE-826C-3D38-4EA4-53C9E7ECCA74}"/>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3" name="Freeform 25">
              <a:extLst>
                <a:ext uri="{FF2B5EF4-FFF2-40B4-BE49-F238E27FC236}">
                  <a16:creationId xmlns:a16="http://schemas.microsoft.com/office/drawing/2014/main" id="{E3088280-5A11-FEE1-C425-5F9B91385661}"/>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4" name="Freeform 29">
              <a:extLst>
                <a:ext uri="{FF2B5EF4-FFF2-40B4-BE49-F238E27FC236}">
                  <a16:creationId xmlns:a16="http://schemas.microsoft.com/office/drawing/2014/main" id="{7C801BDC-004A-68E7-856A-D681506B7733}"/>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5" name="Freeform 31">
              <a:extLst>
                <a:ext uri="{FF2B5EF4-FFF2-40B4-BE49-F238E27FC236}">
                  <a16:creationId xmlns:a16="http://schemas.microsoft.com/office/drawing/2014/main" id="{0BDA8CC8-E51E-5BF7-CBC2-B60291A802FE}"/>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6" name="Freeform 32">
              <a:extLst>
                <a:ext uri="{FF2B5EF4-FFF2-40B4-BE49-F238E27FC236}">
                  <a16:creationId xmlns:a16="http://schemas.microsoft.com/office/drawing/2014/main" id="{3B0B61F7-5A35-A15E-6E4B-6D6A298FFA5E}"/>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7" name="Freeform 33">
              <a:extLst>
                <a:ext uri="{FF2B5EF4-FFF2-40B4-BE49-F238E27FC236}">
                  <a16:creationId xmlns:a16="http://schemas.microsoft.com/office/drawing/2014/main" id="{81D6A465-F994-20E5-49E8-175597AD68B2}"/>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8" name="Freeform 34">
              <a:extLst>
                <a:ext uri="{FF2B5EF4-FFF2-40B4-BE49-F238E27FC236}">
                  <a16:creationId xmlns:a16="http://schemas.microsoft.com/office/drawing/2014/main" id="{D75A0419-EF75-A155-9681-652E6B346EA9}"/>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9" name="Freeform 35">
              <a:extLst>
                <a:ext uri="{FF2B5EF4-FFF2-40B4-BE49-F238E27FC236}">
                  <a16:creationId xmlns:a16="http://schemas.microsoft.com/office/drawing/2014/main" id="{45DD044E-FBD8-59A7-C0A4-1B4C0C42510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0" name="Freeform 36">
              <a:extLst>
                <a:ext uri="{FF2B5EF4-FFF2-40B4-BE49-F238E27FC236}">
                  <a16:creationId xmlns:a16="http://schemas.microsoft.com/office/drawing/2014/main" id="{ED7D8618-6C65-EAFD-D6C9-9BDCFD912A6C}"/>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1" name="Freeform 37">
              <a:extLst>
                <a:ext uri="{FF2B5EF4-FFF2-40B4-BE49-F238E27FC236}">
                  <a16:creationId xmlns:a16="http://schemas.microsoft.com/office/drawing/2014/main" id="{80EC0767-4417-DE89-BD3D-00D457589FCD}"/>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2" name="Freeform 38">
              <a:extLst>
                <a:ext uri="{FF2B5EF4-FFF2-40B4-BE49-F238E27FC236}">
                  <a16:creationId xmlns:a16="http://schemas.microsoft.com/office/drawing/2014/main" id="{9ECD19A6-4F3F-15B6-5735-411CA65BA36C}"/>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3" name="Freeform 39">
              <a:extLst>
                <a:ext uri="{FF2B5EF4-FFF2-40B4-BE49-F238E27FC236}">
                  <a16:creationId xmlns:a16="http://schemas.microsoft.com/office/drawing/2014/main" id="{812AA157-A92D-EA70-8BFE-88D61D0C1E14}"/>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4" name="Freeform 40">
              <a:extLst>
                <a:ext uri="{FF2B5EF4-FFF2-40B4-BE49-F238E27FC236}">
                  <a16:creationId xmlns:a16="http://schemas.microsoft.com/office/drawing/2014/main" id="{6B31E4CC-E710-8892-2E71-34DC876F651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5" name="Freeform 41">
              <a:extLst>
                <a:ext uri="{FF2B5EF4-FFF2-40B4-BE49-F238E27FC236}">
                  <a16:creationId xmlns:a16="http://schemas.microsoft.com/office/drawing/2014/main" id="{85E5200A-6950-CF88-4242-8FD3D625DEA5}"/>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6" name="Freeform 42">
              <a:extLst>
                <a:ext uri="{FF2B5EF4-FFF2-40B4-BE49-F238E27FC236}">
                  <a16:creationId xmlns:a16="http://schemas.microsoft.com/office/drawing/2014/main" id="{CA54D161-9EF8-78DF-1B0A-4766817848FC}"/>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7" name="Freeform 44">
              <a:extLst>
                <a:ext uri="{FF2B5EF4-FFF2-40B4-BE49-F238E27FC236}">
                  <a16:creationId xmlns:a16="http://schemas.microsoft.com/office/drawing/2014/main" id="{C64272B3-20CB-3F91-8A8F-595CFB252B07}"/>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8" name="Freeform 45">
              <a:extLst>
                <a:ext uri="{FF2B5EF4-FFF2-40B4-BE49-F238E27FC236}">
                  <a16:creationId xmlns:a16="http://schemas.microsoft.com/office/drawing/2014/main" id="{4E27BC89-3702-B5D8-FF7A-2A9DC0C0EC12}"/>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9" name="Freeform 46">
              <a:extLst>
                <a:ext uri="{FF2B5EF4-FFF2-40B4-BE49-F238E27FC236}">
                  <a16:creationId xmlns:a16="http://schemas.microsoft.com/office/drawing/2014/main" id="{83653270-5B66-5986-EFCD-119B007A9B56}"/>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0" name="Freeform 47">
              <a:extLst>
                <a:ext uri="{FF2B5EF4-FFF2-40B4-BE49-F238E27FC236}">
                  <a16:creationId xmlns:a16="http://schemas.microsoft.com/office/drawing/2014/main" id="{F3BF5718-BDC9-840C-4E9A-1D89A5934ADF}"/>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1" name="Freeform 48">
              <a:extLst>
                <a:ext uri="{FF2B5EF4-FFF2-40B4-BE49-F238E27FC236}">
                  <a16:creationId xmlns:a16="http://schemas.microsoft.com/office/drawing/2014/main" id="{C228B2C6-09B9-0197-99EA-39EC047DF7BD}"/>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2" name="Freeform 49">
              <a:extLst>
                <a:ext uri="{FF2B5EF4-FFF2-40B4-BE49-F238E27FC236}">
                  <a16:creationId xmlns:a16="http://schemas.microsoft.com/office/drawing/2014/main" id="{57C6648C-C0B4-BD17-D230-91DE452DAB11}"/>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3" name="Freeform 8">
              <a:extLst>
                <a:ext uri="{FF2B5EF4-FFF2-40B4-BE49-F238E27FC236}">
                  <a16:creationId xmlns:a16="http://schemas.microsoft.com/office/drawing/2014/main" id="{9AC9B6FA-998F-B567-2F39-781F57ACA705}"/>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4" name="Freeform 106">
              <a:extLst>
                <a:ext uri="{FF2B5EF4-FFF2-40B4-BE49-F238E27FC236}">
                  <a16:creationId xmlns:a16="http://schemas.microsoft.com/office/drawing/2014/main" id="{42B138FE-612F-3B50-AB2F-C13E6E2A8758}"/>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grpSp>
    </p:spTree>
    <p:extLst>
      <p:ext uri="{BB962C8B-B14F-4D97-AF65-F5344CB8AC3E}">
        <p14:creationId xmlns:p14="http://schemas.microsoft.com/office/powerpoint/2010/main" val="2899091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 picture">
    <p:bg>
      <p:bgPr>
        <a:solidFill>
          <a:schemeClr val="bg2"/>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591541" y="4529448"/>
            <a:ext cx="10866378" cy="1806056"/>
          </a:xfrm>
        </p:spPr>
        <p:txBody>
          <a:bodyPr anchor="ctr">
            <a:noAutofit/>
          </a:bodyPr>
          <a:lstStyle>
            <a:lvl1pPr algn="l">
              <a:defRPr sz="4400"/>
            </a:lvl1pPr>
          </a:lstStyle>
          <a:p>
            <a:r>
              <a:rPr lang="en-US" dirty="0"/>
              <a:t>Click to add title</a:t>
            </a:r>
          </a:p>
        </p:txBody>
      </p:sp>
      <p:sp>
        <p:nvSpPr>
          <p:cNvPr id="108" name="Picture Placeholder 107">
            <a:extLst>
              <a:ext uri="{FF2B5EF4-FFF2-40B4-BE49-F238E27FC236}">
                <a16:creationId xmlns:a16="http://schemas.microsoft.com/office/drawing/2014/main" id="{E12E6D41-7C52-E539-371E-04865B83A3FD}"/>
              </a:ext>
            </a:extLst>
          </p:cNvPr>
          <p:cNvSpPr>
            <a:spLocks noGrp="1"/>
          </p:cNvSpPr>
          <p:nvPr>
            <p:ph type="pic" sz="quarter" idx="13"/>
          </p:nvPr>
        </p:nvSpPr>
        <p:spPr>
          <a:xfrm>
            <a:off x="-4362" y="1108"/>
            <a:ext cx="12196362" cy="4491095"/>
          </a:xfrm>
          <a:custGeom>
            <a:avLst/>
            <a:gdLst>
              <a:gd name="connsiteX0" fmla="*/ 8875213 w 12196362"/>
              <a:gd name="connsiteY0" fmla="*/ 4399821 h 4491095"/>
              <a:gd name="connsiteX1" fmla="*/ 8828080 w 12196362"/>
              <a:gd name="connsiteY1" fmla="*/ 4408867 h 4491095"/>
              <a:gd name="connsiteX2" fmla="*/ 8864147 w 12196362"/>
              <a:gd name="connsiteY2" fmla="*/ 4457362 h 4491095"/>
              <a:gd name="connsiteX3" fmla="*/ 8875213 w 12196362"/>
              <a:gd name="connsiteY3" fmla="*/ 4399821 h 4491095"/>
              <a:gd name="connsiteX4" fmla="*/ 11795748 w 12196362"/>
              <a:gd name="connsiteY4" fmla="*/ 4398237 h 4491095"/>
              <a:gd name="connsiteX5" fmla="*/ 11750385 w 12196362"/>
              <a:gd name="connsiteY5" fmla="*/ 4404102 h 4491095"/>
              <a:gd name="connsiteX6" fmla="*/ 11792983 w 12196362"/>
              <a:gd name="connsiteY6" fmla="*/ 4464646 h 4491095"/>
              <a:gd name="connsiteX7" fmla="*/ 11795748 w 12196362"/>
              <a:gd name="connsiteY7" fmla="*/ 4398237 h 4491095"/>
              <a:gd name="connsiteX8" fmla="*/ 8107164 w 12196362"/>
              <a:gd name="connsiteY8" fmla="*/ 4395054 h 4491095"/>
              <a:gd name="connsiteX9" fmla="*/ 8099310 w 12196362"/>
              <a:gd name="connsiteY9" fmla="*/ 4462595 h 4491095"/>
              <a:gd name="connsiteX10" fmla="*/ 8145304 w 12196362"/>
              <a:gd name="connsiteY10" fmla="*/ 4399557 h 4491095"/>
              <a:gd name="connsiteX11" fmla="*/ 8107164 w 12196362"/>
              <a:gd name="connsiteY11" fmla="*/ 4395054 h 4491095"/>
              <a:gd name="connsiteX12" fmla="*/ 9086283 w 12196362"/>
              <a:gd name="connsiteY12" fmla="*/ 4387521 h 4491095"/>
              <a:gd name="connsiteX13" fmla="*/ 9106048 w 12196362"/>
              <a:gd name="connsiteY13" fmla="*/ 4462596 h 4491095"/>
              <a:gd name="connsiteX14" fmla="*/ 9086283 w 12196362"/>
              <a:gd name="connsiteY14" fmla="*/ 4387521 h 4491095"/>
              <a:gd name="connsiteX15" fmla="*/ 12052208 w 12196362"/>
              <a:gd name="connsiteY15" fmla="*/ 4382645 h 4491095"/>
              <a:gd name="connsiteX16" fmla="*/ 12055487 w 12196362"/>
              <a:gd name="connsiteY16" fmla="*/ 4452007 h 4491095"/>
              <a:gd name="connsiteX17" fmla="*/ 12052208 w 12196362"/>
              <a:gd name="connsiteY17" fmla="*/ 4382645 h 4491095"/>
              <a:gd name="connsiteX18" fmla="*/ 8337035 w 12196362"/>
              <a:gd name="connsiteY18" fmla="*/ 4373903 h 4491095"/>
              <a:gd name="connsiteX19" fmla="*/ 8289800 w 12196362"/>
              <a:gd name="connsiteY19" fmla="*/ 4378484 h 4491095"/>
              <a:gd name="connsiteX20" fmla="*/ 8332425 w 12196362"/>
              <a:gd name="connsiteY20" fmla="*/ 4438931 h 4491095"/>
              <a:gd name="connsiteX21" fmla="*/ 8337035 w 12196362"/>
              <a:gd name="connsiteY21" fmla="*/ 4373903 h 4491095"/>
              <a:gd name="connsiteX22" fmla="*/ 10891040 w 12196362"/>
              <a:gd name="connsiteY22" fmla="*/ 4371914 h 4491095"/>
              <a:gd name="connsiteX23" fmla="*/ 10897045 w 12196362"/>
              <a:gd name="connsiteY23" fmla="*/ 4435667 h 4491095"/>
              <a:gd name="connsiteX24" fmla="*/ 10936469 w 12196362"/>
              <a:gd name="connsiteY24" fmla="*/ 4375220 h 4491095"/>
              <a:gd name="connsiteX25" fmla="*/ 10891040 w 12196362"/>
              <a:gd name="connsiteY25" fmla="*/ 4371914 h 4491095"/>
              <a:gd name="connsiteX26" fmla="*/ 7408266 w 12196362"/>
              <a:gd name="connsiteY26" fmla="*/ 4370174 h 4491095"/>
              <a:gd name="connsiteX27" fmla="*/ 7403419 w 12196362"/>
              <a:gd name="connsiteY27" fmla="*/ 4441618 h 4491095"/>
              <a:gd name="connsiteX28" fmla="*/ 7423116 w 12196362"/>
              <a:gd name="connsiteY28" fmla="*/ 4378112 h 4491095"/>
              <a:gd name="connsiteX29" fmla="*/ 7408266 w 12196362"/>
              <a:gd name="connsiteY29" fmla="*/ 4370174 h 4491095"/>
              <a:gd name="connsiteX30" fmla="*/ 10162620 w 12196362"/>
              <a:gd name="connsiteY30" fmla="*/ 4370052 h 4491095"/>
              <a:gd name="connsiteX31" fmla="*/ 10116199 w 12196362"/>
              <a:gd name="connsiteY31" fmla="*/ 4380992 h 4491095"/>
              <a:gd name="connsiteX32" fmla="*/ 10162158 w 12196362"/>
              <a:gd name="connsiteY32" fmla="*/ 4444642 h 4491095"/>
              <a:gd name="connsiteX33" fmla="*/ 10162620 w 12196362"/>
              <a:gd name="connsiteY33" fmla="*/ 4370052 h 4491095"/>
              <a:gd name="connsiteX34" fmla="*/ 8574792 w 12196362"/>
              <a:gd name="connsiteY34" fmla="*/ 4369568 h 4491095"/>
              <a:gd name="connsiteX35" fmla="*/ 8574792 w 12196362"/>
              <a:gd name="connsiteY35" fmla="*/ 4438930 h 4491095"/>
              <a:gd name="connsiteX36" fmla="*/ 8574792 w 12196362"/>
              <a:gd name="connsiteY36" fmla="*/ 4369568 h 4491095"/>
              <a:gd name="connsiteX37" fmla="*/ 10389169 w 12196362"/>
              <a:gd name="connsiteY37" fmla="*/ 4368333 h 4491095"/>
              <a:gd name="connsiteX38" fmla="*/ 10359025 w 12196362"/>
              <a:gd name="connsiteY38" fmla="*/ 4405575 h 4491095"/>
              <a:gd name="connsiteX39" fmla="*/ 10414980 w 12196362"/>
              <a:gd name="connsiteY39" fmla="*/ 4439012 h 4491095"/>
              <a:gd name="connsiteX40" fmla="*/ 10389169 w 12196362"/>
              <a:gd name="connsiteY40" fmla="*/ 4368333 h 4491095"/>
              <a:gd name="connsiteX41" fmla="*/ 9885248 w 12196362"/>
              <a:gd name="connsiteY41" fmla="*/ 4368305 h 4491095"/>
              <a:gd name="connsiteX42" fmla="*/ 9891215 w 12196362"/>
              <a:gd name="connsiteY42" fmla="*/ 4429954 h 4491095"/>
              <a:gd name="connsiteX43" fmla="*/ 9930379 w 12196362"/>
              <a:gd name="connsiteY43" fmla="*/ 4372110 h 4491095"/>
              <a:gd name="connsiteX44" fmla="*/ 9885248 w 12196362"/>
              <a:gd name="connsiteY44" fmla="*/ 4368305 h 4491095"/>
              <a:gd name="connsiteX45" fmla="*/ 7856713 w 12196362"/>
              <a:gd name="connsiteY45" fmla="*/ 4365469 h 4491095"/>
              <a:gd name="connsiteX46" fmla="*/ 7816857 w 12196362"/>
              <a:gd name="connsiteY46" fmla="*/ 4381400 h 4491095"/>
              <a:gd name="connsiteX47" fmla="*/ 7856251 w 12196362"/>
              <a:gd name="connsiteY47" fmla="*/ 4426919 h 4491095"/>
              <a:gd name="connsiteX48" fmla="*/ 7856713 w 12196362"/>
              <a:gd name="connsiteY48" fmla="*/ 4365469 h 4491095"/>
              <a:gd name="connsiteX49" fmla="*/ 11577057 w 12196362"/>
              <a:gd name="connsiteY49" fmla="*/ 4361931 h 4491095"/>
              <a:gd name="connsiteX50" fmla="*/ 11580336 w 12196362"/>
              <a:gd name="connsiteY50" fmla="*/ 4431293 h 4491095"/>
              <a:gd name="connsiteX51" fmla="*/ 11577057 w 12196362"/>
              <a:gd name="connsiteY51" fmla="*/ 4361931 h 4491095"/>
              <a:gd name="connsiteX52" fmla="*/ 9395903 w 12196362"/>
              <a:gd name="connsiteY52" fmla="*/ 4360405 h 4491095"/>
              <a:gd name="connsiteX53" fmla="*/ 9348770 w 12196362"/>
              <a:gd name="connsiteY53" fmla="*/ 4369451 h 4491095"/>
              <a:gd name="connsiteX54" fmla="*/ 9384837 w 12196362"/>
              <a:gd name="connsiteY54" fmla="*/ 4417946 h 4491095"/>
              <a:gd name="connsiteX55" fmla="*/ 9395903 w 12196362"/>
              <a:gd name="connsiteY55" fmla="*/ 4360405 h 4491095"/>
              <a:gd name="connsiteX56" fmla="*/ 10651295 w 12196362"/>
              <a:gd name="connsiteY56" fmla="*/ 4359777 h 4491095"/>
              <a:gd name="connsiteX57" fmla="*/ 10657857 w 12196362"/>
              <a:gd name="connsiteY57" fmla="*/ 4438357 h 4491095"/>
              <a:gd name="connsiteX58" fmla="*/ 10651295 w 12196362"/>
              <a:gd name="connsiteY58" fmla="*/ 4359777 h 4491095"/>
              <a:gd name="connsiteX59" fmla="*/ 5778476 w 12196362"/>
              <a:gd name="connsiteY59" fmla="*/ 4359708 h 4491095"/>
              <a:gd name="connsiteX60" fmla="*/ 5758052 w 12196362"/>
              <a:gd name="connsiteY60" fmla="*/ 4367398 h 4491095"/>
              <a:gd name="connsiteX61" fmla="*/ 5731720 w 12196362"/>
              <a:gd name="connsiteY61" fmla="*/ 4379475 h 4491095"/>
              <a:gd name="connsiteX62" fmla="*/ 5777801 w 12196362"/>
              <a:gd name="connsiteY62" fmla="*/ 4424765 h 4491095"/>
              <a:gd name="connsiteX63" fmla="*/ 5778476 w 12196362"/>
              <a:gd name="connsiteY63" fmla="*/ 4359708 h 4491095"/>
              <a:gd name="connsiteX64" fmla="*/ 7200065 w 12196362"/>
              <a:gd name="connsiteY64" fmla="*/ 4354063 h 4491095"/>
              <a:gd name="connsiteX65" fmla="*/ 7190217 w 12196362"/>
              <a:gd name="connsiteY65" fmla="*/ 4432402 h 4491095"/>
              <a:gd name="connsiteX66" fmla="*/ 7200065 w 12196362"/>
              <a:gd name="connsiteY66" fmla="*/ 4354063 h 4491095"/>
              <a:gd name="connsiteX67" fmla="*/ 6553320 w 12196362"/>
              <a:gd name="connsiteY67" fmla="*/ 4350800 h 4491095"/>
              <a:gd name="connsiteX68" fmla="*/ 6540261 w 12196362"/>
              <a:gd name="connsiteY68" fmla="*/ 4429139 h 4491095"/>
              <a:gd name="connsiteX69" fmla="*/ 6553320 w 12196362"/>
              <a:gd name="connsiteY69" fmla="*/ 4350800 h 4491095"/>
              <a:gd name="connsiteX70" fmla="*/ 11151209 w 12196362"/>
              <a:gd name="connsiteY70" fmla="*/ 4344699 h 4491095"/>
              <a:gd name="connsiteX71" fmla="*/ 11154503 w 12196362"/>
              <a:gd name="connsiteY71" fmla="*/ 4417325 h 4491095"/>
              <a:gd name="connsiteX72" fmla="*/ 11151209 w 12196362"/>
              <a:gd name="connsiteY72" fmla="*/ 4344699 h 4491095"/>
              <a:gd name="connsiteX73" fmla="*/ 11365866 w 12196362"/>
              <a:gd name="connsiteY73" fmla="*/ 4343621 h 4491095"/>
              <a:gd name="connsiteX74" fmla="*/ 11330914 w 12196362"/>
              <a:gd name="connsiteY74" fmla="*/ 4412771 h 4491095"/>
              <a:gd name="connsiteX75" fmla="*/ 11399592 w 12196362"/>
              <a:gd name="connsiteY75" fmla="*/ 4358469 h 4491095"/>
              <a:gd name="connsiteX76" fmla="*/ 11365866 w 12196362"/>
              <a:gd name="connsiteY76" fmla="*/ 4343621 h 4491095"/>
              <a:gd name="connsiteX77" fmla="*/ 7620828 w 12196362"/>
              <a:gd name="connsiteY77" fmla="*/ 4343430 h 4491095"/>
              <a:gd name="connsiteX78" fmla="*/ 7577330 w 12196362"/>
              <a:gd name="connsiteY78" fmla="*/ 4356991 h 4491095"/>
              <a:gd name="connsiteX79" fmla="*/ 7613441 w 12196362"/>
              <a:gd name="connsiteY79" fmla="*/ 4414449 h 4491095"/>
              <a:gd name="connsiteX80" fmla="*/ 7620828 w 12196362"/>
              <a:gd name="connsiteY80" fmla="*/ 4343430 h 4491095"/>
              <a:gd name="connsiteX81" fmla="*/ 5978936 w 12196362"/>
              <a:gd name="connsiteY81" fmla="*/ 4342251 h 4491095"/>
              <a:gd name="connsiteX82" fmla="*/ 5969148 w 12196362"/>
              <a:gd name="connsiteY82" fmla="*/ 4417326 h 4491095"/>
              <a:gd name="connsiteX83" fmla="*/ 5978936 w 12196362"/>
              <a:gd name="connsiteY83" fmla="*/ 4342251 h 4491095"/>
              <a:gd name="connsiteX84" fmla="*/ 5328580 w 12196362"/>
              <a:gd name="connsiteY84" fmla="*/ 4340716 h 4491095"/>
              <a:gd name="connsiteX85" fmla="*/ 5331858 w 12196362"/>
              <a:gd name="connsiteY85" fmla="*/ 4410078 h 4491095"/>
              <a:gd name="connsiteX86" fmla="*/ 5328580 w 12196362"/>
              <a:gd name="connsiteY86" fmla="*/ 4340716 h 4491095"/>
              <a:gd name="connsiteX87" fmla="*/ 6156176 w 12196362"/>
              <a:gd name="connsiteY87" fmla="*/ 4340411 h 4491095"/>
              <a:gd name="connsiteX88" fmla="*/ 6112132 w 12196362"/>
              <a:gd name="connsiteY88" fmla="*/ 4352629 h 4491095"/>
              <a:gd name="connsiteX89" fmla="*/ 6151556 w 12196362"/>
              <a:gd name="connsiteY89" fmla="*/ 4409774 h 4491095"/>
              <a:gd name="connsiteX90" fmla="*/ 6156176 w 12196362"/>
              <a:gd name="connsiteY90" fmla="*/ 4340411 h 4491095"/>
              <a:gd name="connsiteX91" fmla="*/ 6727825 w 12196362"/>
              <a:gd name="connsiteY91" fmla="*/ 4339022 h 4491095"/>
              <a:gd name="connsiteX92" fmla="*/ 6701787 w 12196362"/>
              <a:gd name="connsiteY92" fmla="*/ 4345509 h 4491095"/>
              <a:gd name="connsiteX93" fmla="*/ 6744411 w 12196362"/>
              <a:gd name="connsiteY93" fmla="*/ 4406289 h 4491095"/>
              <a:gd name="connsiteX94" fmla="*/ 6727825 w 12196362"/>
              <a:gd name="connsiteY94" fmla="*/ 4339022 h 4491095"/>
              <a:gd name="connsiteX95" fmla="*/ 5107731 w 12196362"/>
              <a:gd name="connsiteY95" fmla="*/ 4337851 h 4491095"/>
              <a:gd name="connsiteX96" fmla="*/ 5062370 w 12196362"/>
              <a:gd name="connsiteY96" fmla="*/ 4343716 h 4491095"/>
              <a:gd name="connsiteX97" fmla="*/ 5104967 w 12196362"/>
              <a:gd name="connsiteY97" fmla="*/ 4404260 h 4491095"/>
              <a:gd name="connsiteX98" fmla="*/ 5107731 w 12196362"/>
              <a:gd name="connsiteY98" fmla="*/ 4337851 h 4491095"/>
              <a:gd name="connsiteX99" fmla="*/ 6338461 w 12196362"/>
              <a:gd name="connsiteY99" fmla="*/ 4337452 h 4491095"/>
              <a:gd name="connsiteX100" fmla="*/ 6341760 w 12196362"/>
              <a:gd name="connsiteY100" fmla="*/ 4419055 h 4491095"/>
              <a:gd name="connsiteX101" fmla="*/ 6338461 w 12196362"/>
              <a:gd name="connsiteY101" fmla="*/ 4337452 h 4491095"/>
              <a:gd name="connsiteX102" fmla="*/ 2193029 w 12196362"/>
              <a:gd name="connsiteY102" fmla="*/ 4335925 h 4491095"/>
              <a:gd name="connsiteX103" fmla="*/ 2145897 w 12196362"/>
              <a:gd name="connsiteY103" fmla="*/ 4344971 h 4491095"/>
              <a:gd name="connsiteX104" fmla="*/ 2181964 w 12196362"/>
              <a:gd name="connsiteY104" fmla="*/ 4393466 h 4491095"/>
              <a:gd name="connsiteX105" fmla="*/ 2193029 w 12196362"/>
              <a:gd name="connsiteY105" fmla="*/ 4335925 h 4491095"/>
              <a:gd name="connsiteX106" fmla="*/ 1419152 w 12196362"/>
              <a:gd name="connsiteY106" fmla="*/ 4334669 h 4491095"/>
              <a:gd name="connsiteX107" fmla="*/ 1411298 w 12196362"/>
              <a:gd name="connsiteY107" fmla="*/ 4402210 h 4491095"/>
              <a:gd name="connsiteX108" fmla="*/ 1457292 w 12196362"/>
              <a:gd name="connsiteY108" fmla="*/ 4339172 h 4491095"/>
              <a:gd name="connsiteX109" fmla="*/ 1419152 w 12196362"/>
              <a:gd name="connsiteY109" fmla="*/ 4334669 h 4491095"/>
              <a:gd name="connsiteX110" fmla="*/ 5548044 w 12196362"/>
              <a:gd name="connsiteY110" fmla="*/ 4334188 h 4491095"/>
              <a:gd name="connsiteX111" fmla="*/ 5534955 w 12196362"/>
              <a:gd name="connsiteY111" fmla="*/ 4413342 h 4491095"/>
              <a:gd name="connsiteX112" fmla="*/ 5548044 w 12196362"/>
              <a:gd name="connsiteY112" fmla="*/ 4334188 h 4491095"/>
              <a:gd name="connsiteX113" fmla="*/ 9624091 w 12196362"/>
              <a:gd name="connsiteY113" fmla="*/ 4332846 h 4491095"/>
              <a:gd name="connsiteX114" fmla="*/ 9643823 w 12196362"/>
              <a:gd name="connsiteY114" fmla="*/ 4411185 h 4491095"/>
              <a:gd name="connsiteX115" fmla="*/ 9624091 w 12196362"/>
              <a:gd name="connsiteY115" fmla="*/ 4332846 h 4491095"/>
              <a:gd name="connsiteX116" fmla="*/ 2398272 w 12196362"/>
              <a:gd name="connsiteY116" fmla="*/ 4327136 h 4491095"/>
              <a:gd name="connsiteX117" fmla="*/ 2418038 w 12196362"/>
              <a:gd name="connsiteY117" fmla="*/ 4402211 h 4491095"/>
              <a:gd name="connsiteX118" fmla="*/ 2398272 w 12196362"/>
              <a:gd name="connsiteY118" fmla="*/ 4327136 h 4491095"/>
              <a:gd name="connsiteX119" fmla="*/ 6961081 w 12196362"/>
              <a:gd name="connsiteY119" fmla="*/ 4323961 h 4491095"/>
              <a:gd name="connsiteX120" fmla="*/ 6977441 w 12196362"/>
              <a:gd name="connsiteY120" fmla="*/ 4390452 h 4491095"/>
              <a:gd name="connsiteX121" fmla="*/ 6961081 w 12196362"/>
              <a:gd name="connsiteY121" fmla="*/ 4323961 h 4491095"/>
              <a:gd name="connsiteX122" fmla="*/ 1649023 w 12196362"/>
              <a:gd name="connsiteY122" fmla="*/ 4313518 h 4491095"/>
              <a:gd name="connsiteX123" fmla="*/ 1601788 w 12196362"/>
              <a:gd name="connsiteY123" fmla="*/ 4318099 h 4491095"/>
              <a:gd name="connsiteX124" fmla="*/ 1644412 w 12196362"/>
              <a:gd name="connsiteY124" fmla="*/ 4378546 h 4491095"/>
              <a:gd name="connsiteX125" fmla="*/ 1649023 w 12196362"/>
              <a:gd name="connsiteY125" fmla="*/ 4313518 h 4491095"/>
              <a:gd name="connsiteX126" fmla="*/ 4203020 w 12196362"/>
              <a:gd name="connsiteY126" fmla="*/ 4311529 h 4491095"/>
              <a:gd name="connsiteX127" fmla="*/ 4209027 w 12196362"/>
              <a:gd name="connsiteY127" fmla="*/ 4375282 h 4491095"/>
              <a:gd name="connsiteX128" fmla="*/ 4248450 w 12196362"/>
              <a:gd name="connsiteY128" fmla="*/ 4314835 h 4491095"/>
              <a:gd name="connsiteX129" fmla="*/ 4203020 w 12196362"/>
              <a:gd name="connsiteY129" fmla="*/ 4311529 h 4491095"/>
              <a:gd name="connsiteX130" fmla="*/ 720255 w 12196362"/>
              <a:gd name="connsiteY130" fmla="*/ 4309789 h 4491095"/>
              <a:gd name="connsiteX131" fmla="*/ 715408 w 12196362"/>
              <a:gd name="connsiteY131" fmla="*/ 4381233 h 4491095"/>
              <a:gd name="connsiteX132" fmla="*/ 735104 w 12196362"/>
              <a:gd name="connsiteY132" fmla="*/ 4317727 h 4491095"/>
              <a:gd name="connsiteX133" fmla="*/ 720255 w 12196362"/>
              <a:gd name="connsiteY133" fmla="*/ 4309789 h 4491095"/>
              <a:gd name="connsiteX134" fmla="*/ 3474610 w 12196362"/>
              <a:gd name="connsiteY134" fmla="*/ 4309667 h 4491095"/>
              <a:gd name="connsiteX135" fmla="*/ 3428188 w 12196362"/>
              <a:gd name="connsiteY135" fmla="*/ 4320607 h 4491095"/>
              <a:gd name="connsiteX136" fmla="*/ 3474149 w 12196362"/>
              <a:gd name="connsiteY136" fmla="*/ 4384257 h 4491095"/>
              <a:gd name="connsiteX137" fmla="*/ 3474610 w 12196362"/>
              <a:gd name="connsiteY137" fmla="*/ 4309667 h 4491095"/>
              <a:gd name="connsiteX138" fmla="*/ 1886780 w 12196362"/>
              <a:gd name="connsiteY138" fmla="*/ 4309183 h 4491095"/>
              <a:gd name="connsiteX139" fmla="*/ 1886780 w 12196362"/>
              <a:gd name="connsiteY139" fmla="*/ 4378545 h 4491095"/>
              <a:gd name="connsiteX140" fmla="*/ 1886780 w 12196362"/>
              <a:gd name="connsiteY140" fmla="*/ 4309183 h 4491095"/>
              <a:gd name="connsiteX141" fmla="*/ 3196126 w 12196362"/>
              <a:gd name="connsiteY141" fmla="*/ 4308982 h 4491095"/>
              <a:gd name="connsiteX142" fmla="*/ 3202093 w 12196362"/>
              <a:gd name="connsiteY142" fmla="*/ 4370631 h 4491095"/>
              <a:gd name="connsiteX143" fmla="*/ 3241256 w 12196362"/>
              <a:gd name="connsiteY143" fmla="*/ 4312787 h 4491095"/>
              <a:gd name="connsiteX144" fmla="*/ 3196126 w 12196362"/>
              <a:gd name="connsiteY144" fmla="*/ 4308982 h 4491095"/>
              <a:gd name="connsiteX145" fmla="*/ 3701156 w 12196362"/>
              <a:gd name="connsiteY145" fmla="*/ 4307948 h 4491095"/>
              <a:gd name="connsiteX146" fmla="*/ 3671012 w 12196362"/>
              <a:gd name="connsiteY146" fmla="*/ 4345190 h 4491095"/>
              <a:gd name="connsiteX147" fmla="*/ 3726967 w 12196362"/>
              <a:gd name="connsiteY147" fmla="*/ 4378627 h 4491095"/>
              <a:gd name="connsiteX148" fmla="*/ 3701156 w 12196362"/>
              <a:gd name="connsiteY148" fmla="*/ 4307948 h 4491095"/>
              <a:gd name="connsiteX149" fmla="*/ 1168700 w 12196362"/>
              <a:gd name="connsiteY149" fmla="*/ 4305084 h 4491095"/>
              <a:gd name="connsiteX150" fmla="*/ 1128845 w 12196362"/>
              <a:gd name="connsiteY150" fmla="*/ 4321015 h 4491095"/>
              <a:gd name="connsiteX151" fmla="*/ 1168239 w 12196362"/>
              <a:gd name="connsiteY151" fmla="*/ 4366534 h 4491095"/>
              <a:gd name="connsiteX152" fmla="*/ 1168700 w 12196362"/>
              <a:gd name="connsiteY152" fmla="*/ 4305084 h 4491095"/>
              <a:gd name="connsiteX153" fmla="*/ 4889040 w 12196362"/>
              <a:gd name="connsiteY153" fmla="*/ 4301546 h 4491095"/>
              <a:gd name="connsiteX154" fmla="*/ 4892317 w 12196362"/>
              <a:gd name="connsiteY154" fmla="*/ 4370908 h 4491095"/>
              <a:gd name="connsiteX155" fmla="*/ 4889040 w 12196362"/>
              <a:gd name="connsiteY155" fmla="*/ 4301546 h 4491095"/>
              <a:gd name="connsiteX156" fmla="*/ 2707891 w 12196362"/>
              <a:gd name="connsiteY156" fmla="*/ 4300020 h 4491095"/>
              <a:gd name="connsiteX157" fmla="*/ 2660758 w 12196362"/>
              <a:gd name="connsiteY157" fmla="*/ 4309066 h 4491095"/>
              <a:gd name="connsiteX158" fmla="*/ 2696825 w 12196362"/>
              <a:gd name="connsiteY158" fmla="*/ 4357561 h 4491095"/>
              <a:gd name="connsiteX159" fmla="*/ 2707891 w 12196362"/>
              <a:gd name="connsiteY159" fmla="*/ 4300020 h 4491095"/>
              <a:gd name="connsiteX160" fmla="*/ 3963282 w 12196362"/>
              <a:gd name="connsiteY160" fmla="*/ 4299392 h 4491095"/>
              <a:gd name="connsiteX161" fmla="*/ 3969844 w 12196362"/>
              <a:gd name="connsiteY161" fmla="*/ 4377972 h 4491095"/>
              <a:gd name="connsiteX162" fmla="*/ 3963282 w 12196362"/>
              <a:gd name="connsiteY162" fmla="*/ 4299392 h 4491095"/>
              <a:gd name="connsiteX163" fmla="*/ 512053 w 12196362"/>
              <a:gd name="connsiteY163" fmla="*/ 4293678 h 4491095"/>
              <a:gd name="connsiteX164" fmla="*/ 502205 w 12196362"/>
              <a:gd name="connsiteY164" fmla="*/ 4372017 h 4491095"/>
              <a:gd name="connsiteX165" fmla="*/ 512053 w 12196362"/>
              <a:gd name="connsiteY165" fmla="*/ 4293678 h 4491095"/>
              <a:gd name="connsiteX166" fmla="*/ 4463191 w 12196362"/>
              <a:gd name="connsiteY166" fmla="*/ 4284314 h 4491095"/>
              <a:gd name="connsiteX167" fmla="*/ 4466486 w 12196362"/>
              <a:gd name="connsiteY167" fmla="*/ 4356940 h 4491095"/>
              <a:gd name="connsiteX168" fmla="*/ 4463191 w 12196362"/>
              <a:gd name="connsiteY168" fmla="*/ 4284314 h 4491095"/>
              <a:gd name="connsiteX169" fmla="*/ 4677850 w 12196362"/>
              <a:gd name="connsiteY169" fmla="*/ 4283236 h 4491095"/>
              <a:gd name="connsiteX170" fmla="*/ 4642898 w 12196362"/>
              <a:gd name="connsiteY170" fmla="*/ 4352386 h 4491095"/>
              <a:gd name="connsiteX171" fmla="*/ 4711575 w 12196362"/>
              <a:gd name="connsiteY171" fmla="*/ 4298084 h 4491095"/>
              <a:gd name="connsiteX172" fmla="*/ 4677850 w 12196362"/>
              <a:gd name="connsiteY172" fmla="*/ 4283236 h 4491095"/>
              <a:gd name="connsiteX173" fmla="*/ 932815 w 12196362"/>
              <a:gd name="connsiteY173" fmla="*/ 4283045 h 4491095"/>
              <a:gd name="connsiteX174" fmla="*/ 889317 w 12196362"/>
              <a:gd name="connsiteY174" fmla="*/ 4296606 h 4491095"/>
              <a:gd name="connsiteX175" fmla="*/ 925429 w 12196362"/>
              <a:gd name="connsiteY175" fmla="*/ 4354064 h 4491095"/>
              <a:gd name="connsiteX176" fmla="*/ 932815 w 12196362"/>
              <a:gd name="connsiteY176" fmla="*/ 4283045 h 4491095"/>
              <a:gd name="connsiteX177" fmla="*/ 63124 w 12196362"/>
              <a:gd name="connsiteY177" fmla="*/ 4276190 h 4491095"/>
              <a:gd name="connsiteX178" fmla="*/ 37086 w 12196362"/>
              <a:gd name="connsiteY178" fmla="*/ 4282677 h 4491095"/>
              <a:gd name="connsiteX179" fmla="*/ 79710 w 12196362"/>
              <a:gd name="connsiteY179" fmla="*/ 4343457 h 4491095"/>
              <a:gd name="connsiteX180" fmla="*/ 63124 w 12196362"/>
              <a:gd name="connsiteY180" fmla="*/ 4276190 h 4491095"/>
              <a:gd name="connsiteX181" fmla="*/ 2936080 w 12196362"/>
              <a:gd name="connsiteY181" fmla="*/ 4272461 h 4491095"/>
              <a:gd name="connsiteX182" fmla="*/ 2955813 w 12196362"/>
              <a:gd name="connsiteY182" fmla="*/ 4350800 h 4491095"/>
              <a:gd name="connsiteX183" fmla="*/ 2936080 w 12196362"/>
              <a:gd name="connsiteY183" fmla="*/ 4272461 h 4491095"/>
              <a:gd name="connsiteX184" fmla="*/ 273069 w 12196362"/>
              <a:gd name="connsiteY184" fmla="*/ 4263576 h 4491095"/>
              <a:gd name="connsiteX185" fmla="*/ 289429 w 12196362"/>
              <a:gd name="connsiteY185" fmla="*/ 4330067 h 4491095"/>
              <a:gd name="connsiteX186" fmla="*/ 273069 w 12196362"/>
              <a:gd name="connsiteY186" fmla="*/ 4263576 h 4491095"/>
              <a:gd name="connsiteX187" fmla="*/ 0 w 12196362"/>
              <a:gd name="connsiteY187" fmla="*/ 0 h 4491095"/>
              <a:gd name="connsiteX188" fmla="*/ 12196362 w 12196362"/>
              <a:gd name="connsiteY188" fmla="*/ 0 h 4491095"/>
              <a:gd name="connsiteX189" fmla="*/ 12196362 w 12196362"/>
              <a:gd name="connsiteY189" fmla="*/ 4491095 h 4491095"/>
              <a:gd name="connsiteX190" fmla="*/ 0 w 12196362"/>
              <a:gd name="connsiteY190" fmla="*/ 4491095 h 4491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12196362" h="4491095">
                <a:moveTo>
                  <a:pt x="8875213" y="4399821"/>
                </a:moveTo>
                <a:cubicBezTo>
                  <a:pt x="8861688" y="4398259"/>
                  <a:pt x="8845294" y="4400532"/>
                  <a:pt x="8828080" y="4408867"/>
                </a:cubicBezTo>
                <a:cubicBezTo>
                  <a:pt x="8821522" y="4430083"/>
                  <a:pt x="8837916" y="4460393"/>
                  <a:pt x="8864147" y="4457362"/>
                </a:cubicBezTo>
                <a:cubicBezTo>
                  <a:pt x="8930543" y="4443723"/>
                  <a:pt x="8915788" y="4404510"/>
                  <a:pt x="8875213" y="4399821"/>
                </a:cubicBezTo>
                <a:close/>
                <a:moveTo>
                  <a:pt x="11795748" y="4398237"/>
                </a:moveTo>
                <a:cubicBezTo>
                  <a:pt x="11781924" y="4396534"/>
                  <a:pt x="11765950" y="4398047"/>
                  <a:pt x="11750385" y="4404102"/>
                </a:cubicBezTo>
                <a:cubicBezTo>
                  <a:pt x="11740555" y="4422265"/>
                  <a:pt x="11766769" y="4473727"/>
                  <a:pt x="11792983" y="4464646"/>
                </a:cubicBezTo>
                <a:cubicBezTo>
                  <a:pt x="11859338" y="4437401"/>
                  <a:pt x="11837220" y="4403345"/>
                  <a:pt x="11795748" y="4398237"/>
                </a:cubicBezTo>
                <a:close/>
                <a:moveTo>
                  <a:pt x="8107164" y="4395054"/>
                </a:moveTo>
                <a:cubicBezTo>
                  <a:pt x="8072206" y="4400682"/>
                  <a:pt x="8052494" y="4433327"/>
                  <a:pt x="8099310" y="4462595"/>
                </a:cubicBezTo>
                <a:cubicBezTo>
                  <a:pt x="8145304" y="4462595"/>
                  <a:pt x="8171586" y="4438580"/>
                  <a:pt x="8145304" y="4399557"/>
                </a:cubicBezTo>
                <a:cubicBezTo>
                  <a:pt x="8132163" y="4394304"/>
                  <a:pt x="8118816" y="4393178"/>
                  <a:pt x="8107164" y="4395054"/>
                </a:cubicBezTo>
                <a:close/>
                <a:moveTo>
                  <a:pt x="9086283" y="4387521"/>
                </a:moveTo>
                <a:cubicBezTo>
                  <a:pt x="9030281" y="4399533"/>
                  <a:pt x="9076400" y="4459593"/>
                  <a:pt x="9106048" y="4462596"/>
                </a:cubicBezTo>
                <a:cubicBezTo>
                  <a:pt x="9181816" y="4435569"/>
                  <a:pt x="9148874" y="4393527"/>
                  <a:pt x="9086283" y="4387521"/>
                </a:cubicBezTo>
                <a:close/>
                <a:moveTo>
                  <a:pt x="12052208" y="4382645"/>
                </a:moveTo>
                <a:cubicBezTo>
                  <a:pt x="12009584" y="4391692"/>
                  <a:pt x="12003026" y="4452007"/>
                  <a:pt x="12055487" y="4452007"/>
                </a:cubicBezTo>
                <a:cubicBezTo>
                  <a:pt x="12114506" y="4442960"/>
                  <a:pt x="12134179" y="4385661"/>
                  <a:pt x="12052208" y="4382645"/>
                </a:cubicBezTo>
                <a:close/>
                <a:moveTo>
                  <a:pt x="8337035" y="4373903"/>
                </a:moveTo>
                <a:cubicBezTo>
                  <a:pt x="8323408" y="4372062"/>
                  <a:pt x="8307014" y="4373195"/>
                  <a:pt x="8289800" y="4378484"/>
                </a:cubicBezTo>
                <a:cubicBezTo>
                  <a:pt x="8283242" y="4405685"/>
                  <a:pt x="8302915" y="4438931"/>
                  <a:pt x="8332425" y="4438931"/>
                </a:cubicBezTo>
                <a:cubicBezTo>
                  <a:pt x="8393902" y="4411730"/>
                  <a:pt x="8377918" y="4379429"/>
                  <a:pt x="8337035" y="4373903"/>
                </a:cubicBezTo>
                <a:close/>
                <a:moveTo>
                  <a:pt x="10891040" y="4371914"/>
                </a:moveTo>
                <a:cubicBezTo>
                  <a:pt x="10853310" y="4379565"/>
                  <a:pt x="10842838" y="4415266"/>
                  <a:pt x="10897045" y="4435667"/>
                </a:cubicBezTo>
                <a:cubicBezTo>
                  <a:pt x="10936469" y="4432644"/>
                  <a:pt x="10959466" y="4411488"/>
                  <a:pt x="10936469" y="4375220"/>
                </a:cubicBezTo>
                <a:cubicBezTo>
                  <a:pt x="10919221" y="4369931"/>
                  <a:pt x="10903616" y="4369364"/>
                  <a:pt x="10891040" y="4371914"/>
                </a:cubicBezTo>
                <a:close/>
                <a:moveTo>
                  <a:pt x="7408266" y="4370174"/>
                </a:moveTo>
                <a:cubicBezTo>
                  <a:pt x="7376490" y="4363889"/>
                  <a:pt x="7366077" y="4436325"/>
                  <a:pt x="7403419" y="4441618"/>
                </a:cubicBezTo>
                <a:cubicBezTo>
                  <a:pt x="7459227" y="4444642"/>
                  <a:pt x="7505187" y="4359967"/>
                  <a:pt x="7423116" y="4378112"/>
                </a:cubicBezTo>
                <a:cubicBezTo>
                  <a:pt x="7417782" y="4373576"/>
                  <a:pt x="7412806" y="4371071"/>
                  <a:pt x="7408266" y="4370174"/>
                </a:cubicBezTo>
                <a:close/>
                <a:moveTo>
                  <a:pt x="10162620" y="4370052"/>
                </a:moveTo>
                <a:cubicBezTo>
                  <a:pt x="10148207" y="4367731"/>
                  <a:pt x="10131792" y="4370384"/>
                  <a:pt x="10116199" y="4380992"/>
                </a:cubicBezTo>
                <a:cubicBezTo>
                  <a:pt x="10109633" y="4408270"/>
                  <a:pt x="10135896" y="4441611"/>
                  <a:pt x="10162158" y="4444642"/>
                </a:cubicBezTo>
                <a:cubicBezTo>
                  <a:pt x="10231098" y="4428729"/>
                  <a:pt x="10205861" y="4377014"/>
                  <a:pt x="10162620" y="4370052"/>
                </a:cubicBezTo>
                <a:close/>
                <a:moveTo>
                  <a:pt x="8574792" y="4369568"/>
                </a:moveTo>
                <a:cubicBezTo>
                  <a:pt x="8535528" y="4375599"/>
                  <a:pt x="8532256" y="4435914"/>
                  <a:pt x="8574792" y="4438930"/>
                </a:cubicBezTo>
                <a:cubicBezTo>
                  <a:pt x="8643504" y="4432898"/>
                  <a:pt x="8659864" y="4369568"/>
                  <a:pt x="8574792" y="4369568"/>
                </a:cubicBezTo>
                <a:close/>
                <a:moveTo>
                  <a:pt x="10389169" y="4368333"/>
                </a:moveTo>
                <a:cubicBezTo>
                  <a:pt x="10372756" y="4366962"/>
                  <a:pt x="10357790" y="4377078"/>
                  <a:pt x="10359025" y="4405575"/>
                </a:cubicBezTo>
                <a:cubicBezTo>
                  <a:pt x="10362316" y="4451171"/>
                  <a:pt x="10352442" y="4439012"/>
                  <a:pt x="10414980" y="4439012"/>
                </a:cubicBezTo>
                <a:cubicBezTo>
                  <a:pt x="10447895" y="4404815"/>
                  <a:pt x="10416523" y="4370619"/>
                  <a:pt x="10389169" y="4368333"/>
                </a:cubicBezTo>
                <a:close/>
                <a:moveTo>
                  <a:pt x="9885248" y="4368305"/>
                </a:moveTo>
                <a:cubicBezTo>
                  <a:pt x="9847766" y="4375155"/>
                  <a:pt x="9837363" y="4409404"/>
                  <a:pt x="9891215" y="4429954"/>
                </a:cubicBezTo>
                <a:cubicBezTo>
                  <a:pt x="9930379" y="4426909"/>
                  <a:pt x="9953225" y="4405599"/>
                  <a:pt x="9930379" y="4372110"/>
                </a:cubicBezTo>
                <a:cubicBezTo>
                  <a:pt x="9913244" y="4366783"/>
                  <a:pt x="9897742" y="4366022"/>
                  <a:pt x="9885248" y="4368305"/>
                </a:cubicBezTo>
                <a:close/>
                <a:moveTo>
                  <a:pt x="7856713" y="4365469"/>
                </a:moveTo>
                <a:cubicBezTo>
                  <a:pt x="7842915" y="4364900"/>
                  <a:pt x="7828347" y="4369262"/>
                  <a:pt x="7816857" y="4381400"/>
                </a:cubicBezTo>
                <a:cubicBezTo>
                  <a:pt x="7813574" y="4405677"/>
                  <a:pt x="7826706" y="4429954"/>
                  <a:pt x="7856251" y="4426919"/>
                </a:cubicBezTo>
                <a:cubicBezTo>
                  <a:pt x="7932577" y="4413264"/>
                  <a:pt x="7898107" y="4367176"/>
                  <a:pt x="7856713" y="4365469"/>
                </a:cubicBezTo>
                <a:close/>
                <a:moveTo>
                  <a:pt x="11577057" y="4361931"/>
                </a:moveTo>
                <a:cubicBezTo>
                  <a:pt x="11534433" y="4370978"/>
                  <a:pt x="11527875" y="4431293"/>
                  <a:pt x="11580336" y="4431293"/>
                </a:cubicBezTo>
                <a:cubicBezTo>
                  <a:pt x="11639355" y="4419230"/>
                  <a:pt x="11659028" y="4364947"/>
                  <a:pt x="11577057" y="4361931"/>
                </a:cubicBezTo>
                <a:close/>
                <a:moveTo>
                  <a:pt x="9395903" y="4360405"/>
                </a:moveTo>
                <a:cubicBezTo>
                  <a:pt x="9382378" y="4358843"/>
                  <a:pt x="9365984" y="4361116"/>
                  <a:pt x="9348770" y="4369451"/>
                </a:cubicBezTo>
                <a:cubicBezTo>
                  <a:pt x="9342212" y="4390667"/>
                  <a:pt x="9358606" y="4420977"/>
                  <a:pt x="9384837" y="4417946"/>
                </a:cubicBezTo>
                <a:cubicBezTo>
                  <a:pt x="9451233" y="4404307"/>
                  <a:pt x="9436478" y="4365094"/>
                  <a:pt x="9395903" y="4360405"/>
                </a:cubicBezTo>
                <a:close/>
                <a:moveTo>
                  <a:pt x="10651295" y="4359777"/>
                </a:moveTo>
                <a:cubicBezTo>
                  <a:pt x="10598795" y="4368844"/>
                  <a:pt x="10618482" y="4435335"/>
                  <a:pt x="10657857" y="4438357"/>
                </a:cubicBezTo>
                <a:cubicBezTo>
                  <a:pt x="10720201" y="4441380"/>
                  <a:pt x="10716920" y="4359777"/>
                  <a:pt x="10651295" y="4359777"/>
                </a:cubicBezTo>
                <a:close/>
                <a:moveTo>
                  <a:pt x="5778476" y="4359708"/>
                </a:moveTo>
                <a:cubicBezTo>
                  <a:pt x="5772298" y="4360793"/>
                  <a:pt x="5765459" y="4363247"/>
                  <a:pt x="5758052" y="4367398"/>
                </a:cubicBezTo>
                <a:cubicBezTo>
                  <a:pt x="5751469" y="4373437"/>
                  <a:pt x="5741594" y="4388533"/>
                  <a:pt x="5731720" y="4379475"/>
                </a:cubicBezTo>
                <a:cubicBezTo>
                  <a:pt x="5725138" y="4400610"/>
                  <a:pt x="5754760" y="4424765"/>
                  <a:pt x="5777801" y="4424765"/>
                </a:cubicBezTo>
                <a:cubicBezTo>
                  <a:pt x="5832521" y="4411555"/>
                  <a:pt x="5821721" y="4352113"/>
                  <a:pt x="5778476" y="4359708"/>
                </a:cubicBezTo>
                <a:close/>
                <a:moveTo>
                  <a:pt x="7200065" y="4354063"/>
                </a:moveTo>
                <a:cubicBezTo>
                  <a:pt x="7154106" y="4366115"/>
                  <a:pt x="7140974" y="4423363"/>
                  <a:pt x="7190217" y="4432402"/>
                </a:cubicBezTo>
                <a:cubicBezTo>
                  <a:pt x="7249308" y="4414324"/>
                  <a:pt x="7285419" y="4357076"/>
                  <a:pt x="7200065" y="4354063"/>
                </a:cubicBezTo>
                <a:close/>
                <a:moveTo>
                  <a:pt x="6553320" y="4350800"/>
                </a:moveTo>
                <a:cubicBezTo>
                  <a:pt x="6504348" y="4353813"/>
                  <a:pt x="6488024" y="4420100"/>
                  <a:pt x="6540261" y="4429139"/>
                </a:cubicBezTo>
                <a:cubicBezTo>
                  <a:pt x="6592498" y="4420100"/>
                  <a:pt x="6612087" y="4368878"/>
                  <a:pt x="6553320" y="4350800"/>
                </a:cubicBezTo>
                <a:close/>
                <a:moveTo>
                  <a:pt x="11151209" y="4344699"/>
                </a:moveTo>
                <a:cubicBezTo>
                  <a:pt x="11095198" y="4347725"/>
                  <a:pt x="11101787" y="4417325"/>
                  <a:pt x="11154503" y="4417325"/>
                </a:cubicBezTo>
                <a:cubicBezTo>
                  <a:pt x="11223693" y="4402194"/>
                  <a:pt x="11200630" y="4350751"/>
                  <a:pt x="11151209" y="4344699"/>
                </a:cubicBezTo>
                <a:close/>
                <a:moveTo>
                  <a:pt x="11365866" y="4343621"/>
                </a:moveTo>
                <a:cubicBezTo>
                  <a:pt x="11328461" y="4343762"/>
                  <a:pt x="11289217" y="4383357"/>
                  <a:pt x="11330914" y="4412771"/>
                </a:cubicBezTo>
                <a:cubicBezTo>
                  <a:pt x="11360348" y="4415788"/>
                  <a:pt x="11412674" y="4400704"/>
                  <a:pt x="11399592" y="4358469"/>
                </a:cubicBezTo>
                <a:cubicBezTo>
                  <a:pt x="11390598" y="4347910"/>
                  <a:pt x="11378335" y="4343573"/>
                  <a:pt x="11365866" y="4343621"/>
                </a:cubicBezTo>
                <a:close/>
                <a:moveTo>
                  <a:pt x="7620828" y="4343430"/>
                </a:moveTo>
                <a:cubicBezTo>
                  <a:pt x="7606875" y="4342060"/>
                  <a:pt x="7591282" y="4345651"/>
                  <a:pt x="7577330" y="4356991"/>
                </a:cubicBezTo>
                <a:cubicBezTo>
                  <a:pt x="7570764" y="4378160"/>
                  <a:pt x="7587178" y="4414449"/>
                  <a:pt x="7613441" y="4414449"/>
                </a:cubicBezTo>
                <a:cubicBezTo>
                  <a:pt x="7689767" y="4396304"/>
                  <a:pt x="7662684" y="4347541"/>
                  <a:pt x="7620828" y="4343430"/>
                </a:cubicBezTo>
                <a:close/>
                <a:moveTo>
                  <a:pt x="5978936" y="4342251"/>
                </a:moveTo>
                <a:cubicBezTo>
                  <a:pt x="5936521" y="4351260"/>
                  <a:pt x="5916946" y="4411320"/>
                  <a:pt x="5969148" y="4417326"/>
                </a:cubicBezTo>
                <a:cubicBezTo>
                  <a:pt x="6031138" y="4402311"/>
                  <a:pt x="6060503" y="4342251"/>
                  <a:pt x="5978936" y="4342251"/>
                </a:cubicBezTo>
                <a:close/>
                <a:moveTo>
                  <a:pt x="5328580" y="4340716"/>
                </a:moveTo>
                <a:cubicBezTo>
                  <a:pt x="5285955" y="4349763"/>
                  <a:pt x="5279398" y="4410078"/>
                  <a:pt x="5331858" y="4410078"/>
                </a:cubicBezTo>
                <a:cubicBezTo>
                  <a:pt x="5390877" y="4401031"/>
                  <a:pt x="5410551" y="4343731"/>
                  <a:pt x="5328580" y="4340716"/>
                </a:cubicBezTo>
                <a:close/>
                <a:moveTo>
                  <a:pt x="6156176" y="4340411"/>
                </a:moveTo>
                <a:cubicBezTo>
                  <a:pt x="6142521" y="4338907"/>
                  <a:pt x="6126916" y="4342103"/>
                  <a:pt x="6112132" y="4352629"/>
                </a:cubicBezTo>
                <a:cubicBezTo>
                  <a:pt x="6108847" y="4376690"/>
                  <a:pt x="6121988" y="4415789"/>
                  <a:pt x="6151556" y="4409774"/>
                </a:cubicBezTo>
                <a:cubicBezTo>
                  <a:pt x="6220547" y="4391728"/>
                  <a:pt x="6197139" y="4344922"/>
                  <a:pt x="6156176" y="4340411"/>
                </a:cubicBezTo>
                <a:close/>
                <a:moveTo>
                  <a:pt x="6727825" y="4339022"/>
                </a:moveTo>
                <a:cubicBezTo>
                  <a:pt x="6719564" y="4340001"/>
                  <a:pt x="6710803" y="4342090"/>
                  <a:pt x="6701787" y="4345509"/>
                </a:cubicBezTo>
                <a:cubicBezTo>
                  <a:pt x="6698508" y="4375899"/>
                  <a:pt x="6718181" y="4406289"/>
                  <a:pt x="6744411" y="4406289"/>
                </a:cubicBezTo>
                <a:cubicBezTo>
                  <a:pt x="6819005" y="4379698"/>
                  <a:pt x="6785653" y="4332167"/>
                  <a:pt x="6727825" y="4339022"/>
                </a:cubicBezTo>
                <a:close/>
                <a:moveTo>
                  <a:pt x="5107731" y="4337851"/>
                </a:moveTo>
                <a:cubicBezTo>
                  <a:pt x="5093908" y="4336148"/>
                  <a:pt x="5077933" y="4337662"/>
                  <a:pt x="5062370" y="4343716"/>
                </a:cubicBezTo>
                <a:cubicBezTo>
                  <a:pt x="5052540" y="4361879"/>
                  <a:pt x="5078754" y="4413342"/>
                  <a:pt x="5104967" y="4404260"/>
                </a:cubicBezTo>
                <a:cubicBezTo>
                  <a:pt x="5171322" y="4377015"/>
                  <a:pt x="5149203" y="4342959"/>
                  <a:pt x="5107731" y="4337851"/>
                </a:cubicBezTo>
                <a:close/>
                <a:moveTo>
                  <a:pt x="6338461" y="4337452"/>
                </a:moveTo>
                <a:cubicBezTo>
                  <a:pt x="6292282" y="4349541"/>
                  <a:pt x="6302177" y="4409988"/>
                  <a:pt x="6341760" y="4419055"/>
                </a:cubicBezTo>
                <a:cubicBezTo>
                  <a:pt x="6411029" y="4416032"/>
                  <a:pt x="6401133" y="4343496"/>
                  <a:pt x="6338461" y="4337452"/>
                </a:cubicBezTo>
                <a:close/>
                <a:moveTo>
                  <a:pt x="2193029" y="4335925"/>
                </a:moveTo>
                <a:cubicBezTo>
                  <a:pt x="2179503" y="4334363"/>
                  <a:pt x="2163111" y="4336636"/>
                  <a:pt x="2145897" y="4344971"/>
                </a:cubicBezTo>
                <a:cubicBezTo>
                  <a:pt x="2139339" y="4366187"/>
                  <a:pt x="2155733" y="4396497"/>
                  <a:pt x="2181964" y="4393466"/>
                </a:cubicBezTo>
                <a:cubicBezTo>
                  <a:pt x="2248360" y="4379827"/>
                  <a:pt x="2233604" y="4340614"/>
                  <a:pt x="2193029" y="4335925"/>
                </a:cubicBezTo>
                <a:close/>
                <a:moveTo>
                  <a:pt x="1419152" y="4334669"/>
                </a:moveTo>
                <a:cubicBezTo>
                  <a:pt x="1384194" y="4340297"/>
                  <a:pt x="1364483" y="4372942"/>
                  <a:pt x="1411298" y="4402210"/>
                </a:cubicBezTo>
                <a:cubicBezTo>
                  <a:pt x="1457292" y="4402210"/>
                  <a:pt x="1483575" y="4378195"/>
                  <a:pt x="1457292" y="4339172"/>
                </a:cubicBezTo>
                <a:cubicBezTo>
                  <a:pt x="1444151" y="4333919"/>
                  <a:pt x="1430805" y="4332793"/>
                  <a:pt x="1419152" y="4334669"/>
                </a:cubicBezTo>
                <a:close/>
                <a:moveTo>
                  <a:pt x="5548044" y="4334188"/>
                </a:moveTo>
                <a:cubicBezTo>
                  <a:pt x="5495691" y="4334188"/>
                  <a:pt x="5485876" y="4404209"/>
                  <a:pt x="5534955" y="4413342"/>
                </a:cubicBezTo>
                <a:cubicBezTo>
                  <a:pt x="5603666" y="4404209"/>
                  <a:pt x="5613482" y="4358543"/>
                  <a:pt x="5548044" y="4334188"/>
                </a:cubicBezTo>
                <a:close/>
                <a:moveTo>
                  <a:pt x="9624091" y="4332846"/>
                </a:moveTo>
                <a:cubicBezTo>
                  <a:pt x="9568184" y="4344898"/>
                  <a:pt x="9610937" y="4405159"/>
                  <a:pt x="9643823" y="4411185"/>
                </a:cubicBezTo>
                <a:cubicBezTo>
                  <a:pt x="9716174" y="4384067"/>
                  <a:pt x="9683287" y="4338872"/>
                  <a:pt x="9624091" y="4332846"/>
                </a:cubicBezTo>
                <a:close/>
                <a:moveTo>
                  <a:pt x="2398272" y="4327136"/>
                </a:moveTo>
                <a:cubicBezTo>
                  <a:pt x="2342271" y="4339148"/>
                  <a:pt x="2388390" y="4399208"/>
                  <a:pt x="2418038" y="4402211"/>
                </a:cubicBezTo>
                <a:cubicBezTo>
                  <a:pt x="2493805" y="4375184"/>
                  <a:pt x="2460862" y="4333142"/>
                  <a:pt x="2398272" y="4327136"/>
                </a:cubicBezTo>
                <a:close/>
                <a:moveTo>
                  <a:pt x="6961081" y="4323961"/>
                </a:moveTo>
                <a:cubicBezTo>
                  <a:pt x="6918545" y="4345117"/>
                  <a:pt x="6928361" y="4396497"/>
                  <a:pt x="6977441" y="4390452"/>
                </a:cubicBezTo>
                <a:cubicBezTo>
                  <a:pt x="7046153" y="4369296"/>
                  <a:pt x="7019977" y="4314894"/>
                  <a:pt x="6961081" y="4323961"/>
                </a:cubicBezTo>
                <a:close/>
                <a:moveTo>
                  <a:pt x="1649023" y="4313518"/>
                </a:moveTo>
                <a:cubicBezTo>
                  <a:pt x="1635395" y="4311677"/>
                  <a:pt x="1619002" y="4312810"/>
                  <a:pt x="1601788" y="4318099"/>
                </a:cubicBezTo>
                <a:cubicBezTo>
                  <a:pt x="1595230" y="4345300"/>
                  <a:pt x="1614903" y="4378546"/>
                  <a:pt x="1644412" y="4378546"/>
                </a:cubicBezTo>
                <a:cubicBezTo>
                  <a:pt x="1705890" y="4351345"/>
                  <a:pt x="1689906" y="4319044"/>
                  <a:pt x="1649023" y="4313518"/>
                </a:cubicBezTo>
                <a:close/>
                <a:moveTo>
                  <a:pt x="4203020" y="4311529"/>
                </a:moveTo>
                <a:cubicBezTo>
                  <a:pt x="4165298" y="4319180"/>
                  <a:pt x="4154826" y="4354881"/>
                  <a:pt x="4209027" y="4375282"/>
                </a:cubicBezTo>
                <a:cubicBezTo>
                  <a:pt x="4248450" y="4372259"/>
                  <a:pt x="4271448" y="4351103"/>
                  <a:pt x="4248450" y="4314835"/>
                </a:cubicBezTo>
                <a:cubicBezTo>
                  <a:pt x="4231203" y="4309546"/>
                  <a:pt x="4215597" y="4308979"/>
                  <a:pt x="4203020" y="4311529"/>
                </a:cubicBezTo>
                <a:close/>
                <a:moveTo>
                  <a:pt x="720255" y="4309789"/>
                </a:moveTo>
                <a:cubicBezTo>
                  <a:pt x="688478" y="4303504"/>
                  <a:pt x="678065" y="4375940"/>
                  <a:pt x="715408" y="4381233"/>
                </a:cubicBezTo>
                <a:cubicBezTo>
                  <a:pt x="771216" y="4384257"/>
                  <a:pt x="817175" y="4299582"/>
                  <a:pt x="735104" y="4317727"/>
                </a:cubicBezTo>
                <a:cubicBezTo>
                  <a:pt x="729770" y="4313191"/>
                  <a:pt x="724794" y="4310686"/>
                  <a:pt x="720255" y="4309789"/>
                </a:cubicBezTo>
                <a:close/>
                <a:moveTo>
                  <a:pt x="3474610" y="4309667"/>
                </a:moveTo>
                <a:cubicBezTo>
                  <a:pt x="3460197" y="4307346"/>
                  <a:pt x="3443782" y="4309999"/>
                  <a:pt x="3428188" y="4320607"/>
                </a:cubicBezTo>
                <a:cubicBezTo>
                  <a:pt x="3421623" y="4347885"/>
                  <a:pt x="3447885" y="4381226"/>
                  <a:pt x="3474149" y="4384257"/>
                </a:cubicBezTo>
                <a:cubicBezTo>
                  <a:pt x="3543086" y="4368344"/>
                  <a:pt x="3517851" y="4316629"/>
                  <a:pt x="3474610" y="4309667"/>
                </a:cubicBezTo>
                <a:close/>
                <a:moveTo>
                  <a:pt x="1886780" y="4309183"/>
                </a:moveTo>
                <a:cubicBezTo>
                  <a:pt x="1847516" y="4315214"/>
                  <a:pt x="1844244" y="4375529"/>
                  <a:pt x="1886780" y="4378545"/>
                </a:cubicBezTo>
                <a:cubicBezTo>
                  <a:pt x="1955492" y="4372513"/>
                  <a:pt x="1971852" y="4309183"/>
                  <a:pt x="1886780" y="4309183"/>
                </a:cubicBezTo>
                <a:close/>
                <a:moveTo>
                  <a:pt x="3196126" y="4308982"/>
                </a:moveTo>
                <a:cubicBezTo>
                  <a:pt x="3158644" y="4315832"/>
                  <a:pt x="3148241" y="4350081"/>
                  <a:pt x="3202093" y="4370631"/>
                </a:cubicBezTo>
                <a:cubicBezTo>
                  <a:pt x="3241256" y="4367586"/>
                  <a:pt x="3264103" y="4346276"/>
                  <a:pt x="3241256" y="4312787"/>
                </a:cubicBezTo>
                <a:cubicBezTo>
                  <a:pt x="3224123" y="4307460"/>
                  <a:pt x="3208620" y="4306699"/>
                  <a:pt x="3196126" y="4308982"/>
                </a:cubicBezTo>
                <a:close/>
                <a:moveTo>
                  <a:pt x="3701156" y="4307948"/>
                </a:moveTo>
                <a:cubicBezTo>
                  <a:pt x="3684743" y="4306577"/>
                  <a:pt x="3669779" y="4316693"/>
                  <a:pt x="3671012" y="4345190"/>
                </a:cubicBezTo>
                <a:cubicBezTo>
                  <a:pt x="3674303" y="4390786"/>
                  <a:pt x="3664429" y="4378627"/>
                  <a:pt x="3726967" y="4378627"/>
                </a:cubicBezTo>
                <a:cubicBezTo>
                  <a:pt x="3759881" y="4344430"/>
                  <a:pt x="3728509" y="4310234"/>
                  <a:pt x="3701156" y="4307948"/>
                </a:cubicBezTo>
                <a:close/>
                <a:moveTo>
                  <a:pt x="1168700" y="4305084"/>
                </a:moveTo>
                <a:cubicBezTo>
                  <a:pt x="1154902" y="4304515"/>
                  <a:pt x="1140335" y="4308877"/>
                  <a:pt x="1128845" y="4321015"/>
                </a:cubicBezTo>
                <a:cubicBezTo>
                  <a:pt x="1125562" y="4345292"/>
                  <a:pt x="1138693" y="4369569"/>
                  <a:pt x="1168239" y="4366534"/>
                </a:cubicBezTo>
                <a:cubicBezTo>
                  <a:pt x="1244564" y="4352879"/>
                  <a:pt x="1210095" y="4306791"/>
                  <a:pt x="1168700" y="4305084"/>
                </a:cubicBezTo>
                <a:close/>
                <a:moveTo>
                  <a:pt x="4889040" y="4301546"/>
                </a:moveTo>
                <a:cubicBezTo>
                  <a:pt x="4846413" y="4310593"/>
                  <a:pt x="4839856" y="4370908"/>
                  <a:pt x="4892317" y="4370908"/>
                </a:cubicBezTo>
                <a:cubicBezTo>
                  <a:pt x="4951338" y="4358845"/>
                  <a:pt x="4971012" y="4304561"/>
                  <a:pt x="4889040" y="4301546"/>
                </a:cubicBezTo>
                <a:close/>
                <a:moveTo>
                  <a:pt x="2707891" y="4300020"/>
                </a:moveTo>
                <a:cubicBezTo>
                  <a:pt x="2694367" y="4298458"/>
                  <a:pt x="2677972" y="4300731"/>
                  <a:pt x="2660758" y="4309066"/>
                </a:cubicBezTo>
                <a:cubicBezTo>
                  <a:pt x="2654200" y="4330282"/>
                  <a:pt x="2670595" y="4360592"/>
                  <a:pt x="2696825" y="4357561"/>
                </a:cubicBezTo>
                <a:cubicBezTo>
                  <a:pt x="2763221" y="4343922"/>
                  <a:pt x="2748467" y="4304709"/>
                  <a:pt x="2707891" y="4300020"/>
                </a:cubicBezTo>
                <a:close/>
                <a:moveTo>
                  <a:pt x="3963282" y="4299392"/>
                </a:moveTo>
                <a:cubicBezTo>
                  <a:pt x="3910782" y="4308459"/>
                  <a:pt x="3930469" y="4374950"/>
                  <a:pt x="3969844" y="4377972"/>
                </a:cubicBezTo>
                <a:cubicBezTo>
                  <a:pt x="4032188" y="4380995"/>
                  <a:pt x="4028907" y="4299392"/>
                  <a:pt x="3963282" y="4299392"/>
                </a:cubicBezTo>
                <a:close/>
                <a:moveTo>
                  <a:pt x="512053" y="4293678"/>
                </a:moveTo>
                <a:cubicBezTo>
                  <a:pt x="466094" y="4305730"/>
                  <a:pt x="452962" y="4362978"/>
                  <a:pt x="502205" y="4372017"/>
                </a:cubicBezTo>
                <a:cubicBezTo>
                  <a:pt x="561296" y="4353939"/>
                  <a:pt x="597407" y="4296691"/>
                  <a:pt x="512053" y="4293678"/>
                </a:cubicBezTo>
                <a:close/>
                <a:moveTo>
                  <a:pt x="4463191" y="4284314"/>
                </a:moveTo>
                <a:cubicBezTo>
                  <a:pt x="4407180" y="4287340"/>
                  <a:pt x="4413769" y="4356940"/>
                  <a:pt x="4466486" y="4356940"/>
                </a:cubicBezTo>
                <a:cubicBezTo>
                  <a:pt x="4535676" y="4341809"/>
                  <a:pt x="4512613" y="4290366"/>
                  <a:pt x="4463191" y="4284314"/>
                </a:cubicBezTo>
                <a:close/>
                <a:moveTo>
                  <a:pt x="4677850" y="4283236"/>
                </a:moveTo>
                <a:cubicBezTo>
                  <a:pt x="4640445" y="4283377"/>
                  <a:pt x="4601199" y="4322972"/>
                  <a:pt x="4642898" y="4352386"/>
                </a:cubicBezTo>
                <a:cubicBezTo>
                  <a:pt x="4672331" y="4355403"/>
                  <a:pt x="4724657" y="4340319"/>
                  <a:pt x="4711575" y="4298084"/>
                </a:cubicBezTo>
                <a:cubicBezTo>
                  <a:pt x="4702583" y="4287525"/>
                  <a:pt x="4690318" y="4283188"/>
                  <a:pt x="4677850" y="4283236"/>
                </a:cubicBezTo>
                <a:close/>
                <a:moveTo>
                  <a:pt x="932815" y="4283045"/>
                </a:moveTo>
                <a:cubicBezTo>
                  <a:pt x="918863" y="4281675"/>
                  <a:pt x="903269" y="4285266"/>
                  <a:pt x="889317" y="4296606"/>
                </a:cubicBezTo>
                <a:cubicBezTo>
                  <a:pt x="882752" y="4317775"/>
                  <a:pt x="899166" y="4354064"/>
                  <a:pt x="925429" y="4354064"/>
                </a:cubicBezTo>
                <a:cubicBezTo>
                  <a:pt x="1001755" y="4335919"/>
                  <a:pt x="974671" y="4287156"/>
                  <a:pt x="932815" y="4283045"/>
                </a:cubicBezTo>
                <a:close/>
                <a:moveTo>
                  <a:pt x="63124" y="4276190"/>
                </a:moveTo>
                <a:cubicBezTo>
                  <a:pt x="54863" y="4277169"/>
                  <a:pt x="46103" y="4279258"/>
                  <a:pt x="37086" y="4282677"/>
                </a:cubicBezTo>
                <a:cubicBezTo>
                  <a:pt x="33807" y="4313067"/>
                  <a:pt x="53480" y="4343457"/>
                  <a:pt x="79710" y="4343457"/>
                </a:cubicBezTo>
                <a:cubicBezTo>
                  <a:pt x="154304" y="4316866"/>
                  <a:pt x="120952" y="4269335"/>
                  <a:pt x="63124" y="4276190"/>
                </a:cubicBezTo>
                <a:close/>
                <a:moveTo>
                  <a:pt x="2936080" y="4272461"/>
                </a:moveTo>
                <a:cubicBezTo>
                  <a:pt x="2880173" y="4284513"/>
                  <a:pt x="2922925" y="4344774"/>
                  <a:pt x="2955813" y="4350800"/>
                </a:cubicBezTo>
                <a:cubicBezTo>
                  <a:pt x="3028162" y="4323682"/>
                  <a:pt x="2995276" y="4278487"/>
                  <a:pt x="2936080" y="4272461"/>
                </a:cubicBezTo>
                <a:close/>
                <a:moveTo>
                  <a:pt x="273069" y="4263576"/>
                </a:moveTo>
                <a:cubicBezTo>
                  <a:pt x="230533" y="4284732"/>
                  <a:pt x="240349" y="4336112"/>
                  <a:pt x="289429" y="4330067"/>
                </a:cubicBezTo>
                <a:cubicBezTo>
                  <a:pt x="358141" y="4308911"/>
                  <a:pt x="331965" y="4254509"/>
                  <a:pt x="273069" y="4263576"/>
                </a:cubicBezTo>
                <a:close/>
                <a:moveTo>
                  <a:pt x="0" y="0"/>
                </a:moveTo>
                <a:lnTo>
                  <a:pt x="12196362" y="0"/>
                </a:lnTo>
                <a:lnTo>
                  <a:pt x="12196362" y="4491095"/>
                </a:lnTo>
                <a:lnTo>
                  <a:pt x="0" y="4491095"/>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109" name="Freeform: Shape 108">
            <a:extLst>
              <a:ext uri="{FF2B5EF4-FFF2-40B4-BE49-F238E27FC236}">
                <a16:creationId xmlns:a16="http://schemas.microsoft.com/office/drawing/2014/main" id="{BCE078D2-EBDE-55F4-2F88-26C9B8FBAB1A}"/>
              </a:ext>
            </a:extLst>
          </p:cNvPr>
          <p:cNvSpPr>
            <a:spLocks/>
          </p:cNvSpPr>
          <p:nvPr userDrawn="1"/>
        </p:nvSpPr>
        <p:spPr bwMode="auto">
          <a:xfrm rot="10800000">
            <a:off x="32367" y="4263675"/>
            <a:ext cx="12133526" cy="480448"/>
          </a:xfrm>
          <a:custGeom>
            <a:avLst/>
            <a:gdLst>
              <a:gd name="connsiteX0" fmla="*/ 5701636 w 12133526"/>
              <a:gd name="connsiteY0" fmla="*/ 75891 h 480448"/>
              <a:gd name="connsiteX1" fmla="*/ 5652264 w 12133526"/>
              <a:gd name="connsiteY1" fmla="*/ 15630 h 480448"/>
              <a:gd name="connsiteX2" fmla="*/ 5701636 w 12133526"/>
              <a:gd name="connsiteY2" fmla="*/ 75891 h 480448"/>
              <a:gd name="connsiteX3" fmla="*/ 5426037 w 12133526"/>
              <a:gd name="connsiteY3" fmla="*/ 75974 h 480448"/>
              <a:gd name="connsiteX4" fmla="*/ 5452369 w 12133526"/>
              <a:gd name="connsiteY4" fmla="*/ 0 h 480448"/>
              <a:gd name="connsiteX5" fmla="*/ 5426037 w 12133526"/>
              <a:gd name="connsiteY5" fmla="*/ 75974 h 480448"/>
              <a:gd name="connsiteX6" fmla="*/ 1768640 w 12133526"/>
              <a:gd name="connsiteY6" fmla="*/ 82254 h 480448"/>
              <a:gd name="connsiteX7" fmla="*/ 1771928 w 12133526"/>
              <a:gd name="connsiteY7" fmla="*/ 12892 h 480448"/>
              <a:gd name="connsiteX8" fmla="*/ 1768640 w 12133526"/>
              <a:gd name="connsiteY8" fmla="*/ 82254 h 480448"/>
              <a:gd name="connsiteX9" fmla="*/ 3455386 w 12133526"/>
              <a:gd name="connsiteY9" fmla="*/ 84112 h 480448"/>
              <a:gd name="connsiteX10" fmla="*/ 3438799 w 12133526"/>
              <a:gd name="connsiteY10" fmla="*/ 16845 h 480448"/>
              <a:gd name="connsiteX11" fmla="*/ 3481424 w 12133526"/>
              <a:gd name="connsiteY11" fmla="*/ 77625 h 480448"/>
              <a:gd name="connsiteX12" fmla="*/ 3455386 w 12133526"/>
              <a:gd name="connsiteY12" fmla="*/ 84112 h 480448"/>
              <a:gd name="connsiteX13" fmla="*/ 5930913 w 12133526"/>
              <a:gd name="connsiteY13" fmla="*/ 84866 h 480448"/>
              <a:gd name="connsiteX14" fmla="*/ 5947319 w 12133526"/>
              <a:gd name="connsiteY14" fmla="*/ 12240 h 480448"/>
              <a:gd name="connsiteX15" fmla="*/ 5930913 w 12133526"/>
              <a:gd name="connsiteY15" fmla="*/ 84866 h 480448"/>
              <a:gd name="connsiteX16" fmla="*/ 477150 w 12133526"/>
              <a:gd name="connsiteY16" fmla="*/ 85882 h 480448"/>
              <a:gd name="connsiteX17" fmla="*/ 451425 w 12133526"/>
              <a:gd name="connsiteY17" fmla="*/ 83547 h 480448"/>
              <a:gd name="connsiteX18" fmla="*/ 471098 w 12133526"/>
              <a:gd name="connsiteY18" fmla="*/ 7867 h 480448"/>
              <a:gd name="connsiteX19" fmla="*/ 477150 w 12133526"/>
              <a:gd name="connsiteY19" fmla="*/ 85882 h 480448"/>
              <a:gd name="connsiteX20" fmla="*/ 952416 w 12133526"/>
              <a:gd name="connsiteY20" fmla="*/ 88128 h 480448"/>
              <a:gd name="connsiteX21" fmla="*/ 965595 w 12133526"/>
              <a:gd name="connsiteY21" fmla="*/ 9789 h 480448"/>
              <a:gd name="connsiteX22" fmla="*/ 952416 w 12133526"/>
              <a:gd name="connsiteY22" fmla="*/ 88128 h 480448"/>
              <a:gd name="connsiteX23" fmla="*/ 44128 w 12133526"/>
              <a:gd name="connsiteY23" fmla="*/ 89315 h 480448"/>
              <a:gd name="connsiteX24" fmla="*/ 57216 w 12133526"/>
              <a:gd name="connsiteY24" fmla="*/ 13989 h 480448"/>
              <a:gd name="connsiteX25" fmla="*/ 44128 w 12133526"/>
              <a:gd name="connsiteY25" fmla="*/ 89315 h 480448"/>
              <a:gd name="connsiteX26" fmla="*/ 665958 w 12133526"/>
              <a:gd name="connsiteY26" fmla="*/ 92327 h 480448"/>
              <a:gd name="connsiteX27" fmla="*/ 685687 w 12133526"/>
              <a:gd name="connsiteY27" fmla="*/ 22965 h 480448"/>
              <a:gd name="connsiteX28" fmla="*/ 665958 w 12133526"/>
              <a:gd name="connsiteY28" fmla="*/ 92327 h 480448"/>
              <a:gd name="connsiteX29" fmla="*/ 212501 w 12133526"/>
              <a:gd name="connsiteY29" fmla="*/ 92328 h 480448"/>
              <a:gd name="connsiteX30" fmla="*/ 228861 w 12133526"/>
              <a:gd name="connsiteY30" fmla="*/ 22966 h 480448"/>
              <a:gd name="connsiteX31" fmla="*/ 212501 w 12133526"/>
              <a:gd name="connsiteY31" fmla="*/ 92328 h 480448"/>
              <a:gd name="connsiteX32" fmla="*/ 1509764 w 12133526"/>
              <a:gd name="connsiteY32" fmla="*/ 97110 h 480448"/>
              <a:gd name="connsiteX33" fmla="*/ 1503202 w 12133526"/>
              <a:gd name="connsiteY33" fmla="*/ 18530 h 480448"/>
              <a:gd name="connsiteX34" fmla="*/ 1509764 w 12133526"/>
              <a:gd name="connsiteY34" fmla="*/ 97110 h 480448"/>
              <a:gd name="connsiteX35" fmla="*/ 3769734 w 12133526"/>
              <a:gd name="connsiteY35" fmla="*/ 98446 h 480448"/>
              <a:gd name="connsiteX36" fmla="*/ 3759940 w 12133526"/>
              <a:gd name="connsiteY36" fmla="*/ 20164 h 480448"/>
              <a:gd name="connsiteX37" fmla="*/ 3769734 w 12133526"/>
              <a:gd name="connsiteY37" fmla="*/ 98446 h 480448"/>
              <a:gd name="connsiteX38" fmla="*/ 4347466 w 12133526"/>
              <a:gd name="connsiteY38" fmla="*/ 99860 h 480448"/>
              <a:gd name="connsiteX39" fmla="*/ 4330333 w 12133526"/>
              <a:gd name="connsiteY39" fmla="*/ 92926 h 480448"/>
              <a:gd name="connsiteX40" fmla="*/ 4363101 w 12133526"/>
              <a:gd name="connsiteY40" fmla="*/ 23372 h 480448"/>
              <a:gd name="connsiteX41" fmla="*/ 4347466 w 12133526"/>
              <a:gd name="connsiteY41" fmla="*/ 99860 h 480448"/>
              <a:gd name="connsiteX42" fmla="*/ 3150138 w 12133526"/>
              <a:gd name="connsiteY42" fmla="*/ 101710 h 480448"/>
              <a:gd name="connsiteX43" fmla="*/ 3137013 w 12133526"/>
              <a:gd name="connsiteY43" fmla="*/ 25736 h 480448"/>
              <a:gd name="connsiteX44" fmla="*/ 3150138 w 12133526"/>
              <a:gd name="connsiteY44" fmla="*/ 101710 h 480448"/>
              <a:gd name="connsiteX45" fmla="*/ 4063897 w 12133526"/>
              <a:gd name="connsiteY45" fmla="*/ 102932 h 480448"/>
              <a:gd name="connsiteX46" fmla="*/ 4063897 w 12133526"/>
              <a:gd name="connsiteY46" fmla="*/ 33570 h 480448"/>
              <a:gd name="connsiteX47" fmla="*/ 4063897 w 12133526"/>
              <a:gd name="connsiteY47" fmla="*/ 102932 h 480448"/>
              <a:gd name="connsiteX48" fmla="*/ 2368751 w 12133526"/>
              <a:gd name="connsiteY48" fmla="*/ 103089 h 480448"/>
              <a:gd name="connsiteX49" fmla="*/ 2330611 w 12133526"/>
              <a:gd name="connsiteY49" fmla="*/ 98508 h 480448"/>
              <a:gd name="connsiteX50" fmla="*/ 2376605 w 12133526"/>
              <a:gd name="connsiteY50" fmla="*/ 38061 h 480448"/>
              <a:gd name="connsiteX51" fmla="*/ 2368751 w 12133526"/>
              <a:gd name="connsiteY51" fmla="*/ 103089 h 480448"/>
              <a:gd name="connsiteX52" fmla="*/ 6207442 w 12133526"/>
              <a:gd name="connsiteY52" fmla="*/ 104163 h 480448"/>
              <a:gd name="connsiteX53" fmla="*/ 6163912 w 12133526"/>
              <a:gd name="connsiteY53" fmla="*/ 100432 h 480448"/>
              <a:gd name="connsiteX54" fmla="*/ 6200050 w 12133526"/>
              <a:gd name="connsiteY54" fmla="*/ 39985 h 480448"/>
              <a:gd name="connsiteX55" fmla="*/ 6207442 w 12133526"/>
              <a:gd name="connsiteY55" fmla="*/ 104163 h 480448"/>
              <a:gd name="connsiteX56" fmla="*/ 4619077 w 12133526"/>
              <a:gd name="connsiteY56" fmla="*/ 105863 h 480448"/>
              <a:gd name="connsiteX57" fmla="*/ 4592405 w 12133526"/>
              <a:gd name="connsiteY57" fmla="*/ 35659 h 480448"/>
              <a:gd name="connsiteX58" fmla="*/ 4651779 w 12133526"/>
              <a:gd name="connsiteY58" fmla="*/ 68871 h 480448"/>
              <a:gd name="connsiteX59" fmla="*/ 4619077 w 12133526"/>
              <a:gd name="connsiteY59" fmla="*/ 105863 h 480448"/>
              <a:gd name="connsiteX60" fmla="*/ 2906790 w 12133526"/>
              <a:gd name="connsiteY60" fmla="*/ 105864 h 480448"/>
              <a:gd name="connsiteX61" fmla="*/ 2914131 w 12133526"/>
              <a:gd name="connsiteY61" fmla="*/ 37822 h 480448"/>
              <a:gd name="connsiteX62" fmla="*/ 2950021 w 12133526"/>
              <a:gd name="connsiteY62" fmla="*/ 92256 h 480448"/>
              <a:gd name="connsiteX63" fmla="*/ 2906790 w 12133526"/>
              <a:gd name="connsiteY63" fmla="*/ 105864 h 480448"/>
              <a:gd name="connsiteX64" fmla="*/ 4898717 w 12133526"/>
              <a:gd name="connsiteY64" fmla="*/ 107298 h 480448"/>
              <a:gd name="connsiteX65" fmla="*/ 4895439 w 12133526"/>
              <a:gd name="connsiteY65" fmla="*/ 34672 h 480448"/>
              <a:gd name="connsiteX66" fmla="*/ 4898717 w 12133526"/>
              <a:gd name="connsiteY66" fmla="*/ 107298 h 480448"/>
              <a:gd name="connsiteX67" fmla="*/ 2028810 w 12133526"/>
              <a:gd name="connsiteY67" fmla="*/ 107864 h 480448"/>
              <a:gd name="connsiteX68" fmla="*/ 2035279 w 12133526"/>
              <a:gd name="connsiteY68" fmla="*/ 44356 h 480448"/>
              <a:gd name="connsiteX69" fmla="*/ 2077987 w 12133526"/>
              <a:gd name="connsiteY69" fmla="*/ 101944 h 480448"/>
              <a:gd name="connsiteX70" fmla="*/ 2028810 w 12133526"/>
              <a:gd name="connsiteY70" fmla="*/ 107864 h 480448"/>
              <a:gd name="connsiteX71" fmla="*/ 2651367 w 12133526"/>
              <a:gd name="connsiteY71" fmla="*/ 109816 h 480448"/>
              <a:gd name="connsiteX72" fmla="*/ 2651826 w 12133526"/>
              <a:gd name="connsiteY72" fmla="*/ 50073 h 480448"/>
              <a:gd name="connsiteX73" fmla="*/ 2690978 w 12133526"/>
              <a:gd name="connsiteY73" fmla="*/ 92557 h 480448"/>
              <a:gd name="connsiteX74" fmla="*/ 2651367 w 12133526"/>
              <a:gd name="connsiteY74" fmla="*/ 109816 h 480448"/>
              <a:gd name="connsiteX75" fmla="*/ 1198481 w 12133526"/>
              <a:gd name="connsiteY75" fmla="*/ 110162 h 480448"/>
              <a:gd name="connsiteX76" fmla="*/ 1164538 w 12133526"/>
              <a:gd name="connsiteY76" fmla="*/ 95192 h 480448"/>
              <a:gd name="connsiteX77" fmla="*/ 1233659 w 12133526"/>
              <a:gd name="connsiteY77" fmla="*/ 40444 h 480448"/>
              <a:gd name="connsiteX78" fmla="*/ 1198481 w 12133526"/>
              <a:gd name="connsiteY78" fmla="*/ 110162 h 480448"/>
              <a:gd name="connsiteX79" fmla="*/ 6449776 w 12133526"/>
              <a:gd name="connsiteY79" fmla="*/ 110385 h 480448"/>
              <a:gd name="connsiteX80" fmla="*/ 6436343 w 12133526"/>
              <a:gd name="connsiteY80" fmla="*/ 36721 h 480448"/>
              <a:gd name="connsiteX81" fmla="*/ 6475642 w 12133526"/>
              <a:gd name="connsiteY81" fmla="*/ 103091 h 480448"/>
              <a:gd name="connsiteX82" fmla="*/ 6449776 w 12133526"/>
              <a:gd name="connsiteY82" fmla="*/ 110385 h 480448"/>
              <a:gd name="connsiteX83" fmla="*/ 5171754 w 12133526"/>
              <a:gd name="connsiteY83" fmla="*/ 119091 h 480448"/>
              <a:gd name="connsiteX84" fmla="*/ 5145979 w 12133526"/>
              <a:gd name="connsiteY84" fmla="*/ 117004 h 480448"/>
              <a:gd name="connsiteX85" fmla="*/ 5165690 w 12133526"/>
              <a:gd name="connsiteY85" fmla="*/ 41324 h 480448"/>
              <a:gd name="connsiteX86" fmla="*/ 5171754 w 12133526"/>
              <a:gd name="connsiteY86" fmla="*/ 119091 h 480448"/>
              <a:gd name="connsiteX87" fmla="*/ 6688686 w 12133526"/>
              <a:gd name="connsiteY87" fmla="*/ 133264 h 480448"/>
              <a:gd name="connsiteX88" fmla="*/ 6701775 w 12133526"/>
              <a:gd name="connsiteY88" fmla="*/ 57938 h 480448"/>
              <a:gd name="connsiteX89" fmla="*/ 6688686 w 12133526"/>
              <a:gd name="connsiteY89" fmla="*/ 133264 h 480448"/>
              <a:gd name="connsiteX90" fmla="*/ 8456653 w 12133526"/>
              <a:gd name="connsiteY90" fmla="*/ 142639 h 480448"/>
              <a:gd name="connsiteX91" fmla="*/ 8459942 w 12133526"/>
              <a:gd name="connsiteY91" fmla="*/ 73277 h 480448"/>
              <a:gd name="connsiteX92" fmla="*/ 8456653 w 12133526"/>
              <a:gd name="connsiteY92" fmla="*/ 142639 h 480448"/>
              <a:gd name="connsiteX93" fmla="*/ 7165164 w 12133526"/>
              <a:gd name="connsiteY93" fmla="*/ 146268 h 480448"/>
              <a:gd name="connsiteX94" fmla="*/ 7139439 w 12133526"/>
              <a:gd name="connsiteY94" fmla="*/ 143932 h 480448"/>
              <a:gd name="connsiteX95" fmla="*/ 7159112 w 12133526"/>
              <a:gd name="connsiteY95" fmla="*/ 68252 h 480448"/>
              <a:gd name="connsiteX96" fmla="*/ 7165164 w 12133526"/>
              <a:gd name="connsiteY96" fmla="*/ 146268 h 480448"/>
              <a:gd name="connsiteX97" fmla="*/ 7640433 w 12133526"/>
              <a:gd name="connsiteY97" fmla="*/ 148513 h 480448"/>
              <a:gd name="connsiteX98" fmla="*/ 7653612 w 12133526"/>
              <a:gd name="connsiteY98" fmla="*/ 70174 h 480448"/>
              <a:gd name="connsiteX99" fmla="*/ 7640433 w 12133526"/>
              <a:gd name="connsiteY99" fmla="*/ 148513 h 480448"/>
              <a:gd name="connsiteX100" fmla="*/ 7353976 w 12133526"/>
              <a:gd name="connsiteY100" fmla="*/ 152712 h 480448"/>
              <a:gd name="connsiteX101" fmla="*/ 7373704 w 12133526"/>
              <a:gd name="connsiteY101" fmla="*/ 83350 h 480448"/>
              <a:gd name="connsiteX102" fmla="*/ 7353976 w 12133526"/>
              <a:gd name="connsiteY102" fmla="*/ 152712 h 480448"/>
              <a:gd name="connsiteX103" fmla="*/ 6869260 w 12133526"/>
              <a:gd name="connsiteY103" fmla="*/ 154228 h 480448"/>
              <a:gd name="connsiteX104" fmla="*/ 6885619 w 12133526"/>
              <a:gd name="connsiteY104" fmla="*/ 84866 h 480448"/>
              <a:gd name="connsiteX105" fmla="*/ 6869260 w 12133526"/>
              <a:gd name="connsiteY105" fmla="*/ 154228 h 480448"/>
              <a:gd name="connsiteX106" fmla="*/ 8197777 w 12133526"/>
              <a:gd name="connsiteY106" fmla="*/ 157495 h 480448"/>
              <a:gd name="connsiteX107" fmla="*/ 8191215 w 12133526"/>
              <a:gd name="connsiteY107" fmla="*/ 78915 h 480448"/>
              <a:gd name="connsiteX108" fmla="*/ 8197777 w 12133526"/>
              <a:gd name="connsiteY108" fmla="*/ 157495 h 480448"/>
              <a:gd name="connsiteX109" fmla="*/ 8766382 w 12133526"/>
              <a:gd name="connsiteY109" fmla="*/ 158859 h 480448"/>
              <a:gd name="connsiteX110" fmla="*/ 8772849 w 12133526"/>
              <a:gd name="connsiteY110" fmla="*/ 95351 h 480448"/>
              <a:gd name="connsiteX111" fmla="*/ 8815554 w 12133526"/>
              <a:gd name="connsiteY111" fmla="*/ 152939 h 480448"/>
              <a:gd name="connsiteX112" fmla="*/ 8766382 w 12133526"/>
              <a:gd name="connsiteY112" fmla="*/ 158859 h 480448"/>
              <a:gd name="connsiteX113" fmla="*/ 9838147 w 12133526"/>
              <a:gd name="connsiteY113" fmla="*/ 162095 h 480448"/>
              <a:gd name="connsiteX114" fmla="*/ 9825023 w 12133526"/>
              <a:gd name="connsiteY114" fmla="*/ 86121 h 480448"/>
              <a:gd name="connsiteX115" fmla="*/ 9838147 w 12133526"/>
              <a:gd name="connsiteY115" fmla="*/ 162095 h 480448"/>
              <a:gd name="connsiteX116" fmla="*/ 9056760 w 12133526"/>
              <a:gd name="connsiteY116" fmla="*/ 163474 h 480448"/>
              <a:gd name="connsiteX117" fmla="*/ 9018620 w 12133526"/>
              <a:gd name="connsiteY117" fmla="*/ 158893 h 480448"/>
              <a:gd name="connsiteX118" fmla="*/ 9064614 w 12133526"/>
              <a:gd name="connsiteY118" fmla="*/ 98446 h 480448"/>
              <a:gd name="connsiteX119" fmla="*/ 9056760 w 12133526"/>
              <a:gd name="connsiteY119" fmla="*/ 163474 h 480448"/>
              <a:gd name="connsiteX120" fmla="*/ 9594800 w 12133526"/>
              <a:gd name="connsiteY120" fmla="*/ 166249 h 480448"/>
              <a:gd name="connsiteX121" fmla="*/ 9602140 w 12133526"/>
              <a:gd name="connsiteY121" fmla="*/ 98207 h 480448"/>
              <a:gd name="connsiteX122" fmla="*/ 9638030 w 12133526"/>
              <a:gd name="connsiteY122" fmla="*/ 152641 h 480448"/>
              <a:gd name="connsiteX123" fmla="*/ 9594800 w 12133526"/>
              <a:gd name="connsiteY123" fmla="*/ 166249 h 480448"/>
              <a:gd name="connsiteX124" fmla="*/ 9339377 w 12133526"/>
              <a:gd name="connsiteY124" fmla="*/ 170201 h 480448"/>
              <a:gd name="connsiteX125" fmla="*/ 9339834 w 12133526"/>
              <a:gd name="connsiteY125" fmla="*/ 110458 h 480448"/>
              <a:gd name="connsiteX126" fmla="*/ 9378987 w 12133526"/>
              <a:gd name="connsiteY126" fmla="*/ 152942 h 480448"/>
              <a:gd name="connsiteX127" fmla="*/ 9339377 w 12133526"/>
              <a:gd name="connsiteY127" fmla="*/ 170201 h 480448"/>
              <a:gd name="connsiteX128" fmla="*/ 7886500 w 12133526"/>
              <a:gd name="connsiteY128" fmla="*/ 170547 h 480448"/>
              <a:gd name="connsiteX129" fmla="*/ 7852556 w 12133526"/>
              <a:gd name="connsiteY129" fmla="*/ 155577 h 480448"/>
              <a:gd name="connsiteX130" fmla="*/ 7921678 w 12133526"/>
              <a:gd name="connsiteY130" fmla="*/ 100829 h 480448"/>
              <a:gd name="connsiteX131" fmla="*/ 7886500 w 12133526"/>
              <a:gd name="connsiteY131" fmla="*/ 170547 h 480448"/>
              <a:gd name="connsiteX132" fmla="*/ 10445963 w 12133526"/>
              <a:gd name="connsiteY132" fmla="*/ 178146 h 480448"/>
              <a:gd name="connsiteX133" fmla="*/ 10436168 w 12133526"/>
              <a:gd name="connsiteY133" fmla="*/ 99864 h 480448"/>
              <a:gd name="connsiteX134" fmla="*/ 10445963 w 12133526"/>
              <a:gd name="connsiteY134" fmla="*/ 178146 h 480448"/>
              <a:gd name="connsiteX135" fmla="*/ 10704384 w 12133526"/>
              <a:gd name="connsiteY135" fmla="*/ 180048 h 480448"/>
              <a:gd name="connsiteX136" fmla="*/ 10704384 w 12133526"/>
              <a:gd name="connsiteY136" fmla="*/ 110686 h 480448"/>
              <a:gd name="connsiteX137" fmla="*/ 10704384 w 12133526"/>
              <a:gd name="connsiteY137" fmla="*/ 180048 h 480448"/>
              <a:gd name="connsiteX138" fmla="*/ 10143845 w 12133526"/>
              <a:gd name="connsiteY138" fmla="*/ 180475 h 480448"/>
              <a:gd name="connsiteX139" fmla="*/ 10127259 w 12133526"/>
              <a:gd name="connsiteY139" fmla="*/ 113208 h 480448"/>
              <a:gd name="connsiteX140" fmla="*/ 10169883 w 12133526"/>
              <a:gd name="connsiteY140" fmla="*/ 173988 h 480448"/>
              <a:gd name="connsiteX141" fmla="*/ 10143845 w 12133526"/>
              <a:gd name="connsiteY141" fmla="*/ 180475 h 480448"/>
              <a:gd name="connsiteX142" fmla="*/ 11029727 w 12133526"/>
              <a:gd name="connsiteY142" fmla="*/ 199414 h 480448"/>
              <a:gd name="connsiteX143" fmla="*/ 11012595 w 12133526"/>
              <a:gd name="connsiteY143" fmla="*/ 192480 h 480448"/>
              <a:gd name="connsiteX144" fmla="*/ 11045363 w 12133526"/>
              <a:gd name="connsiteY144" fmla="*/ 122926 h 480448"/>
              <a:gd name="connsiteX145" fmla="*/ 11029727 w 12133526"/>
              <a:gd name="connsiteY145" fmla="*/ 199414 h 480448"/>
              <a:gd name="connsiteX146" fmla="*/ 11563025 w 12133526"/>
              <a:gd name="connsiteY146" fmla="*/ 202944 h 480448"/>
              <a:gd name="connsiteX147" fmla="*/ 11559746 w 12133526"/>
              <a:gd name="connsiteY147" fmla="*/ 130318 h 480448"/>
              <a:gd name="connsiteX148" fmla="*/ 11563025 w 12133526"/>
              <a:gd name="connsiteY148" fmla="*/ 202944 h 480448"/>
              <a:gd name="connsiteX149" fmla="*/ 12047820 w 12133526"/>
              <a:gd name="connsiteY149" fmla="*/ 212198 h 480448"/>
              <a:gd name="connsiteX150" fmla="*/ 12014403 w 12133526"/>
              <a:gd name="connsiteY150" fmla="*/ 197262 h 480448"/>
              <a:gd name="connsiteX151" fmla="*/ 12083394 w 12133526"/>
              <a:gd name="connsiteY151" fmla="*/ 142639 h 480448"/>
              <a:gd name="connsiteX152" fmla="*/ 12047820 w 12133526"/>
              <a:gd name="connsiteY152" fmla="*/ 212198 h 480448"/>
              <a:gd name="connsiteX153" fmla="*/ 11304928 w 12133526"/>
              <a:gd name="connsiteY153" fmla="*/ 226425 h 480448"/>
              <a:gd name="connsiteX154" fmla="*/ 11278257 w 12133526"/>
              <a:gd name="connsiteY154" fmla="*/ 156221 h 480448"/>
              <a:gd name="connsiteX155" fmla="*/ 11337630 w 12133526"/>
              <a:gd name="connsiteY155" fmla="*/ 189433 h 480448"/>
              <a:gd name="connsiteX156" fmla="*/ 11304928 w 12133526"/>
              <a:gd name="connsiteY156" fmla="*/ 226425 h 480448"/>
              <a:gd name="connsiteX157" fmla="*/ 11812221 w 12133526"/>
              <a:gd name="connsiteY157" fmla="*/ 227622 h 480448"/>
              <a:gd name="connsiteX158" fmla="*/ 11786445 w 12133526"/>
              <a:gd name="connsiteY158" fmla="*/ 225535 h 480448"/>
              <a:gd name="connsiteX159" fmla="*/ 11806157 w 12133526"/>
              <a:gd name="connsiteY159" fmla="*/ 149855 h 480448"/>
              <a:gd name="connsiteX160" fmla="*/ 11812221 w 12133526"/>
              <a:gd name="connsiteY160" fmla="*/ 227622 h 480448"/>
              <a:gd name="connsiteX161" fmla="*/ 3295042 w 12133526"/>
              <a:gd name="connsiteY161" fmla="*/ 343194 h 480448"/>
              <a:gd name="connsiteX162" fmla="*/ 3306108 w 12133526"/>
              <a:gd name="connsiteY162" fmla="*/ 285653 h 480448"/>
              <a:gd name="connsiteX163" fmla="*/ 3342175 w 12133526"/>
              <a:gd name="connsiteY163" fmla="*/ 334148 h 480448"/>
              <a:gd name="connsiteX164" fmla="*/ 3295042 w 12133526"/>
              <a:gd name="connsiteY164" fmla="*/ 343194 h 480448"/>
              <a:gd name="connsiteX165" fmla="*/ 374507 w 12133526"/>
              <a:gd name="connsiteY165" fmla="*/ 344778 h 480448"/>
              <a:gd name="connsiteX166" fmla="*/ 377272 w 12133526"/>
              <a:gd name="connsiteY166" fmla="*/ 278369 h 480448"/>
              <a:gd name="connsiteX167" fmla="*/ 419870 w 12133526"/>
              <a:gd name="connsiteY167" fmla="*/ 338913 h 480448"/>
              <a:gd name="connsiteX168" fmla="*/ 374507 w 12133526"/>
              <a:gd name="connsiteY168" fmla="*/ 344778 h 480448"/>
              <a:gd name="connsiteX169" fmla="*/ 4063091 w 12133526"/>
              <a:gd name="connsiteY169" fmla="*/ 347961 h 480448"/>
              <a:gd name="connsiteX170" fmla="*/ 4024951 w 12133526"/>
              <a:gd name="connsiteY170" fmla="*/ 343458 h 480448"/>
              <a:gd name="connsiteX171" fmla="*/ 4070945 w 12133526"/>
              <a:gd name="connsiteY171" fmla="*/ 280420 h 480448"/>
              <a:gd name="connsiteX172" fmla="*/ 4063091 w 12133526"/>
              <a:gd name="connsiteY172" fmla="*/ 347961 h 480448"/>
              <a:gd name="connsiteX173" fmla="*/ 3083972 w 12133526"/>
              <a:gd name="connsiteY173" fmla="*/ 355494 h 480448"/>
              <a:gd name="connsiteX174" fmla="*/ 3064207 w 12133526"/>
              <a:gd name="connsiteY174" fmla="*/ 280419 h 480448"/>
              <a:gd name="connsiteX175" fmla="*/ 3083972 w 12133526"/>
              <a:gd name="connsiteY175" fmla="*/ 355494 h 480448"/>
              <a:gd name="connsiteX176" fmla="*/ 118047 w 12133526"/>
              <a:gd name="connsiteY176" fmla="*/ 360370 h 480448"/>
              <a:gd name="connsiteX177" fmla="*/ 114768 w 12133526"/>
              <a:gd name="connsiteY177" fmla="*/ 291008 h 480448"/>
              <a:gd name="connsiteX178" fmla="*/ 118047 w 12133526"/>
              <a:gd name="connsiteY178" fmla="*/ 360370 h 480448"/>
              <a:gd name="connsiteX179" fmla="*/ 3833220 w 12133526"/>
              <a:gd name="connsiteY179" fmla="*/ 369112 h 480448"/>
              <a:gd name="connsiteX180" fmla="*/ 3837830 w 12133526"/>
              <a:gd name="connsiteY180" fmla="*/ 304084 h 480448"/>
              <a:gd name="connsiteX181" fmla="*/ 3880455 w 12133526"/>
              <a:gd name="connsiteY181" fmla="*/ 364531 h 480448"/>
              <a:gd name="connsiteX182" fmla="*/ 3833220 w 12133526"/>
              <a:gd name="connsiteY182" fmla="*/ 369112 h 480448"/>
              <a:gd name="connsiteX183" fmla="*/ 1279215 w 12133526"/>
              <a:gd name="connsiteY183" fmla="*/ 371101 h 480448"/>
              <a:gd name="connsiteX184" fmla="*/ 1233786 w 12133526"/>
              <a:gd name="connsiteY184" fmla="*/ 367795 h 480448"/>
              <a:gd name="connsiteX185" fmla="*/ 1273210 w 12133526"/>
              <a:gd name="connsiteY185" fmla="*/ 307348 h 480448"/>
              <a:gd name="connsiteX186" fmla="*/ 1279215 w 12133526"/>
              <a:gd name="connsiteY186" fmla="*/ 371101 h 480448"/>
              <a:gd name="connsiteX187" fmla="*/ 4761989 w 12133526"/>
              <a:gd name="connsiteY187" fmla="*/ 372841 h 480448"/>
              <a:gd name="connsiteX188" fmla="*/ 4747139 w 12133526"/>
              <a:gd name="connsiteY188" fmla="*/ 364903 h 480448"/>
              <a:gd name="connsiteX189" fmla="*/ 4766836 w 12133526"/>
              <a:gd name="connsiteY189" fmla="*/ 301397 h 480448"/>
              <a:gd name="connsiteX190" fmla="*/ 4761989 w 12133526"/>
              <a:gd name="connsiteY190" fmla="*/ 372841 h 480448"/>
              <a:gd name="connsiteX191" fmla="*/ 2007635 w 12133526"/>
              <a:gd name="connsiteY191" fmla="*/ 372963 h 480448"/>
              <a:gd name="connsiteX192" fmla="*/ 2008097 w 12133526"/>
              <a:gd name="connsiteY192" fmla="*/ 298373 h 480448"/>
              <a:gd name="connsiteX193" fmla="*/ 2054056 w 12133526"/>
              <a:gd name="connsiteY193" fmla="*/ 362023 h 480448"/>
              <a:gd name="connsiteX194" fmla="*/ 2007635 w 12133526"/>
              <a:gd name="connsiteY194" fmla="*/ 372963 h 480448"/>
              <a:gd name="connsiteX195" fmla="*/ 3595463 w 12133526"/>
              <a:gd name="connsiteY195" fmla="*/ 373447 h 480448"/>
              <a:gd name="connsiteX196" fmla="*/ 3595463 w 12133526"/>
              <a:gd name="connsiteY196" fmla="*/ 304085 h 480448"/>
              <a:gd name="connsiteX197" fmla="*/ 3595463 w 12133526"/>
              <a:gd name="connsiteY197" fmla="*/ 373447 h 480448"/>
              <a:gd name="connsiteX198" fmla="*/ 1781086 w 12133526"/>
              <a:gd name="connsiteY198" fmla="*/ 374682 h 480448"/>
              <a:gd name="connsiteX199" fmla="*/ 1755275 w 12133526"/>
              <a:gd name="connsiteY199" fmla="*/ 304003 h 480448"/>
              <a:gd name="connsiteX200" fmla="*/ 1811230 w 12133526"/>
              <a:gd name="connsiteY200" fmla="*/ 337440 h 480448"/>
              <a:gd name="connsiteX201" fmla="*/ 1781086 w 12133526"/>
              <a:gd name="connsiteY201" fmla="*/ 374682 h 480448"/>
              <a:gd name="connsiteX202" fmla="*/ 2285007 w 12133526"/>
              <a:gd name="connsiteY202" fmla="*/ 374710 h 480448"/>
              <a:gd name="connsiteX203" fmla="*/ 2239876 w 12133526"/>
              <a:gd name="connsiteY203" fmla="*/ 370905 h 480448"/>
              <a:gd name="connsiteX204" fmla="*/ 2279040 w 12133526"/>
              <a:gd name="connsiteY204" fmla="*/ 313061 h 480448"/>
              <a:gd name="connsiteX205" fmla="*/ 2285007 w 12133526"/>
              <a:gd name="connsiteY205" fmla="*/ 374710 h 480448"/>
              <a:gd name="connsiteX206" fmla="*/ 4313542 w 12133526"/>
              <a:gd name="connsiteY206" fmla="*/ 377546 h 480448"/>
              <a:gd name="connsiteX207" fmla="*/ 4314004 w 12133526"/>
              <a:gd name="connsiteY207" fmla="*/ 316096 h 480448"/>
              <a:gd name="connsiteX208" fmla="*/ 4353398 w 12133526"/>
              <a:gd name="connsiteY208" fmla="*/ 361615 h 480448"/>
              <a:gd name="connsiteX209" fmla="*/ 4313542 w 12133526"/>
              <a:gd name="connsiteY209" fmla="*/ 377546 h 480448"/>
              <a:gd name="connsiteX210" fmla="*/ 593198 w 12133526"/>
              <a:gd name="connsiteY210" fmla="*/ 381084 h 480448"/>
              <a:gd name="connsiteX211" fmla="*/ 589919 w 12133526"/>
              <a:gd name="connsiteY211" fmla="*/ 311722 h 480448"/>
              <a:gd name="connsiteX212" fmla="*/ 593198 w 12133526"/>
              <a:gd name="connsiteY212" fmla="*/ 381084 h 480448"/>
              <a:gd name="connsiteX213" fmla="*/ 2774352 w 12133526"/>
              <a:gd name="connsiteY213" fmla="*/ 382610 h 480448"/>
              <a:gd name="connsiteX214" fmla="*/ 2785418 w 12133526"/>
              <a:gd name="connsiteY214" fmla="*/ 325069 h 480448"/>
              <a:gd name="connsiteX215" fmla="*/ 2821485 w 12133526"/>
              <a:gd name="connsiteY215" fmla="*/ 373564 h 480448"/>
              <a:gd name="connsiteX216" fmla="*/ 2774352 w 12133526"/>
              <a:gd name="connsiteY216" fmla="*/ 382610 h 480448"/>
              <a:gd name="connsiteX217" fmla="*/ 1518960 w 12133526"/>
              <a:gd name="connsiteY217" fmla="*/ 383238 h 480448"/>
              <a:gd name="connsiteX218" fmla="*/ 1512398 w 12133526"/>
              <a:gd name="connsiteY218" fmla="*/ 304658 h 480448"/>
              <a:gd name="connsiteX219" fmla="*/ 1518960 w 12133526"/>
              <a:gd name="connsiteY219" fmla="*/ 383238 h 480448"/>
              <a:gd name="connsiteX220" fmla="*/ 6391779 w 12133526"/>
              <a:gd name="connsiteY220" fmla="*/ 383307 h 480448"/>
              <a:gd name="connsiteX221" fmla="*/ 6392454 w 12133526"/>
              <a:gd name="connsiteY221" fmla="*/ 318250 h 480448"/>
              <a:gd name="connsiteX222" fmla="*/ 6438535 w 12133526"/>
              <a:gd name="connsiteY222" fmla="*/ 363540 h 480448"/>
              <a:gd name="connsiteX223" fmla="*/ 6412203 w 12133526"/>
              <a:gd name="connsiteY223" fmla="*/ 375617 h 480448"/>
              <a:gd name="connsiteX224" fmla="*/ 6391779 w 12133526"/>
              <a:gd name="connsiteY224" fmla="*/ 383307 h 480448"/>
              <a:gd name="connsiteX225" fmla="*/ 4970190 w 12133526"/>
              <a:gd name="connsiteY225" fmla="*/ 388952 h 480448"/>
              <a:gd name="connsiteX226" fmla="*/ 4980038 w 12133526"/>
              <a:gd name="connsiteY226" fmla="*/ 310613 h 480448"/>
              <a:gd name="connsiteX227" fmla="*/ 4970190 w 12133526"/>
              <a:gd name="connsiteY227" fmla="*/ 388952 h 480448"/>
              <a:gd name="connsiteX228" fmla="*/ 5616935 w 12133526"/>
              <a:gd name="connsiteY228" fmla="*/ 392215 h 480448"/>
              <a:gd name="connsiteX229" fmla="*/ 5629994 w 12133526"/>
              <a:gd name="connsiteY229" fmla="*/ 313876 h 480448"/>
              <a:gd name="connsiteX230" fmla="*/ 5616935 w 12133526"/>
              <a:gd name="connsiteY230" fmla="*/ 392215 h 480448"/>
              <a:gd name="connsiteX231" fmla="*/ 1019046 w 12133526"/>
              <a:gd name="connsiteY231" fmla="*/ 398316 h 480448"/>
              <a:gd name="connsiteX232" fmla="*/ 1015752 w 12133526"/>
              <a:gd name="connsiteY232" fmla="*/ 325690 h 480448"/>
              <a:gd name="connsiteX233" fmla="*/ 1019046 w 12133526"/>
              <a:gd name="connsiteY233" fmla="*/ 398316 h 480448"/>
              <a:gd name="connsiteX234" fmla="*/ 804389 w 12133526"/>
              <a:gd name="connsiteY234" fmla="*/ 399394 h 480448"/>
              <a:gd name="connsiteX235" fmla="*/ 770663 w 12133526"/>
              <a:gd name="connsiteY235" fmla="*/ 384546 h 480448"/>
              <a:gd name="connsiteX236" fmla="*/ 839341 w 12133526"/>
              <a:gd name="connsiteY236" fmla="*/ 330244 h 480448"/>
              <a:gd name="connsiteX237" fmla="*/ 804389 w 12133526"/>
              <a:gd name="connsiteY237" fmla="*/ 399394 h 480448"/>
              <a:gd name="connsiteX238" fmla="*/ 4549427 w 12133526"/>
              <a:gd name="connsiteY238" fmla="*/ 399585 h 480448"/>
              <a:gd name="connsiteX239" fmla="*/ 4556814 w 12133526"/>
              <a:gd name="connsiteY239" fmla="*/ 328566 h 480448"/>
              <a:gd name="connsiteX240" fmla="*/ 4592925 w 12133526"/>
              <a:gd name="connsiteY240" fmla="*/ 386024 h 480448"/>
              <a:gd name="connsiteX241" fmla="*/ 4549427 w 12133526"/>
              <a:gd name="connsiteY241" fmla="*/ 399585 h 480448"/>
              <a:gd name="connsiteX242" fmla="*/ 6191319 w 12133526"/>
              <a:gd name="connsiteY242" fmla="*/ 400764 h 480448"/>
              <a:gd name="connsiteX243" fmla="*/ 6201107 w 12133526"/>
              <a:gd name="connsiteY243" fmla="*/ 325689 h 480448"/>
              <a:gd name="connsiteX244" fmla="*/ 6191319 w 12133526"/>
              <a:gd name="connsiteY244" fmla="*/ 400764 h 480448"/>
              <a:gd name="connsiteX245" fmla="*/ 6841675 w 12133526"/>
              <a:gd name="connsiteY245" fmla="*/ 402299 h 480448"/>
              <a:gd name="connsiteX246" fmla="*/ 6838397 w 12133526"/>
              <a:gd name="connsiteY246" fmla="*/ 332937 h 480448"/>
              <a:gd name="connsiteX247" fmla="*/ 6841675 w 12133526"/>
              <a:gd name="connsiteY247" fmla="*/ 402299 h 480448"/>
              <a:gd name="connsiteX248" fmla="*/ 6014079 w 12133526"/>
              <a:gd name="connsiteY248" fmla="*/ 402604 h 480448"/>
              <a:gd name="connsiteX249" fmla="*/ 6018699 w 12133526"/>
              <a:gd name="connsiteY249" fmla="*/ 333241 h 480448"/>
              <a:gd name="connsiteX250" fmla="*/ 6058123 w 12133526"/>
              <a:gd name="connsiteY250" fmla="*/ 390386 h 480448"/>
              <a:gd name="connsiteX251" fmla="*/ 6014079 w 12133526"/>
              <a:gd name="connsiteY251" fmla="*/ 402604 h 480448"/>
              <a:gd name="connsiteX252" fmla="*/ 5442430 w 12133526"/>
              <a:gd name="connsiteY252" fmla="*/ 403993 h 480448"/>
              <a:gd name="connsiteX253" fmla="*/ 5425844 w 12133526"/>
              <a:gd name="connsiteY253" fmla="*/ 336726 h 480448"/>
              <a:gd name="connsiteX254" fmla="*/ 5468468 w 12133526"/>
              <a:gd name="connsiteY254" fmla="*/ 397506 h 480448"/>
              <a:gd name="connsiteX255" fmla="*/ 5442430 w 12133526"/>
              <a:gd name="connsiteY255" fmla="*/ 403993 h 480448"/>
              <a:gd name="connsiteX256" fmla="*/ 7062524 w 12133526"/>
              <a:gd name="connsiteY256" fmla="*/ 405164 h 480448"/>
              <a:gd name="connsiteX257" fmla="*/ 7065288 w 12133526"/>
              <a:gd name="connsiteY257" fmla="*/ 338755 h 480448"/>
              <a:gd name="connsiteX258" fmla="*/ 7107885 w 12133526"/>
              <a:gd name="connsiteY258" fmla="*/ 399299 h 480448"/>
              <a:gd name="connsiteX259" fmla="*/ 7062524 w 12133526"/>
              <a:gd name="connsiteY259" fmla="*/ 405164 h 480448"/>
              <a:gd name="connsiteX260" fmla="*/ 5831794 w 12133526"/>
              <a:gd name="connsiteY260" fmla="*/ 405563 h 480448"/>
              <a:gd name="connsiteX261" fmla="*/ 5828495 w 12133526"/>
              <a:gd name="connsiteY261" fmla="*/ 323960 h 480448"/>
              <a:gd name="connsiteX262" fmla="*/ 5831794 w 12133526"/>
              <a:gd name="connsiteY262" fmla="*/ 405563 h 480448"/>
              <a:gd name="connsiteX263" fmla="*/ 9977226 w 12133526"/>
              <a:gd name="connsiteY263" fmla="*/ 407090 h 480448"/>
              <a:gd name="connsiteX264" fmla="*/ 9988291 w 12133526"/>
              <a:gd name="connsiteY264" fmla="*/ 349549 h 480448"/>
              <a:gd name="connsiteX265" fmla="*/ 10024358 w 12133526"/>
              <a:gd name="connsiteY265" fmla="*/ 398044 h 480448"/>
              <a:gd name="connsiteX266" fmla="*/ 9977226 w 12133526"/>
              <a:gd name="connsiteY266" fmla="*/ 407090 h 480448"/>
              <a:gd name="connsiteX267" fmla="*/ 10751103 w 12133526"/>
              <a:gd name="connsiteY267" fmla="*/ 408346 h 480448"/>
              <a:gd name="connsiteX268" fmla="*/ 10712963 w 12133526"/>
              <a:gd name="connsiteY268" fmla="*/ 403843 h 480448"/>
              <a:gd name="connsiteX269" fmla="*/ 10758957 w 12133526"/>
              <a:gd name="connsiteY269" fmla="*/ 340805 h 480448"/>
              <a:gd name="connsiteX270" fmla="*/ 10751103 w 12133526"/>
              <a:gd name="connsiteY270" fmla="*/ 408346 h 480448"/>
              <a:gd name="connsiteX271" fmla="*/ 6622211 w 12133526"/>
              <a:gd name="connsiteY271" fmla="*/ 408827 h 480448"/>
              <a:gd name="connsiteX272" fmla="*/ 6635300 w 12133526"/>
              <a:gd name="connsiteY272" fmla="*/ 329673 h 480448"/>
              <a:gd name="connsiteX273" fmla="*/ 6622211 w 12133526"/>
              <a:gd name="connsiteY273" fmla="*/ 408827 h 480448"/>
              <a:gd name="connsiteX274" fmla="*/ 2546164 w 12133526"/>
              <a:gd name="connsiteY274" fmla="*/ 410169 h 480448"/>
              <a:gd name="connsiteX275" fmla="*/ 2526432 w 12133526"/>
              <a:gd name="connsiteY275" fmla="*/ 331830 h 480448"/>
              <a:gd name="connsiteX276" fmla="*/ 2546164 w 12133526"/>
              <a:gd name="connsiteY276" fmla="*/ 410169 h 480448"/>
              <a:gd name="connsiteX277" fmla="*/ 9771983 w 12133526"/>
              <a:gd name="connsiteY277" fmla="*/ 415879 h 480448"/>
              <a:gd name="connsiteX278" fmla="*/ 9752217 w 12133526"/>
              <a:gd name="connsiteY278" fmla="*/ 340804 h 480448"/>
              <a:gd name="connsiteX279" fmla="*/ 9771983 w 12133526"/>
              <a:gd name="connsiteY279" fmla="*/ 415879 h 480448"/>
              <a:gd name="connsiteX280" fmla="*/ 5209174 w 12133526"/>
              <a:gd name="connsiteY280" fmla="*/ 419054 h 480448"/>
              <a:gd name="connsiteX281" fmla="*/ 5192814 w 12133526"/>
              <a:gd name="connsiteY281" fmla="*/ 352563 h 480448"/>
              <a:gd name="connsiteX282" fmla="*/ 5209174 w 12133526"/>
              <a:gd name="connsiteY282" fmla="*/ 419054 h 480448"/>
              <a:gd name="connsiteX283" fmla="*/ 10521232 w 12133526"/>
              <a:gd name="connsiteY283" fmla="*/ 429497 h 480448"/>
              <a:gd name="connsiteX284" fmla="*/ 10525843 w 12133526"/>
              <a:gd name="connsiteY284" fmla="*/ 364469 h 480448"/>
              <a:gd name="connsiteX285" fmla="*/ 10568467 w 12133526"/>
              <a:gd name="connsiteY285" fmla="*/ 424916 h 480448"/>
              <a:gd name="connsiteX286" fmla="*/ 10521232 w 12133526"/>
              <a:gd name="connsiteY286" fmla="*/ 429497 h 480448"/>
              <a:gd name="connsiteX287" fmla="*/ 7967235 w 12133526"/>
              <a:gd name="connsiteY287" fmla="*/ 431486 h 480448"/>
              <a:gd name="connsiteX288" fmla="*/ 7921805 w 12133526"/>
              <a:gd name="connsiteY288" fmla="*/ 428180 h 480448"/>
              <a:gd name="connsiteX289" fmla="*/ 7961228 w 12133526"/>
              <a:gd name="connsiteY289" fmla="*/ 367733 h 480448"/>
              <a:gd name="connsiteX290" fmla="*/ 7967235 w 12133526"/>
              <a:gd name="connsiteY290" fmla="*/ 431486 h 480448"/>
              <a:gd name="connsiteX291" fmla="*/ 11450000 w 12133526"/>
              <a:gd name="connsiteY291" fmla="*/ 433226 h 480448"/>
              <a:gd name="connsiteX292" fmla="*/ 11435151 w 12133526"/>
              <a:gd name="connsiteY292" fmla="*/ 425288 h 480448"/>
              <a:gd name="connsiteX293" fmla="*/ 11454847 w 12133526"/>
              <a:gd name="connsiteY293" fmla="*/ 361782 h 480448"/>
              <a:gd name="connsiteX294" fmla="*/ 11450000 w 12133526"/>
              <a:gd name="connsiteY294" fmla="*/ 433226 h 480448"/>
              <a:gd name="connsiteX295" fmla="*/ 8695645 w 12133526"/>
              <a:gd name="connsiteY295" fmla="*/ 433348 h 480448"/>
              <a:gd name="connsiteX296" fmla="*/ 8696106 w 12133526"/>
              <a:gd name="connsiteY296" fmla="*/ 358758 h 480448"/>
              <a:gd name="connsiteX297" fmla="*/ 8742067 w 12133526"/>
              <a:gd name="connsiteY297" fmla="*/ 422408 h 480448"/>
              <a:gd name="connsiteX298" fmla="*/ 8695645 w 12133526"/>
              <a:gd name="connsiteY298" fmla="*/ 433348 h 480448"/>
              <a:gd name="connsiteX299" fmla="*/ 10283475 w 12133526"/>
              <a:gd name="connsiteY299" fmla="*/ 433832 h 480448"/>
              <a:gd name="connsiteX300" fmla="*/ 10283475 w 12133526"/>
              <a:gd name="connsiteY300" fmla="*/ 364470 h 480448"/>
              <a:gd name="connsiteX301" fmla="*/ 10283475 w 12133526"/>
              <a:gd name="connsiteY301" fmla="*/ 433832 h 480448"/>
              <a:gd name="connsiteX302" fmla="*/ 8974129 w 12133526"/>
              <a:gd name="connsiteY302" fmla="*/ 434033 h 480448"/>
              <a:gd name="connsiteX303" fmla="*/ 8928999 w 12133526"/>
              <a:gd name="connsiteY303" fmla="*/ 430228 h 480448"/>
              <a:gd name="connsiteX304" fmla="*/ 8968162 w 12133526"/>
              <a:gd name="connsiteY304" fmla="*/ 372384 h 480448"/>
              <a:gd name="connsiteX305" fmla="*/ 8974129 w 12133526"/>
              <a:gd name="connsiteY305" fmla="*/ 434033 h 480448"/>
              <a:gd name="connsiteX306" fmla="*/ 8469099 w 12133526"/>
              <a:gd name="connsiteY306" fmla="*/ 435067 h 480448"/>
              <a:gd name="connsiteX307" fmla="*/ 8443288 w 12133526"/>
              <a:gd name="connsiteY307" fmla="*/ 364388 h 480448"/>
              <a:gd name="connsiteX308" fmla="*/ 8499243 w 12133526"/>
              <a:gd name="connsiteY308" fmla="*/ 397825 h 480448"/>
              <a:gd name="connsiteX309" fmla="*/ 8469099 w 12133526"/>
              <a:gd name="connsiteY309" fmla="*/ 435067 h 480448"/>
              <a:gd name="connsiteX310" fmla="*/ 11001555 w 12133526"/>
              <a:gd name="connsiteY310" fmla="*/ 437931 h 480448"/>
              <a:gd name="connsiteX311" fmla="*/ 11002016 w 12133526"/>
              <a:gd name="connsiteY311" fmla="*/ 376481 h 480448"/>
              <a:gd name="connsiteX312" fmla="*/ 11041410 w 12133526"/>
              <a:gd name="connsiteY312" fmla="*/ 422000 h 480448"/>
              <a:gd name="connsiteX313" fmla="*/ 11001555 w 12133526"/>
              <a:gd name="connsiteY313" fmla="*/ 437931 h 480448"/>
              <a:gd name="connsiteX314" fmla="*/ 7281215 w 12133526"/>
              <a:gd name="connsiteY314" fmla="*/ 441469 h 480448"/>
              <a:gd name="connsiteX315" fmla="*/ 7277938 w 12133526"/>
              <a:gd name="connsiteY315" fmla="*/ 372107 h 480448"/>
              <a:gd name="connsiteX316" fmla="*/ 7281215 w 12133526"/>
              <a:gd name="connsiteY316" fmla="*/ 441469 h 480448"/>
              <a:gd name="connsiteX317" fmla="*/ 9462364 w 12133526"/>
              <a:gd name="connsiteY317" fmla="*/ 442995 h 480448"/>
              <a:gd name="connsiteX318" fmla="*/ 9473430 w 12133526"/>
              <a:gd name="connsiteY318" fmla="*/ 385454 h 480448"/>
              <a:gd name="connsiteX319" fmla="*/ 9509497 w 12133526"/>
              <a:gd name="connsiteY319" fmla="*/ 433949 h 480448"/>
              <a:gd name="connsiteX320" fmla="*/ 9462364 w 12133526"/>
              <a:gd name="connsiteY320" fmla="*/ 442995 h 480448"/>
              <a:gd name="connsiteX321" fmla="*/ 8206973 w 12133526"/>
              <a:gd name="connsiteY321" fmla="*/ 443623 h 480448"/>
              <a:gd name="connsiteX322" fmla="*/ 8200411 w 12133526"/>
              <a:gd name="connsiteY322" fmla="*/ 365043 h 480448"/>
              <a:gd name="connsiteX323" fmla="*/ 8206973 w 12133526"/>
              <a:gd name="connsiteY323" fmla="*/ 443623 h 480448"/>
              <a:gd name="connsiteX324" fmla="*/ 11658202 w 12133526"/>
              <a:gd name="connsiteY324" fmla="*/ 449337 h 480448"/>
              <a:gd name="connsiteX325" fmla="*/ 11668050 w 12133526"/>
              <a:gd name="connsiteY325" fmla="*/ 370998 h 480448"/>
              <a:gd name="connsiteX326" fmla="*/ 11658202 w 12133526"/>
              <a:gd name="connsiteY326" fmla="*/ 449337 h 480448"/>
              <a:gd name="connsiteX327" fmla="*/ 7707064 w 12133526"/>
              <a:gd name="connsiteY327" fmla="*/ 458701 h 480448"/>
              <a:gd name="connsiteX328" fmla="*/ 7703769 w 12133526"/>
              <a:gd name="connsiteY328" fmla="*/ 386075 h 480448"/>
              <a:gd name="connsiteX329" fmla="*/ 7707064 w 12133526"/>
              <a:gd name="connsiteY329" fmla="*/ 458701 h 480448"/>
              <a:gd name="connsiteX330" fmla="*/ 7492405 w 12133526"/>
              <a:gd name="connsiteY330" fmla="*/ 459779 h 480448"/>
              <a:gd name="connsiteX331" fmla="*/ 7458680 w 12133526"/>
              <a:gd name="connsiteY331" fmla="*/ 444931 h 480448"/>
              <a:gd name="connsiteX332" fmla="*/ 7527358 w 12133526"/>
              <a:gd name="connsiteY332" fmla="*/ 390629 h 480448"/>
              <a:gd name="connsiteX333" fmla="*/ 7492405 w 12133526"/>
              <a:gd name="connsiteY333" fmla="*/ 459779 h 480448"/>
              <a:gd name="connsiteX334" fmla="*/ 11237440 w 12133526"/>
              <a:gd name="connsiteY334" fmla="*/ 459970 h 480448"/>
              <a:gd name="connsiteX335" fmla="*/ 11244826 w 12133526"/>
              <a:gd name="connsiteY335" fmla="*/ 388951 h 480448"/>
              <a:gd name="connsiteX336" fmla="*/ 11280938 w 12133526"/>
              <a:gd name="connsiteY336" fmla="*/ 446409 h 480448"/>
              <a:gd name="connsiteX337" fmla="*/ 11237440 w 12133526"/>
              <a:gd name="connsiteY337" fmla="*/ 459970 h 480448"/>
              <a:gd name="connsiteX338" fmla="*/ 12107131 w 12133526"/>
              <a:gd name="connsiteY338" fmla="*/ 466825 h 480448"/>
              <a:gd name="connsiteX339" fmla="*/ 12090545 w 12133526"/>
              <a:gd name="connsiteY339" fmla="*/ 399558 h 480448"/>
              <a:gd name="connsiteX340" fmla="*/ 12133169 w 12133526"/>
              <a:gd name="connsiteY340" fmla="*/ 460338 h 480448"/>
              <a:gd name="connsiteX341" fmla="*/ 12107131 w 12133526"/>
              <a:gd name="connsiteY341" fmla="*/ 466825 h 480448"/>
              <a:gd name="connsiteX342" fmla="*/ 9234175 w 12133526"/>
              <a:gd name="connsiteY342" fmla="*/ 470554 h 480448"/>
              <a:gd name="connsiteX343" fmla="*/ 9214442 w 12133526"/>
              <a:gd name="connsiteY343" fmla="*/ 392215 h 480448"/>
              <a:gd name="connsiteX344" fmla="*/ 9234175 w 12133526"/>
              <a:gd name="connsiteY344" fmla="*/ 470554 h 480448"/>
              <a:gd name="connsiteX345" fmla="*/ 11897186 w 12133526"/>
              <a:gd name="connsiteY345" fmla="*/ 479439 h 480448"/>
              <a:gd name="connsiteX346" fmla="*/ 11880826 w 12133526"/>
              <a:gd name="connsiteY346" fmla="*/ 412948 h 480448"/>
              <a:gd name="connsiteX347" fmla="*/ 11897186 w 12133526"/>
              <a:gd name="connsiteY347" fmla="*/ 479439 h 48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Lst>
            <a:rect l="l" t="t" r="r" b="b"/>
            <a:pathLst>
              <a:path w="12133526" h="480448">
                <a:moveTo>
                  <a:pt x="5701636" y="75891"/>
                </a:moveTo>
                <a:cubicBezTo>
                  <a:pt x="5662139" y="75891"/>
                  <a:pt x="5632515" y="45761"/>
                  <a:pt x="5652264" y="15630"/>
                </a:cubicBezTo>
                <a:cubicBezTo>
                  <a:pt x="5714802" y="-2448"/>
                  <a:pt x="5770757" y="48774"/>
                  <a:pt x="5701636" y="75891"/>
                </a:cubicBezTo>
                <a:close/>
                <a:moveTo>
                  <a:pt x="5426037" y="75974"/>
                </a:moveTo>
                <a:cubicBezTo>
                  <a:pt x="5379956" y="54702"/>
                  <a:pt x="5406288" y="3039"/>
                  <a:pt x="5452369" y="0"/>
                </a:cubicBezTo>
                <a:cubicBezTo>
                  <a:pt x="5518198" y="21273"/>
                  <a:pt x="5472118" y="88130"/>
                  <a:pt x="5426037" y="75974"/>
                </a:cubicBezTo>
                <a:close/>
                <a:moveTo>
                  <a:pt x="1768640" y="82254"/>
                </a:moveTo>
                <a:cubicBezTo>
                  <a:pt x="1686435" y="82254"/>
                  <a:pt x="1702876" y="15908"/>
                  <a:pt x="1771928" y="12892"/>
                </a:cubicBezTo>
                <a:cubicBezTo>
                  <a:pt x="1811386" y="12892"/>
                  <a:pt x="1808098" y="73207"/>
                  <a:pt x="1768640" y="82254"/>
                </a:cubicBezTo>
                <a:close/>
                <a:moveTo>
                  <a:pt x="3455386" y="84112"/>
                </a:moveTo>
                <a:cubicBezTo>
                  <a:pt x="3397558" y="90967"/>
                  <a:pt x="3364206" y="43436"/>
                  <a:pt x="3438799" y="16845"/>
                </a:cubicBezTo>
                <a:cubicBezTo>
                  <a:pt x="3465030" y="16845"/>
                  <a:pt x="3484703" y="47235"/>
                  <a:pt x="3481424" y="77625"/>
                </a:cubicBezTo>
                <a:cubicBezTo>
                  <a:pt x="3472407" y="81044"/>
                  <a:pt x="3463647" y="83133"/>
                  <a:pt x="3455386" y="84112"/>
                </a:cubicBezTo>
                <a:close/>
                <a:moveTo>
                  <a:pt x="5930913" y="84866"/>
                </a:moveTo>
                <a:cubicBezTo>
                  <a:pt x="5894819" y="63684"/>
                  <a:pt x="5911225" y="21318"/>
                  <a:pt x="5947319" y="12240"/>
                </a:cubicBezTo>
                <a:cubicBezTo>
                  <a:pt x="6016225" y="30397"/>
                  <a:pt x="5993257" y="72762"/>
                  <a:pt x="5930913" y="84866"/>
                </a:cubicBezTo>
                <a:close/>
                <a:moveTo>
                  <a:pt x="477150" y="85882"/>
                </a:moveTo>
                <a:cubicBezTo>
                  <a:pt x="469817" y="86479"/>
                  <a:pt x="461261" y="85817"/>
                  <a:pt x="451425" y="83547"/>
                </a:cubicBezTo>
                <a:cubicBezTo>
                  <a:pt x="398964" y="29057"/>
                  <a:pt x="441589" y="19976"/>
                  <a:pt x="471098" y="7867"/>
                </a:cubicBezTo>
                <a:cubicBezTo>
                  <a:pt x="519871" y="15813"/>
                  <a:pt x="528478" y="81702"/>
                  <a:pt x="477150" y="85882"/>
                </a:cubicBezTo>
                <a:close/>
                <a:moveTo>
                  <a:pt x="952416" y="88128"/>
                </a:moveTo>
                <a:cubicBezTo>
                  <a:pt x="886521" y="64024"/>
                  <a:pt x="896405" y="18828"/>
                  <a:pt x="965595" y="9789"/>
                </a:cubicBezTo>
                <a:cubicBezTo>
                  <a:pt x="1015016" y="18828"/>
                  <a:pt x="1005132" y="88128"/>
                  <a:pt x="952416" y="88128"/>
                </a:cubicBezTo>
                <a:close/>
                <a:moveTo>
                  <a:pt x="44128" y="89315"/>
                </a:moveTo>
                <a:cubicBezTo>
                  <a:pt x="-21312" y="68223"/>
                  <a:pt x="-11496" y="23028"/>
                  <a:pt x="57216" y="13989"/>
                </a:cubicBezTo>
                <a:cubicBezTo>
                  <a:pt x="106296" y="20015"/>
                  <a:pt x="96480" y="92328"/>
                  <a:pt x="44128" y="89315"/>
                </a:cubicBezTo>
                <a:close/>
                <a:moveTo>
                  <a:pt x="665958" y="92327"/>
                </a:moveTo>
                <a:cubicBezTo>
                  <a:pt x="633076" y="71217"/>
                  <a:pt x="646229" y="32012"/>
                  <a:pt x="685687" y="22965"/>
                </a:cubicBezTo>
                <a:cubicBezTo>
                  <a:pt x="758027" y="47091"/>
                  <a:pt x="735010" y="77248"/>
                  <a:pt x="665958" y="92327"/>
                </a:cubicBezTo>
                <a:close/>
                <a:moveTo>
                  <a:pt x="212501" y="92328"/>
                </a:moveTo>
                <a:cubicBezTo>
                  <a:pt x="176509" y="71218"/>
                  <a:pt x="189597" y="28997"/>
                  <a:pt x="228861" y="22966"/>
                </a:cubicBezTo>
                <a:cubicBezTo>
                  <a:pt x="304117" y="44076"/>
                  <a:pt x="277941" y="74233"/>
                  <a:pt x="212501" y="92328"/>
                </a:cubicBezTo>
                <a:close/>
                <a:moveTo>
                  <a:pt x="1509764" y="97110"/>
                </a:moveTo>
                <a:cubicBezTo>
                  <a:pt x="1444139" y="97110"/>
                  <a:pt x="1437577" y="15507"/>
                  <a:pt x="1503202" y="18530"/>
                </a:cubicBezTo>
                <a:cubicBezTo>
                  <a:pt x="1539296" y="18530"/>
                  <a:pt x="1558983" y="88043"/>
                  <a:pt x="1509764" y="97110"/>
                </a:cubicBezTo>
                <a:close/>
                <a:moveTo>
                  <a:pt x="3769734" y="98446"/>
                </a:moveTo>
                <a:cubicBezTo>
                  <a:pt x="3733821" y="80381"/>
                  <a:pt x="3720762" y="38229"/>
                  <a:pt x="3759940" y="20164"/>
                </a:cubicBezTo>
                <a:cubicBezTo>
                  <a:pt x="3831765" y="11131"/>
                  <a:pt x="3844825" y="89414"/>
                  <a:pt x="3769734" y="98446"/>
                </a:cubicBezTo>
                <a:close/>
                <a:moveTo>
                  <a:pt x="4347466" y="99860"/>
                </a:moveTo>
                <a:cubicBezTo>
                  <a:pt x="4341853" y="99258"/>
                  <a:pt x="4336068" y="97084"/>
                  <a:pt x="4330333" y="92926"/>
                </a:cubicBezTo>
                <a:cubicBezTo>
                  <a:pt x="4284459" y="108047"/>
                  <a:pt x="4297566" y="38493"/>
                  <a:pt x="4363101" y="23372"/>
                </a:cubicBezTo>
                <a:cubicBezTo>
                  <a:pt x="4417577" y="31311"/>
                  <a:pt x="4386755" y="104078"/>
                  <a:pt x="4347466" y="99860"/>
                </a:cubicBezTo>
                <a:close/>
                <a:moveTo>
                  <a:pt x="3150138" y="101710"/>
                </a:moveTo>
                <a:cubicBezTo>
                  <a:pt x="3100920" y="98671"/>
                  <a:pt x="3077951" y="56126"/>
                  <a:pt x="3137013" y="25736"/>
                </a:cubicBezTo>
                <a:cubicBezTo>
                  <a:pt x="3192795" y="13580"/>
                  <a:pt x="3199357" y="98671"/>
                  <a:pt x="3150138" y="101710"/>
                </a:cubicBezTo>
                <a:close/>
                <a:moveTo>
                  <a:pt x="4063897" y="102932"/>
                </a:moveTo>
                <a:cubicBezTo>
                  <a:pt x="4027930" y="99917"/>
                  <a:pt x="4021391" y="39602"/>
                  <a:pt x="4063897" y="33570"/>
                </a:cubicBezTo>
                <a:cubicBezTo>
                  <a:pt x="4109672" y="33570"/>
                  <a:pt x="4116212" y="99917"/>
                  <a:pt x="4063897" y="102932"/>
                </a:cubicBezTo>
                <a:close/>
                <a:moveTo>
                  <a:pt x="2368751" y="103089"/>
                </a:moveTo>
                <a:cubicBezTo>
                  <a:pt x="2357099" y="104930"/>
                  <a:pt x="2343752" y="103797"/>
                  <a:pt x="2330611" y="98508"/>
                </a:cubicBezTo>
                <a:cubicBezTo>
                  <a:pt x="2304329" y="59218"/>
                  <a:pt x="2330611" y="38061"/>
                  <a:pt x="2376605" y="38061"/>
                </a:cubicBezTo>
                <a:cubicBezTo>
                  <a:pt x="2423421" y="65262"/>
                  <a:pt x="2403709" y="97563"/>
                  <a:pt x="2368751" y="103089"/>
                </a:cubicBezTo>
                <a:close/>
                <a:moveTo>
                  <a:pt x="6207442" y="104163"/>
                </a:moveTo>
                <a:cubicBezTo>
                  <a:pt x="6195327" y="106477"/>
                  <a:pt x="6180339" y="105721"/>
                  <a:pt x="6163912" y="100432"/>
                </a:cubicBezTo>
                <a:cubicBezTo>
                  <a:pt x="6137630" y="64164"/>
                  <a:pt x="6160626" y="46030"/>
                  <a:pt x="6200050" y="39985"/>
                </a:cubicBezTo>
                <a:cubicBezTo>
                  <a:pt x="6254257" y="62653"/>
                  <a:pt x="6243785" y="97221"/>
                  <a:pt x="6207442" y="104163"/>
                </a:cubicBezTo>
                <a:close/>
                <a:moveTo>
                  <a:pt x="4619077" y="105863"/>
                </a:moveTo>
                <a:cubicBezTo>
                  <a:pt x="4590859" y="103593"/>
                  <a:pt x="4559420" y="69626"/>
                  <a:pt x="4592405" y="35659"/>
                </a:cubicBezTo>
                <a:cubicBezTo>
                  <a:pt x="4658376" y="38679"/>
                  <a:pt x="4648480" y="23582"/>
                  <a:pt x="4651779" y="68871"/>
                </a:cubicBezTo>
                <a:cubicBezTo>
                  <a:pt x="4651779" y="97177"/>
                  <a:pt x="4636008" y="107226"/>
                  <a:pt x="4619077" y="105863"/>
                </a:cubicBezTo>
                <a:close/>
                <a:moveTo>
                  <a:pt x="2906790" y="105864"/>
                </a:moveTo>
                <a:cubicBezTo>
                  <a:pt x="2865191" y="101895"/>
                  <a:pt x="2838273" y="53699"/>
                  <a:pt x="2914131" y="37822"/>
                </a:cubicBezTo>
                <a:cubicBezTo>
                  <a:pt x="2940232" y="34798"/>
                  <a:pt x="2956546" y="71087"/>
                  <a:pt x="2950021" y="92256"/>
                </a:cubicBezTo>
                <a:cubicBezTo>
                  <a:pt x="2936155" y="103596"/>
                  <a:pt x="2920657" y="107187"/>
                  <a:pt x="2906790" y="105864"/>
                </a:cubicBezTo>
                <a:close/>
                <a:moveTo>
                  <a:pt x="4898717" y="107298"/>
                </a:moveTo>
                <a:cubicBezTo>
                  <a:pt x="4816747" y="101246"/>
                  <a:pt x="4836420" y="46777"/>
                  <a:pt x="4895439" y="34672"/>
                </a:cubicBezTo>
                <a:cubicBezTo>
                  <a:pt x="4947900" y="34672"/>
                  <a:pt x="4941342" y="95194"/>
                  <a:pt x="4898717" y="107298"/>
                </a:cubicBezTo>
                <a:close/>
                <a:moveTo>
                  <a:pt x="2028810" y="107864"/>
                </a:moveTo>
                <a:cubicBezTo>
                  <a:pt x="1986615" y="102891"/>
                  <a:pt x="1971215" y="69361"/>
                  <a:pt x="2035279" y="44356"/>
                </a:cubicBezTo>
                <a:cubicBezTo>
                  <a:pt x="2061561" y="41325"/>
                  <a:pt x="2084558" y="77696"/>
                  <a:pt x="2077987" y="101944"/>
                </a:cubicBezTo>
                <a:cubicBezTo>
                  <a:pt x="2059918" y="108006"/>
                  <a:pt x="2042876" y="109521"/>
                  <a:pt x="2028810" y="107864"/>
                </a:cubicBezTo>
                <a:close/>
                <a:moveTo>
                  <a:pt x="2651367" y="109816"/>
                </a:moveTo>
                <a:cubicBezTo>
                  <a:pt x="2610226" y="108678"/>
                  <a:pt x="2575968" y="61453"/>
                  <a:pt x="2651826" y="50073"/>
                </a:cubicBezTo>
                <a:cubicBezTo>
                  <a:pt x="2681190" y="47038"/>
                  <a:pt x="2694241" y="71315"/>
                  <a:pt x="2690978" y="92557"/>
                </a:cubicBezTo>
                <a:cubicBezTo>
                  <a:pt x="2679558" y="105454"/>
                  <a:pt x="2665080" y="110196"/>
                  <a:pt x="2651367" y="109816"/>
                </a:cubicBezTo>
                <a:close/>
                <a:moveTo>
                  <a:pt x="1198481" y="110162"/>
                </a:moveTo>
                <a:cubicBezTo>
                  <a:pt x="1185932" y="110209"/>
                  <a:pt x="1173589" y="105837"/>
                  <a:pt x="1164538" y="95192"/>
                </a:cubicBezTo>
                <a:cubicBezTo>
                  <a:pt x="1151372" y="55652"/>
                  <a:pt x="1200744" y="37402"/>
                  <a:pt x="1233659" y="40444"/>
                </a:cubicBezTo>
                <a:cubicBezTo>
                  <a:pt x="1275625" y="70099"/>
                  <a:pt x="1236127" y="110019"/>
                  <a:pt x="1198481" y="110162"/>
                </a:cubicBezTo>
                <a:close/>
                <a:moveTo>
                  <a:pt x="6449776" y="110385"/>
                </a:moveTo>
                <a:cubicBezTo>
                  <a:pt x="6392643" y="116242"/>
                  <a:pt x="6361838" y="49920"/>
                  <a:pt x="6436343" y="36721"/>
                </a:cubicBezTo>
                <a:cubicBezTo>
                  <a:pt x="6446168" y="36721"/>
                  <a:pt x="6501841" y="84990"/>
                  <a:pt x="6475642" y="103091"/>
                </a:cubicBezTo>
                <a:cubicBezTo>
                  <a:pt x="6466636" y="107239"/>
                  <a:pt x="6457937" y="109549"/>
                  <a:pt x="6449776" y="110385"/>
                </a:cubicBezTo>
                <a:close/>
                <a:moveTo>
                  <a:pt x="5171754" y="119091"/>
                </a:moveTo>
                <a:cubicBezTo>
                  <a:pt x="5164407" y="119842"/>
                  <a:pt x="5155835" y="119275"/>
                  <a:pt x="5145979" y="117004"/>
                </a:cubicBezTo>
                <a:cubicBezTo>
                  <a:pt x="5090129" y="62515"/>
                  <a:pt x="5145979" y="53433"/>
                  <a:pt x="5165690" y="41324"/>
                </a:cubicBezTo>
                <a:cubicBezTo>
                  <a:pt x="5214559" y="43973"/>
                  <a:pt x="5223183" y="113835"/>
                  <a:pt x="5171754" y="119091"/>
                </a:cubicBezTo>
                <a:close/>
                <a:moveTo>
                  <a:pt x="6688686" y="133264"/>
                </a:moveTo>
                <a:cubicBezTo>
                  <a:pt x="6623248" y="112173"/>
                  <a:pt x="6633063" y="66977"/>
                  <a:pt x="6701775" y="57938"/>
                </a:cubicBezTo>
                <a:cubicBezTo>
                  <a:pt x="6750854" y="63964"/>
                  <a:pt x="6741038" y="136277"/>
                  <a:pt x="6688686" y="133264"/>
                </a:cubicBezTo>
                <a:close/>
                <a:moveTo>
                  <a:pt x="8456653" y="142639"/>
                </a:moveTo>
                <a:cubicBezTo>
                  <a:pt x="8374449" y="142639"/>
                  <a:pt x="8390890" y="76293"/>
                  <a:pt x="8459942" y="73277"/>
                </a:cubicBezTo>
                <a:cubicBezTo>
                  <a:pt x="8499400" y="73277"/>
                  <a:pt x="8496111" y="133592"/>
                  <a:pt x="8456653" y="142639"/>
                </a:cubicBezTo>
                <a:close/>
                <a:moveTo>
                  <a:pt x="7165164" y="146268"/>
                </a:moveTo>
                <a:cubicBezTo>
                  <a:pt x="7157831" y="146865"/>
                  <a:pt x="7149275" y="146203"/>
                  <a:pt x="7139439" y="143932"/>
                </a:cubicBezTo>
                <a:cubicBezTo>
                  <a:pt x="7086979" y="89443"/>
                  <a:pt x="7129603" y="80361"/>
                  <a:pt x="7159112" y="68252"/>
                </a:cubicBezTo>
                <a:cubicBezTo>
                  <a:pt x="7207887" y="76199"/>
                  <a:pt x="7216493" y="142087"/>
                  <a:pt x="7165164" y="146268"/>
                </a:cubicBezTo>
                <a:close/>
                <a:moveTo>
                  <a:pt x="7640433" y="148513"/>
                </a:moveTo>
                <a:cubicBezTo>
                  <a:pt x="7574538" y="124409"/>
                  <a:pt x="7584423" y="79213"/>
                  <a:pt x="7653612" y="70174"/>
                </a:cubicBezTo>
                <a:cubicBezTo>
                  <a:pt x="7703034" y="79213"/>
                  <a:pt x="7693150" y="148513"/>
                  <a:pt x="7640433" y="148513"/>
                </a:cubicBezTo>
                <a:close/>
                <a:moveTo>
                  <a:pt x="7353976" y="152712"/>
                </a:moveTo>
                <a:cubicBezTo>
                  <a:pt x="7321094" y="131602"/>
                  <a:pt x="7334247" y="92397"/>
                  <a:pt x="7373704" y="83350"/>
                </a:cubicBezTo>
                <a:cubicBezTo>
                  <a:pt x="7446044" y="107476"/>
                  <a:pt x="7423025" y="137634"/>
                  <a:pt x="7353976" y="152712"/>
                </a:cubicBezTo>
                <a:close/>
                <a:moveTo>
                  <a:pt x="6869260" y="154228"/>
                </a:moveTo>
                <a:cubicBezTo>
                  <a:pt x="6833267" y="133118"/>
                  <a:pt x="6846355" y="90898"/>
                  <a:pt x="6885619" y="84866"/>
                </a:cubicBezTo>
                <a:cubicBezTo>
                  <a:pt x="6960876" y="105976"/>
                  <a:pt x="6934700" y="136134"/>
                  <a:pt x="6869260" y="154228"/>
                </a:cubicBezTo>
                <a:close/>
                <a:moveTo>
                  <a:pt x="8197777" y="157495"/>
                </a:moveTo>
                <a:cubicBezTo>
                  <a:pt x="8132152" y="157495"/>
                  <a:pt x="8125590" y="75892"/>
                  <a:pt x="8191215" y="78915"/>
                </a:cubicBezTo>
                <a:cubicBezTo>
                  <a:pt x="8227309" y="78915"/>
                  <a:pt x="8246996" y="148428"/>
                  <a:pt x="8197777" y="157495"/>
                </a:cubicBezTo>
                <a:close/>
                <a:moveTo>
                  <a:pt x="8766382" y="158859"/>
                </a:moveTo>
                <a:cubicBezTo>
                  <a:pt x="8724186" y="153886"/>
                  <a:pt x="8708786" y="120356"/>
                  <a:pt x="8772849" y="95351"/>
                </a:cubicBezTo>
                <a:cubicBezTo>
                  <a:pt x="8799126" y="92320"/>
                  <a:pt x="8822126" y="128691"/>
                  <a:pt x="8815554" y="152939"/>
                </a:cubicBezTo>
                <a:cubicBezTo>
                  <a:pt x="8797483" y="159001"/>
                  <a:pt x="8780446" y="160516"/>
                  <a:pt x="8766382" y="158859"/>
                </a:cubicBezTo>
                <a:close/>
                <a:moveTo>
                  <a:pt x="9838147" y="162095"/>
                </a:moveTo>
                <a:cubicBezTo>
                  <a:pt x="9788929" y="159056"/>
                  <a:pt x="9765960" y="116511"/>
                  <a:pt x="9825023" y="86121"/>
                </a:cubicBezTo>
                <a:cubicBezTo>
                  <a:pt x="9880803" y="73965"/>
                  <a:pt x="9887364" y="159056"/>
                  <a:pt x="9838147" y="162095"/>
                </a:cubicBezTo>
                <a:close/>
                <a:moveTo>
                  <a:pt x="9056760" y="163474"/>
                </a:moveTo>
                <a:cubicBezTo>
                  <a:pt x="9045108" y="165315"/>
                  <a:pt x="9031762" y="164182"/>
                  <a:pt x="9018620" y="158893"/>
                </a:cubicBezTo>
                <a:cubicBezTo>
                  <a:pt x="8992337" y="119603"/>
                  <a:pt x="9018620" y="98446"/>
                  <a:pt x="9064614" y="98446"/>
                </a:cubicBezTo>
                <a:cubicBezTo>
                  <a:pt x="9111430" y="125647"/>
                  <a:pt x="9091718" y="157948"/>
                  <a:pt x="9056760" y="163474"/>
                </a:cubicBezTo>
                <a:close/>
                <a:moveTo>
                  <a:pt x="9594800" y="166249"/>
                </a:moveTo>
                <a:cubicBezTo>
                  <a:pt x="9553200" y="162280"/>
                  <a:pt x="9526283" y="114084"/>
                  <a:pt x="9602140" y="98207"/>
                </a:cubicBezTo>
                <a:cubicBezTo>
                  <a:pt x="9628243" y="95183"/>
                  <a:pt x="9644556" y="131472"/>
                  <a:pt x="9638030" y="152641"/>
                </a:cubicBezTo>
                <a:cubicBezTo>
                  <a:pt x="9624164" y="163981"/>
                  <a:pt x="9608667" y="167572"/>
                  <a:pt x="9594800" y="166249"/>
                </a:cubicBezTo>
                <a:close/>
                <a:moveTo>
                  <a:pt x="9339377" y="170201"/>
                </a:moveTo>
                <a:cubicBezTo>
                  <a:pt x="9298236" y="169063"/>
                  <a:pt x="9263977" y="121838"/>
                  <a:pt x="9339834" y="110458"/>
                </a:cubicBezTo>
                <a:cubicBezTo>
                  <a:pt x="9369199" y="107423"/>
                  <a:pt x="9382251" y="131700"/>
                  <a:pt x="9378987" y="152942"/>
                </a:cubicBezTo>
                <a:cubicBezTo>
                  <a:pt x="9367568" y="165839"/>
                  <a:pt x="9353090" y="170581"/>
                  <a:pt x="9339377" y="170201"/>
                </a:cubicBezTo>
                <a:close/>
                <a:moveTo>
                  <a:pt x="7886500" y="170547"/>
                </a:moveTo>
                <a:cubicBezTo>
                  <a:pt x="7873951" y="170594"/>
                  <a:pt x="7861608" y="166222"/>
                  <a:pt x="7852556" y="155577"/>
                </a:cubicBezTo>
                <a:cubicBezTo>
                  <a:pt x="7839390" y="116037"/>
                  <a:pt x="7888763" y="97787"/>
                  <a:pt x="7921678" y="100829"/>
                </a:cubicBezTo>
                <a:cubicBezTo>
                  <a:pt x="7963644" y="130484"/>
                  <a:pt x="7924146" y="170404"/>
                  <a:pt x="7886500" y="170547"/>
                </a:cubicBezTo>
                <a:close/>
                <a:moveTo>
                  <a:pt x="10445963" y="178146"/>
                </a:moveTo>
                <a:cubicBezTo>
                  <a:pt x="10410050" y="160081"/>
                  <a:pt x="10396990" y="117929"/>
                  <a:pt x="10436168" y="99864"/>
                </a:cubicBezTo>
                <a:cubicBezTo>
                  <a:pt x="10507994" y="90831"/>
                  <a:pt x="10521053" y="169114"/>
                  <a:pt x="10445963" y="178146"/>
                </a:cubicBezTo>
                <a:close/>
                <a:moveTo>
                  <a:pt x="10704384" y="180048"/>
                </a:moveTo>
                <a:cubicBezTo>
                  <a:pt x="10668417" y="177033"/>
                  <a:pt x="10661878" y="116718"/>
                  <a:pt x="10704384" y="110686"/>
                </a:cubicBezTo>
                <a:cubicBezTo>
                  <a:pt x="10750159" y="110686"/>
                  <a:pt x="10756699" y="177033"/>
                  <a:pt x="10704384" y="180048"/>
                </a:cubicBezTo>
                <a:close/>
                <a:moveTo>
                  <a:pt x="10143845" y="180475"/>
                </a:moveTo>
                <a:cubicBezTo>
                  <a:pt x="10086018" y="187330"/>
                  <a:pt x="10052663" y="139799"/>
                  <a:pt x="10127259" y="113208"/>
                </a:cubicBezTo>
                <a:cubicBezTo>
                  <a:pt x="10153490" y="113208"/>
                  <a:pt x="10173162" y="143598"/>
                  <a:pt x="10169883" y="173988"/>
                </a:cubicBezTo>
                <a:cubicBezTo>
                  <a:pt x="10160867" y="177407"/>
                  <a:pt x="10152106" y="179496"/>
                  <a:pt x="10143845" y="180475"/>
                </a:cubicBezTo>
                <a:close/>
                <a:moveTo>
                  <a:pt x="11029727" y="199414"/>
                </a:moveTo>
                <a:cubicBezTo>
                  <a:pt x="11024115" y="198812"/>
                  <a:pt x="11018329" y="196638"/>
                  <a:pt x="11012595" y="192480"/>
                </a:cubicBezTo>
                <a:cubicBezTo>
                  <a:pt x="10966720" y="207601"/>
                  <a:pt x="10979827" y="138047"/>
                  <a:pt x="11045363" y="122926"/>
                </a:cubicBezTo>
                <a:cubicBezTo>
                  <a:pt x="11099838" y="130865"/>
                  <a:pt x="11069017" y="203632"/>
                  <a:pt x="11029727" y="199414"/>
                </a:cubicBezTo>
                <a:close/>
                <a:moveTo>
                  <a:pt x="11563025" y="202944"/>
                </a:moveTo>
                <a:cubicBezTo>
                  <a:pt x="11481054" y="196892"/>
                  <a:pt x="11500727" y="142423"/>
                  <a:pt x="11559746" y="130318"/>
                </a:cubicBezTo>
                <a:cubicBezTo>
                  <a:pt x="11612207" y="130318"/>
                  <a:pt x="11605649" y="190840"/>
                  <a:pt x="11563025" y="202944"/>
                </a:cubicBezTo>
                <a:close/>
                <a:moveTo>
                  <a:pt x="12047820" y="212198"/>
                </a:moveTo>
                <a:cubicBezTo>
                  <a:pt x="12035552" y="212245"/>
                  <a:pt x="12023437" y="207883"/>
                  <a:pt x="12014403" y="197262"/>
                </a:cubicBezTo>
                <a:cubicBezTo>
                  <a:pt x="12001261" y="157812"/>
                  <a:pt x="12050541" y="142639"/>
                  <a:pt x="12083394" y="142639"/>
                </a:cubicBezTo>
                <a:cubicBezTo>
                  <a:pt x="12122817" y="172226"/>
                  <a:pt x="12084626" y="212056"/>
                  <a:pt x="12047820" y="212198"/>
                </a:cubicBezTo>
                <a:close/>
                <a:moveTo>
                  <a:pt x="11304928" y="226425"/>
                </a:moveTo>
                <a:cubicBezTo>
                  <a:pt x="11276710" y="224155"/>
                  <a:pt x="11245271" y="190188"/>
                  <a:pt x="11278257" y="156221"/>
                </a:cubicBezTo>
                <a:cubicBezTo>
                  <a:pt x="11344227" y="159241"/>
                  <a:pt x="11334331" y="144144"/>
                  <a:pt x="11337630" y="189433"/>
                </a:cubicBezTo>
                <a:cubicBezTo>
                  <a:pt x="11337630" y="217739"/>
                  <a:pt x="11321859" y="227788"/>
                  <a:pt x="11304928" y="226425"/>
                </a:cubicBezTo>
                <a:close/>
                <a:moveTo>
                  <a:pt x="11812221" y="227622"/>
                </a:moveTo>
                <a:cubicBezTo>
                  <a:pt x="11804874" y="228373"/>
                  <a:pt x="11796301" y="227806"/>
                  <a:pt x="11786445" y="225535"/>
                </a:cubicBezTo>
                <a:cubicBezTo>
                  <a:pt x="11730596" y="171046"/>
                  <a:pt x="11786445" y="161964"/>
                  <a:pt x="11806157" y="149855"/>
                </a:cubicBezTo>
                <a:cubicBezTo>
                  <a:pt x="11855026" y="152504"/>
                  <a:pt x="11863650" y="222366"/>
                  <a:pt x="11812221" y="227622"/>
                </a:cubicBezTo>
                <a:close/>
                <a:moveTo>
                  <a:pt x="3295042" y="343194"/>
                </a:moveTo>
                <a:cubicBezTo>
                  <a:pt x="3254467" y="338505"/>
                  <a:pt x="3239712" y="299292"/>
                  <a:pt x="3306108" y="285653"/>
                </a:cubicBezTo>
                <a:cubicBezTo>
                  <a:pt x="3332339" y="282622"/>
                  <a:pt x="3348733" y="312932"/>
                  <a:pt x="3342175" y="334148"/>
                </a:cubicBezTo>
                <a:cubicBezTo>
                  <a:pt x="3324961" y="342483"/>
                  <a:pt x="3308567" y="344756"/>
                  <a:pt x="3295042" y="343194"/>
                </a:cubicBezTo>
                <a:close/>
                <a:moveTo>
                  <a:pt x="374507" y="344778"/>
                </a:moveTo>
                <a:cubicBezTo>
                  <a:pt x="333035" y="339670"/>
                  <a:pt x="310917" y="305614"/>
                  <a:pt x="377272" y="278369"/>
                </a:cubicBezTo>
                <a:cubicBezTo>
                  <a:pt x="403486" y="269288"/>
                  <a:pt x="429700" y="320750"/>
                  <a:pt x="419870" y="338913"/>
                </a:cubicBezTo>
                <a:cubicBezTo>
                  <a:pt x="404305" y="344968"/>
                  <a:pt x="388331" y="346481"/>
                  <a:pt x="374507" y="344778"/>
                </a:cubicBezTo>
                <a:close/>
                <a:moveTo>
                  <a:pt x="4063091" y="347961"/>
                </a:moveTo>
                <a:cubicBezTo>
                  <a:pt x="4051439" y="349837"/>
                  <a:pt x="4038092" y="348711"/>
                  <a:pt x="4024951" y="343458"/>
                </a:cubicBezTo>
                <a:cubicBezTo>
                  <a:pt x="3998669" y="304435"/>
                  <a:pt x="4024951" y="280420"/>
                  <a:pt x="4070945" y="280420"/>
                </a:cubicBezTo>
                <a:cubicBezTo>
                  <a:pt x="4117761" y="309688"/>
                  <a:pt x="4098049" y="342333"/>
                  <a:pt x="4063091" y="347961"/>
                </a:cubicBezTo>
                <a:close/>
                <a:moveTo>
                  <a:pt x="3083972" y="355494"/>
                </a:moveTo>
                <a:cubicBezTo>
                  <a:pt x="3021381" y="349488"/>
                  <a:pt x="2988439" y="307446"/>
                  <a:pt x="3064207" y="280419"/>
                </a:cubicBezTo>
                <a:cubicBezTo>
                  <a:pt x="3093855" y="283422"/>
                  <a:pt x="3139974" y="343482"/>
                  <a:pt x="3083972" y="355494"/>
                </a:cubicBezTo>
                <a:close/>
                <a:moveTo>
                  <a:pt x="118047" y="360370"/>
                </a:moveTo>
                <a:cubicBezTo>
                  <a:pt x="36076" y="357354"/>
                  <a:pt x="55749" y="300055"/>
                  <a:pt x="114768" y="291008"/>
                </a:cubicBezTo>
                <a:cubicBezTo>
                  <a:pt x="167229" y="291008"/>
                  <a:pt x="160671" y="351323"/>
                  <a:pt x="118047" y="360370"/>
                </a:cubicBezTo>
                <a:close/>
                <a:moveTo>
                  <a:pt x="3833220" y="369112"/>
                </a:moveTo>
                <a:cubicBezTo>
                  <a:pt x="3792337" y="363586"/>
                  <a:pt x="3776353" y="331285"/>
                  <a:pt x="3837830" y="304084"/>
                </a:cubicBezTo>
                <a:cubicBezTo>
                  <a:pt x="3867340" y="304084"/>
                  <a:pt x="3887013" y="337330"/>
                  <a:pt x="3880455" y="364531"/>
                </a:cubicBezTo>
                <a:cubicBezTo>
                  <a:pt x="3863241" y="369820"/>
                  <a:pt x="3846847" y="370953"/>
                  <a:pt x="3833220" y="369112"/>
                </a:cubicBezTo>
                <a:close/>
                <a:moveTo>
                  <a:pt x="1279215" y="371101"/>
                </a:moveTo>
                <a:cubicBezTo>
                  <a:pt x="1266639" y="373651"/>
                  <a:pt x="1251034" y="373084"/>
                  <a:pt x="1233786" y="367795"/>
                </a:cubicBezTo>
                <a:cubicBezTo>
                  <a:pt x="1210789" y="331527"/>
                  <a:pt x="1233786" y="310371"/>
                  <a:pt x="1273210" y="307348"/>
                </a:cubicBezTo>
                <a:cubicBezTo>
                  <a:pt x="1327417" y="327749"/>
                  <a:pt x="1316945" y="363450"/>
                  <a:pt x="1279215" y="371101"/>
                </a:cubicBezTo>
                <a:close/>
                <a:moveTo>
                  <a:pt x="4761989" y="372841"/>
                </a:moveTo>
                <a:cubicBezTo>
                  <a:pt x="4757449" y="371944"/>
                  <a:pt x="4752473" y="369439"/>
                  <a:pt x="4747139" y="364903"/>
                </a:cubicBezTo>
                <a:cubicBezTo>
                  <a:pt x="4665068" y="383048"/>
                  <a:pt x="4711028" y="298373"/>
                  <a:pt x="4766836" y="301397"/>
                </a:cubicBezTo>
                <a:cubicBezTo>
                  <a:pt x="4804178" y="306690"/>
                  <a:pt x="4793765" y="379126"/>
                  <a:pt x="4761989" y="372841"/>
                </a:cubicBezTo>
                <a:close/>
                <a:moveTo>
                  <a:pt x="2007635" y="372963"/>
                </a:moveTo>
                <a:cubicBezTo>
                  <a:pt x="1964394" y="366001"/>
                  <a:pt x="1939157" y="314286"/>
                  <a:pt x="2008097" y="298373"/>
                </a:cubicBezTo>
                <a:cubicBezTo>
                  <a:pt x="2034359" y="301404"/>
                  <a:pt x="2060622" y="334745"/>
                  <a:pt x="2054056" y="362023"/>
                </a:cubicBezTo>
                <a:cubicBezTo>
                  <a:pt x="2038463" y="372631"/>
                  <a:pt x="2022048" y="375284"/>
                  <a:pt x="2007635" y="372963"/>
                </a:cubicBezTo>
                <a:close/>
                <a:moveTo>
                  <a:pt x="3595463" y="373447"/>
                </a:moveTo>
                <a:cubicBezTo>
                  <a:pt x="3510391" y="373447"/>
                  <a:pt x="3526751" y="310117"/>
                  <a:pt x="3595463" y="304085"/>
                </a:cubicBezTo>
                <a:cubicBezTo>
                  <a:pt x="3637999" y="307101"/>
                  <a:pt x="3634727" y="367416"/>
                  <a:pt x="3595463" y="373447"/>
                </a:cubicBezTo>
                <a:close/>
                <a:moveTo>
                  <a:pt x="1781086" y="374682"/>
                </a:moveTo>
                <a:cubicBezTo>
                  <a:pt x="1753732" y="372396"/>
                  <a:pt x="1722360" y="338200"/>
                  <a:pt x="1755275" y="304003"/>
                </a:cubicBezTo>
                <a:cubicBezTo>
                  <a:pt x="1817813" y="304003"/>
                  <a:pt x="1807939" y="291844"/>
                  <a:pt x="1811230" y="337440"/>
                </a:cubicBezTo>
                <a:cubicBezTo>
                  <a:pt x="1812465" y="365937"/>
                  <a:pt x="1797499" y="376053"/>
                  <a:pt x="1781086" y="374682"/>
                </a:cubicBezTo>
                <a:close/>
                <a:moveTo>
                  <a:pt x="2285007" y="374710"/>
                </a:moveTo>
                <a:cubicBezTo>
                  <a:pt x="2272513" y="376993"/>
                  <a:pt x="2257011" y="376232"/>
                  <a:pt x="2239876" y="370905"/>
                </a:cubicBezTo>
                <a:cubicBezTo>
                  <a:pt x="2217030" y="337416"/>
                  <a:pt x="2239876" y="316106"/>
                  <a:pt x="2279040" y="313061"/>
                </a:cubicBezTo>
                <a:cubicBezTo>
                  <a:pt x="2332892" y="333611"/>
                  <a:pt x="2322489" y="367860"/>
                  <a:pt x="2285007" y="374710"/>
                </a:cubicBezTo>
                <a:close/>
                <a:moveTo>
                  <a:pt x="4313542" y="377546"/>
                </a:moveTo>
                <a:cubicBezTo>
                  <a:pt x="4272148" y="375839"/>
                  <a:pt x="4237678" y="329751"/>
                  <a:pt x="4314004" y="316096"/>
                </a:cubicBezTo>
                <a:cubicBezTo>
                  <a:pt x="4343549" y="313061"/>
                  <a:pt x="4356681" y="337338"/>
                  <a:pt x="4353398" y="361615"/>
                </a:cubicBezTo>
                <a:cubicBezTo>
                  <a:pt x="4341908" y="373753"/>
                  <a:pt x="4327340" y="378115"/>
                  <a:pt x="4313542" y="377546"/>
                </a:cubicBezTo>
                <a:close/>
                <a:moveTo>
                  <a:pt x="593198" y="381084"/>
                </a:moveTo>
                <a:cubicBezTo>
                  <a:pt x="511227" y="378068"/>
                  <a:pt x="530900" y="323785"/>
                  <a:pt x="589919" y="311722"/>
                </a:cubicBezTo>
                <a:cubicBezTo>
                  <a:pt x="642380" y="311722"/>
                  <a:pt x="635822" y="372037"/>
                  <a:pt x="593198" y="381084"/>
                </a:cubicBezTo>
                <a:close/>
                <a:moveTo>
                  <a:pt x="2774352" y="382610"/>
                </a:moveTo>
                <a:cubicBezTo>
                  <a:pt x="2733777" y="377921"/>
                  <a:pt x="2719022" y="338708"/>
                  <a:pt x="2785418" y="325069"/>
                </a:cubicBezTo>
                <a:cubicBezTo>
                  <a:pt x="2811649" y="322038"/>
                  <a:pt x="2828043" y="352348"/>
                  <a:pt x="2821485" y="373564"/>
                </a:cubicBezTo>
                <a:cubicBezTo>
                  <a:pt x="2804271" y="381899"/>
                  <a:pt x="2787877" y="384172"/>
                  <a:pt x="2774352" y="382610"/>
                </a:cubicBezTo>
                <a:close/>
                <a:moveTo>
                  <a:pt x="1518960" y="383238"/>
                </a:moveTo>
                <a:cubicBezTo>
                  <a:pt x="1453335" y="383238"/>
                  <a:pt x="1450054" y="301635"/>
                  <a:pt x="1512398" y="304658"/>
                </a:cubicBezTo>
                <a:cubicBezTo>
                  <a:pt x="1551773" y="307680"/>
                  <a:pt x="1571460" y="374171"/>
                  <a:pt x="1518960" y="383238"/>
                </a:cubicBezTo>
                <a:close/>
                <a:moveTo>
                  <a:pt x="6391779" y="383307"/>
                </a:moveTo>
                <a:cubicBezTo>
                  <a:pt x="6348534" y="390902"/>
                  <a:pt x="6337734" y="331460"/>
                  <a:pt x="6392454" y="318250"/>
                </a:cubicBezTo>
                <a:cubicBezTo>
                  <a:pt x="6415495" y="318250"/>
                  <a:pt x="6445118" y="342405"/>
                  <a:pt x="6438535" y="363540"/>
                </a:cubicBezTo>
                <a:cubicBezTo>
                  <a:pt x="6428661" y="354482"/>
                  <a:pt x="6418786" y="369578"/>
                  <a:pt x="6412203" y="375617"/>
                </a:cubicBezTo>
                <a:cubicBezTo>
                  <a:pt x="6404797" y="379768"/>
                  <a:pt x="6397957" y="382222"/>
                  <a:pt x="6391779" y="383307"/>
                </a:cubicBezTo>
                <a:close/>
                <a:moveTo>
                  <a:pt x="4970190" y="388952"/>
                </a:moveTo>
                <a:cubicBezTo>
                  <a:pt x="4884836" y="385939"/>
                  <a:pt x="4920947" y="328691"/>
                  <a:pt x="4980038" y="310613"/>
                </a:cubicBezTo>
                <a:cubicBezTo>
                  <a:pt x="5029281" y="319652"/>
                  <a:pt x="5016149" y="376900"/>
                  <a:pt x="4970190" y="388952"/>
                </a:cubicBezTo>
                <a:close/>
                <a:moveTo>
                  <a:pt x="5616935" y="392215"/>
                </a:moveTo>
                <a:cubicBezTo>
                  <a:pt x="5558168" y="374137"/>
                  <a:pt x="5577757" y="322915"/>
                  <a:pt x="5629994" y="313876"/>
                </a:cubicBezTo>
                <a:cubicBezTo>
                  <a:pt x="5682231" y="322915"/>
                  <a:pt x="5665907" y="389202"/>
                  <a:pt x="5616935" y="392215"/>
                </a:cubicBezTo>
                <a:close/>
                <a:moveTo>
                  <a:pt x="1019046" y="398316"/>
                </a:moveTo>
                <a:cubicBezTo>
                  <a:pt x="969625" y="392264"/>
                  <a:pt x="946562" y="340821"/>
                  <a:pt x="1015752" y="325690"/>
                </a:cubicBezTo>
                <a:cubicBezTo>
                  <a:pt x="1068468" y="325690"/>
                  <a:pt x="1075057" y="395290"/>
                  <a:pt x="1019046" y="398316"/>
                </a:cubicBezTo>
                <a:close/>
                <a:moveTo>
                  <a:pt x="804389" y="399394"/>
                </a:moveTo>
                <a:cubicBezTo>
                  <a:pt x="791920" y="399442"/>
                  <a:pt x="779657" y="395105"/>
                  <a:pt x="770663" y="384546"/>
                </a:cubicBezTo>
                <a:cubicBezTo>
                  <a:pt x="757581" y="342311"/>
                  <a:pt x="809907" y="327227"/>
                  <a:pt x="839341" y="330244"/>
                </a:cubicBezTo>
                <a:cubicBezTo>
                  <a:pt x="881038" y="359658"/>
                  <a:pt x="841794" y="399253"/>
                  <a:pt x="804389" y="399394"/>
                </a:cubicBezTo>
                <a:close/>
                <a:moveTo>
                  <a:pt x="4549427" y="399585"/>
                </a:moveTo>
                <a:cubicBezTo>
                  <a:pt x="4507571" y="395474"/>
                  <a:pt x="4480488" y="346711"/>
                  <a:pt x="4556814" y="328566"/>
                </a:cubicBezTo>
                <a:cubicBezTo>
                  <a:pt x="4583077" y="328566"/>
                  <a:pt x="4599491" y="364855"/>
                  <a:pt x="4592925" y="386024"/>
                </a:cubicBezTo>
                <a:cubicBezTo>
                  <a:pt x="4578973" y="397364"/>
                  <a:pt x="4563380" y="400955"/>
                  <a:pt x="4549427" y="399585"/>
                </a:cubicBezTo>
                <a:close/>
                <a:moveTo>
                  <a:pt x="6191319" y="400764"/>
                </a:moveTo>
                <a:cubicBezTo>
                  <a:pt x="6109752" y="400764"/>
                  <a:pt x="6139117" y="340704"/>
                  <a:pt x="6201107" y="325689"/>
                </a:cubicBezTo>
                <a:cubicBezTo>
                  <a:pt x="6253309" y="331695"/>
                  <a:pt x="6233734" y="391755"/>
                  <a:pt x="6191319" y="400764"/>
                </a:cubicBezTo>
                <a:close/>
                <a:moveTo>
                  <a:pt x="6841675" y="402299"/>
                </a:moveTo>
                <a:cubicBezTo>
                  <a:pt x="6759704" y="399284"/>
                  <a:pt x="6779378" y="341984"/>
                  <a:pt x="6838397" y="332937"/>
                </a:cubicBezTo>
                <a:cubicBezTo>
                  <a:pt x="6890857" y="332937"/>
                  <a:pt x="6884300" y="393252"/>
                  <a:pt x="6841675" y="402299"/>
                </a:cubicBezTo>
                <a:close/>
                <a:moveTo>
                  <a:pt x="6014079" y="402604"/>
                </a:moveTo>
                <a:cubicBezTo>
                  <a:pt x="5973116" y="398093"/>
                  <a:pt x="5949708" y="351287"/>
                  <a:pt x="6018699" y="333241"/>
                </a:cubicBezTo>
                <a:cubicBezTo>
                  <a:pt x="6048267" y="327226"/>
                  <a:pt x="6061408" y="366325"/>
                  <a:pt x="6058123" y="390386"/>
                </a:cubicBezTo>
                <a:cubicBezTo>
                  <a:pt x="6043339" y="400912"/>
                  <a:pt x="6027734" y="404108"/>
                  <a:pt x="6014079" y="402604"/>
                </a:cubicBezTo>
                <a:close/>
                <a:moveTo>
                  <a:pt x="5442430" y="403993"/>
                </a:moveTo>
                <a:cubicBezTo>
                  <a:pt x="5384602" y="410848"/>
                  <a:pt x="5351250" y="363317"/>
                  <a:pt x="5425844" y="336726"/>
                </a:cubicBezTo>
                <a:cubicBezTo>
                  <a:pt x="5452074" y="336726"/>
                  <a:pt x="5471747" y="367116"/>
                  <a:pt x="5468468" y="397506"/>
                </a:cubicBezTo>
                <a:cubicBezTo>
                  <a:pt x="5459452" y="400925"/>
                  <a:pt x="5450691" y="403014"/>
                  <a:pt x="5442430" y="403993"/>
                </a:cubicBezTo>
                <a:close/>
                <a:moveTo>
                  <a:pt x="7062524" y="405164"/>
                </a:moveTo>
                <a:cubicBezTo>
                  <a:pt x="7021053" y="400056"/>
                  <a:pt x="6998933" y="366000"/>
                  <a:pt x="7065288" y="338755"/>
                </a:cubicBezTo>
                <a:cubicBezTo>
                  <a:pt x="7091501" y="329673"/>
                  <a:pt x="7117715" y="381136"/>
                  <a:pt x="7107885" y="399299"/>
                </a:cubicBezTo>
                <a:cubicBezTo>
                  <a:pt x="7092322" y="405353"/>
                  <a:pt x="7076347" y="406867"/>
                  <a:pt x="7062524" y="405164"/>
                </a:cubicBezTo>
                <a:close/>
                <a:moveTo>
                  <a:pt x="5831794" y="405563"/>
                </a:moveTo>
                <a:cubicBezTo>
                  <a:pt x="5769122" y="399519"/>
                  <a:pt x="5759226" y="326983"/>
                  <a:pt x="5828495" y="323960"/>
                </a:cubicBezTo>
                <a:cubicBezTo>
                  <a:pt x="5868078" y="333027"/>
                  <a:pt x="5877973" y="393474"/>
                  <a:pt x="5831794" y="405563"/>
                </a:cubicBezTo>
                <a:close/>
                <a:moveTo>
                  <a:pt x="9977226" y="407090"/>
                </a:moveTo>
                <a:cubicBezTo>
                  <a:pt x="9936651" y="402401"/>
                  <a:pt x="9921895" y="363188"/>
                  <a:pt x="9988291" y="349549"/>
                </a:cubicBezTo>
                <a:cubicBezTo>
                  <a:pt x="10014522" y="346518"/>
                  <a:pt x="10030916" y="376828"/>
                  <a:pt x="10024358" y="398044"/>
                </a:cubicBezTo>
                <a:cubicBezTo>
                  <a:pt x="10007144" y="406379"/>
                  <a:pt x="9990752" y="408652"/>
                  <a:pt x="9977226" y="407090"/>
                </a:cubicBezTo>
                <a:close/>
                <a:moveTo>
                  <a:pt x="10751103" y="408346"/>
                </a:moveTo>
                <a:cubicBezTo>
                  <a:pt x="10739450" y="410222"/>
                  <a:pt x="10726104" y="409096"/>
                  <a:pt x="10712963" y="403843"/>
                </a:cubicBezTo>
                <a:cubicBezTo>
                  <a:pt x="10686680" y="364820"/>
                  <a:pt x="10712963" y="340805"/>
                  <a:pt x="10758957" y="340805"/>
                </a:cubicBezTo>
                <a:cubicBezTo>
                  <a:pt x="10805772" y="370073"/>
                  <a:pt x="10786061" y="402718"/>
                  <a:pt x="10751103" y="408346"/>
                </a:cubicBezTo>
                <a:close/>
                <a:moveTo>
                  <a:pt x="6622211" y="408827"/>
                </a:moveTo>
                <a:cubicBezTo>
                  <a:pt x="6556773" y="384472"/>
                  <a:pt x="6566589" y="338806"/>
                  <a:pt x="6635300" y="329673"/>
                </a:cubicBezTo>
                <a:cubicBezTo>
                  <a:pt x="6684379" y="338806"/>
                  <a:pt x="6674564" y="408827"/>
                  <a:pt x="6622211" y="408827"/>
                </a:cubicBezTo>
                <a:close/>
                <a:moveTo>
                  <a:pt x="2546164" y="410169"/>
                </a:moveTo>
                <a:cubicBezTo>
                  <a:pt x="2486968" y="404143"/>
                  <a:pt x="2454081" y="358948"/>
                  <a:pt x="2526432" y="331830"/>
                </a:cubicBezTo>
                <a:cubicBezTo>
                  <a:pt x="2559318" y="337856"/>
                  <a:pt x="2602071" y="398117"/>
                  <a:pt x="2546164" y="410169"/>
                </a:cubicBezTo>
                <a:close/>
                <a:moveTo>
                  <a:pt x="9771983" y="415879"/>
                </a:moveTo>
                <a:cubicBezTo>
                  <a:pt x="9709393" y="409873"/>
                  <a:pt x="9676450" y="367831"/>
                  <a:pt x="9752217" y="340804"/>
                </a:cubicBezTo>
                <a:cubicBezTo>
                  <a:pt x="9781865" y="343807"/>
                  <a:pt x="9827984" y="403867"/>
                  <a:pt x="9771983" y="415879"/>
                </a:cubicBezTo>
                <a:close/>
                <a:moveTo>
                  <a:pt x="5209174" y="419054"/>
                </a:moveTo>
                <a:cubicBezTo>
                  <a:pt x="5150278" y="428121"/>
                  <a:pt x="5124102" y="373719"/>
                  <a:pt x="5192814" y="352563"/>
                </a:cubicBezTo>
                <a:cubicBezTo>
                  <a:pt x="5241894" y="346518"/>
                  <a:pt x="5251710" y="397898"/>
                  <a:pt x="5209174" y="419054"/>
                </a:cubicBezTo>
                <a:close/>
                <a:moveTo>
                  <a:pt x="10521232" y="429497"/>
                </a:moveTo>
                <a:cubicBezTo>
                  <a:pt x="10480349" y="423971"/>
                  <a:pt x="10464365" y="391670"/>
                  <a:pt x="10525843" y="364469"/>
                </a:cubicBezTo>
                <a:cubicBezTo>
                  <a:pt x="10555352" y="364469"/>
                  <a:pt x="10575025" y="397715"/>
                  <a:pt x="10568467" y="424916"/>
                </a:cubicBezTo>
                <a:cubicBezTo>
                  <a:pt x="10551253" y="430205"/>
                  <a:pt x="10534860" y="431338"/>
                  <a:pt x="10521232" y="429497"/>
                </a:cubicBezTo>
                <a:close/>
                <a:moveTo>
                  <a:pt x="7967235" y="431486"/>
                </a:moveTo>
                <a:cubicBezTo>
                  <a:pt x="7954658" y="434036"/>
                  <a:pt x="7939052" y="433469"/>
                  <a:pt x="7921805" y="428180"/>
                </a:cubicBezTo>
                <a:cubicBezTo>
                  <a:pt x="7898807" y="391912"/>
                  <a:pt x="7921805" y="370756"/>
                  <a:pt x="7961228" y="367733"/>
                </a:cubicBezTo>
                <a:cubicBezTo>
                  <a:pt x="8015429" y="388134"/>
                  <a:pt x="8004957" y="423835"/>
                  <a:pt x="7967235" y="431486"/>
                </a:cubicBezTo>
                <a:close/>
                <a:moveTo>
                  <a:pt x="11450000" y="433226"/>
                </a:moveTo>
                <a:cubicBezTo>
                  <a:pt x="11445461" y="432329"/>
                  <a:pt x="11440485" y="429824"/>
                  <a:pt x="11435151" y="425288"/>
                </a:cubicBezTo>
                <a:cubicBezTo>
                  <a:pt x="11353080" y="443433"/>
                  <a:pt x="11399039" y="358758"/>
                  <a:pt x="11454847" y="361782"/>
                </a:cubicBezTo>
                <a:cubicBezTo>
                  <a:pt x="11492190" y="367075"/>
                  <a:pt x="11481777" y="439511"/>
                  <a:pt x="11450000" y="433226"/>
                </a:cubicBezTo>
                <a:close/>
                <a:moveTo>
                  <a:pt x="8695645" y="433348"/>
                </a:moveTo>
                <a:cubicBezTo>
                  <a:pt x="8652404" y="426386"/>
                  <a:pt x="8627169" y="374671"/>
                  <a:pt x="8696106" y="358758"/>
                </a:cubicBezTo>
                <a:cubicBezTo>
                  <a:pt x="8722370" y="361789"/>
                  <a:pt x="8748632" y="395130"/>
                  <a:pt x="8742067" y="422408"/>
                </a:cubicBezTo>
                <a:cubicBezTo>
                  <a:pt x="8726473" y="433016"/>
                  <a:pt x="8710058" y="435669"/>
                  <a:pt x="8695645" y="433348"/>
                </a:cubicBezTo>
                <a:close/>
                <a:moveTo>
                  <a:pt x="10283475" y="433832"/>
                </a:moveTo>
                <a:cubicBezTo>
                  <a:pt x="10198403" y="433832"/>
                  <a:pt x="10214763" y="370502"/>
                  <a:pt x="10283475" y="364470"/>
                </a:cubicBezTo>
                <a:cubicBezTo>
                  <a:pt x="10326011" y="367486"/>
                  <a:pt x="10322739" y="427801"/>
                  <a:pt x="10283475" y="433832"/>
                </a:cubicBezTo>
                <a:close/>
                <a:moveTo>
                  <a:pt x="8974129" y="434033"/>
                </a:moveTo>
                <a:cubicBezTo>
                  <a:pt x="8961635" y="436316"/>
                  <a:pt x="8946132" y="435555"/>
                  <a:pt x="8928999" y="430228"/>
                </a:cubicBezTo>
                <a:cubicBezTo>
                  <a:pt x="8906152" y="396739"/>
                  <a:pt x="8928999" y="375429"/>
                  <a:pt x="8968162" y="372384"/>
                </a:cubicBezTo>
                <a:cubicBezTo>
                  <a:pt x="9022014" y="392934"/>
                  <a:pt x="9011611" y="427183"/>
                  <a:pt x="8974129" y="434033"/>
                </a:cubicBezTo>
                <a:close/>
                <a:moveTo>
                  <a:pt x="8469099" y="435067"/>
                </a:moveTo>
                <a:cubicBezTo>
                  <a:pt x="8441746" y="432781"/>
                  <a:pt x="8410374" y="398585"/>
                  <a:pt x="8443288" y="364388"/>
                </a:cubicBezTo>
                <a:cubicBezTo>
                  <a:pt x="8505826" y="364388"/>
                  <a:pt x="8495952" y="352229"/>
                  <a:pt x="8499243" y="397825"/>
                </a:cubicBezTo>
                <a:cubicBezTo>
                  <a:pt x="8500476" y="426322"/>
                  <a:pt x="8485512" y="436438"/>
                  <a:pt x="8469099" y="435067"/>
                </a:cubicBezTo>
                <a:close/>
                <a:moveTo>
                  <a:pt x="11001555" y="437931"/>
                </a:moveTo>
                <a:cubicBezTo>
                  <a:pt x="10960160" y="436224"/>
                  <a:pt x="10925691" y="390136"/>
                  <a:pt x="11002016" y="376481"/>
                </a:cubicBezTo>
                <a:cubicBezTo>
                  <a:pt x="11031562" y="373446"/>
                  <a:pt x="11044693" y="397723"/>
                  <a:pt x="11041410" y="422000"/>
                </a:cubicBezTo>
                <a:cubicBezTo>
                  <a:pt x="11029920" y="434138"/>
                  <a:pt x="11015353" y="438500"/>
                  <a:pt x="11001555" y="437931"/>
                </a:cubicBezTo>
                <a:close/>
                <a:moveTo>
                  <a:pt x="7281215" y="441469"/>
                </a:moveTo>
                <a:cubicBezTo>
                  <a:pt x="7199243" y="438454"/>
                  <a:pt x="7218917" y="384170"/>
                  <a:pt x="7277938" y="372107"/>
                </a:cubicBezTo>
                <a:cubicBezTo>
                  <a:pt x="7330399" y="372107"/>
                  <a:pt x="7323842" y="432422"/>
                  <a:pt x="7281215" y="441469"/>
                </a:cubicBezTo>
                <a:close/>
                <a:moveTo>
                  <a:pt x="9462364" y="442995"/>
                </a:moveTo>
                <a:cubicBezTo>
                  <a:pt x="9421788" y="438306"/>
                  <a:pt x="9407034" y="399093"/>
                  <a:pt x="9473430" y="385454"/>
                </a:cubicBezTo>
                <a:cubicBezTo>
                  <a:pt x="9499660" y="382423"/>
                  <a:pt x="9516055" y="412733"/>
                  <a:pt x="9509497" y="433949"/>
                </a:cubicBezTo>
                <a:cubicBezTo>
                  <a:pt x="9492283" y="442284"/>
                  <a:pt x="9475888" y="444557"/>
                  <a:pt x="9462364" y="442995"/>
                </a:cubicBezTo>
                <a:close/>
                <a:moveTo>
                  <a:pt x="8206973" y="443623"/>
                </a:moveTo>
                <a:cubicBezTo>
                  <a:pt x="8141348" y="443623"/>
                  <a:pt x="8138067" y="362020"/>
                  <a:pt x="8200411" y="365043"/>
                </a:cubicBezTo>
                <a:cubicBezTo>
                  <a:pt x="8239786" y="368065"/>
                  <a:pt x="8259473" y="434556"/>
                  <a:pt x="8206973" y="443623"/>
                </a:cubicBezTo>
                <a:close/>
                <a:moveTo>
                  <a:pt x="11658202" y="449337"/>
                </a:moveTo>
                <a:cubicBezTo>
                  <a:pt x="11572848" y="446324"/>
                  <a:pt x="11608959" y="389076"/>
                  <a:pt x="11668050" y="370998"/>
                </a:cubicBezTo>
                <a:cubicBezTo>
                  <a:pt x="11717293" y="380037"/>
                  <a:pt x="11704161" y="437285"/>
                  <a:pt x="11658202" y="449337"/>
                </a:cubicBezTo>
                <a:close/>
                <a:moveTo>
                  <a:pt x="7707064" y="458701"/>
                </a:moveTo>
                <a:cubicBezTo>
                  <a:pt x="7657642" y="452649"/>
                  <a:pt x="7634579" y="401206"/>
                  <a:pt x="7703769" y="386075"/>
                </a:cubicBezTo>
                <a:cubicBezTo>
                  <a:pt x="7756486" y="386075"/>
                  <a:pt x="7763075" y="455675"/>
                  <a:pt x="7707064" y="458701"/>
                </a:cubicBezTo>
                <a:close/>
                <a:moveTo>
                  <a:pt x="7492405" y="459779"/>
                </a:moveTo>
                <a:cubicBezTo>
                  <a:pt x="7479937" y="459827"/>
                  <a:pt x="7467672" y="455490"/>
                  <a:pt x="7458680" y="444931"/>
                </a:cubicBezTo>
                <a:cubicBezTo>
                  <a:pt x="7445598" y="402696"/>
                  <a:pt x="7497924" y="387612"/>
                  <a:pt x="7527358" y="390629"/>
                </a:cubicBezTo>
                <a:cubicBezTo>
                  <a:pt x="7569056" y="420043"/>
                  <a:pt x="7529810" y="459638"/>
                  <a:pt x="7492405" y="459779"/>
                </a:cubicBezTo>
                <a:close/>
                <a:moveTo>
                  <a:pt x="11237440" y="459970"/>
                </a:moveTo>
                <a:cubicBezTo>
                  <a:pt x="11195584" y="455859"/>
                  <a:pt x="11168500" y="407096"/>
                  <a:pt x="11244826" y="388951"/>
                </a:cubicBezTo>
                <a:cubicBezTo>
                  <a:pt x="11271089" y="388951"/>
                  <a:pt x="11287503" y="425240"/>
                  <a:pt x="11280938" y="446409"/>
                </a:cubicBezTo>
                <a:cubicBezTo>
                  <a:pt x="11266986" y="457749"/>
                  <a:pt x="11251392" y="461340"/>
                  <a:pt x="11237440" y="459970"/>
                </a:cubicBezTo>
                <a:close/>
                <a:moveTo>
                  <a:pt x="12107131" y="466825"/>
                </a:moveTo>
                <a:cubicBezTo>
                  <a:pt x="12049303" y="473680"/>
                  <a:pt x="12015951" y="426149"/>
                  <a:pt x="12090545" y="399558"/>
                </a:cubicBezTo>
                <a:cubicBezTo>
                  <a:pt x="12116775" y="399558"/>
                  <a:pt x="12136448" y="429948"/>
                  <a:pt x="12133169" y="460338"/>
                </a:cubicBezTo>
                <a:cubicBezTo>
                  <a:pt x="12124152" y="463757"/>
                  <a:pt x="12115392" y="465846"/>
                  <a:pt x="12107131" y="466825"/>
                </a:cubicBezTo>
                <a:close/>
                <a:moveTo>
                  <a:pt x="9234175" y="470554"/>
                </a:moveTo>
                <a:cubicBezTo>
                  <a:pt x="9174979" y="464528"/>
                  <a:pt x="9142093" y="419333"/>
                  <a:pt x="9214442" y="392215"/>
                </a:cubicBezTo>
                <a:cubicBezTo>
                  <a:pt x="9247330" y="398241"/>
                  <a:pt x="9290082" y="458502"/>
                  <a:pt x="9234175" y="470554"/>
                </a:cubicBezTo>
                <a:close/>
                <a:moveTo>
                  <a:pt x="11897186" y="479439"/>
                </a:moveTo>
                <a:cubicBezTo>
                  <a:pt x="11838290" y="488506"/>
                  <a:pt x="11812114" y="434104"/>
                  <a:pt x="11880826" y="412948"/>
                </a:cubicBezTo>
                <a:cubicBezTo>
                  <a:pt x="11929906" y="406903"/>
                  <a:pt x="11939722" y="458283"/>
                  <a:pt x="11897186" y="479439"/>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FFFFFF"/>
              </a:solidFill>
            </a:endParaRPr>
          </a:p>
        </p:txBody>
      </p:sp>
    </p:spTree>
    <p:extLst>
      <p:ext uri="{BB962C8B-B14F-4D97-AF65-F5344CB8AC3E}">
        <p14:creationId xmlns:p14="http://schemas.microsoft.com/office/powerpoint/2010/main" val="958316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EA2DA2D8-BB25-E131-004D-ACBE1B9EAF7E}"/>
              </a:ext>
              <a:ext uri="{C183D7F6-B498-43B3-948B-1728B52AA6E4}">
                <adec:decorative xmlns:adec="http://schemas.microsoft.com/office/drawing/2017/decorative" val="1"/>
              </a:ext>
            </a:extLst>
          </p:cNvPr>
          <p:cNvGrpSpPr/>
          <p:nvPr userDrawn="1"/>
        </p:nvGrpSpPr>
        <p:grpSpPr>
          <a:xfrm>
            <a:off x="11096450" y="13394"/>
            <a:ext cx="494218" cy="6814823"/>
            <a:chOff x="11096450" y="13394"/>
            <a:chExt cx="494218" cy="6814823"/>
          </a:xfrm>
          <a:solidFill>
            <a:schemeClr val="bg2">
              <a:lumMod val="90000"/>
            </a:schemeClr>
          </a:solidFill>
        </p:grpSpPr>
        <p:sp>
          <p:nvSpPr>
            <p:cNvPr id="14" name="Freeform 8">
              <a:extLst>
                <a:ext uri="{FF2B5EF4-FFF2-40B4-BE49-F238E27FC236}">
                  <a16:creationId xmlns:a16="http://schemas.microsoft.com/office/drawing/2014/main" id="{40F6BA14-F5B5-2F34-8C1B-9B8A33026836}"/>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5" name="Freeform 10">
              <a:extLst>
                <a:ext uri="{FF2B5EF4-FFF2-40B4-BE49-F238E27FC236}">
                  <a16:creationId xmlns:a16="http://schemas.microsoft.com/office/drawing/2014/main" id="{66D89AF7-5741-D08C-84C8-07B5B8606BB0}"/>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6" name="Freeform 15">
              <a:extLst>
                <a:ext uri="{FF2B5EF4-FFF2-40B4-BE49-F238E27FC236}">
                  <a16:creationId xmlns:a16="http://schemas.microsoft.com/office/drawing/2014/main" id="{2A8B4CF5-9293-003E-5144-EDEB56D54CA1}"/>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7" name="Freeform 18">
              <a:extLst>
                <a:ext uri="{FF2B5EF4-FFF2-40B4-BE49-F238E27FC236}">
                  <a16:creationId xmlns:a16="http://schemas.microsoft.com/office/drawing/2014/main" id="{C50D73B3-4A36-5890-16FF-AED8704C8931}"/>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8" name="Freeform 19">
              <a:extLst>
                <a:ext uri="{FF2B5EF4-FFF2-40B4-BE49-F238E27FC236}">
                  <a16:creationId xmlns:a16="http://schemas.microsoft.com/office/drawing/2014/main" id="{0AEC7F53-89AD-A485-EC6B-00A5706573CE}"/>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9" name="Freeform 20">
              <a:extLst>
                <a:ext uri="{FF2B5EF4-FFF2-40B4-BE49-F238E27FC236}">
                  <a16:creationId xmlns:a16="http://schemas.microsoft.com/office/drawing/2014/main" id="{D84C9D37-1170-4EB4-ED70-E05DAFA3BD21}"/>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0" name="Freeform 22">
              <a:extLst>
                <a:ext uri="{FF2B5EF4-FFF2-40B4-BE49-F238E27FC236}">
                  <a16:creationId xmlns:a16="http://schemas.microsoft.com/office/drawing/2014/main" id="{6AE4F683-1E70-DC80-93B2-549E8108C707}"/>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1" name="Freeform 23">
              <a:extLst>
                <a:ext uri="{FF2B5EF4-FFF2-40B4-BE49-F238E27FC236}">
                  <a16:creationId xmlns:a16="http://schemas.microsoft.com/office/drawing/2014/main" id="{FEC45CD3-F8FD-F421-290E-CF497760A1F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2" name="Freeform 26">
              <a:extLst>
                <a:ext uri="{FF2B5EF4-FFF2-40B4-BE49-F238E27FC236}">
                  <a16:creationId xmlns:a16="http://schemas.microsoft.com/office/drawing/2014/main" id="{B50F7E45-BF10-E35E-1E16-062693274C15}"/>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3" name="Freeform 27">
              <a:extLst>
                <a:ext uri="{FF2B5EF4-FFF2-40B4-BE49-F238E27FC236}">
                  <a16:creationId xmlns:a16="http://schemas.microsoft.com/office/drawing/2014/main" id="{076EB8B3-67CF-E9BC-B22B-3270FB9D7C0C}"/>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4" name="Freeform 28">
              <a:extLst>
                <a:ext uri="{FF2B5EF4-FFF2-40B4-BE49-F238E27FC236}">
                  <a16:creationId xmlns:a16="http://schemas.microsoft.com/office/drawing/2014/main" id="{90C426C2-5F68-B02E-B3F5-2DB77586D929}"/>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5" name="Freeform 30">
              <a:extLst>
                <a:ext uri="{FF2B5EF4-FFF2-40B4-BE49-F238E27FC236}">
                  <a16:creationId xmlns:a16="http://schemas.microsoft.com/office/drawing/2014/main" id="{939D3E53-4321-B75A-2DD6-833855C453B7}"/>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6" name="Freeform 43">
              <a:extLst>
                <a:ext uri="{FF2B5EF4-FFF2-40B4-BE49-F238E27FC236}">
                  <a16:creationId xmlns:a16="http://schemas.microsoft.com/office/drawing/2014/main" id="{325CEE8F-C148-DE06-635A-6F66B8808451}"/>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7" name="Freeform 51">
              <a:extLst>
                <a:ext uri="{FF2B5EF4-FFF2-40B4-BE49-F238E27FC236}">
                  <a16:creationId xmlns:a16="http://schemas.microsoft.com/office/drawing/2014/main" id="{1697BD3F-3D2E-CF71-6056-AF93C19A382E}"/>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8" name="Freeform 52">
              <a:extLst>
                <a:ext uri="{FF2B5EF4-FFF2-40B4-BE49-F238E27FC236}">
                  <a16:creationId xmlns:a16="http://schemas.microsoft.com/office/drawing/2014/main" id="{4553FD95-9610-6795-5731-D25FBFB0EA1A}"/>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9" name="Freeform 53">
              <a:extLst>
                <a:ext uri="{FF2B5EF4-FFF2-40B4-BE49-F238E27FC236}">
                  <a16:creationId xmlns:a16="http://schemas.microsoft.com/office/drawing/2014/main" id="{823D4E7F-DAD2-49DA-C989-91B4C913C000}"/>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0" name="Freeform 54">
              <a:extLst>
                <a:ext uri="{FF2B5EF4-FFF2-40B4-BE49-F238E27FC236}">
                  <a16:creationId xmlns:a16="http://schemas.microsoft.com/office/drawing/2014/main" id="{D3743014-3D69-3447-A46C-3A6C658A4E07}"/>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 name="Freeform 55">
              <a:extLst>
                <a:ext uri="{FF2B5EF4-FFF2-40B4-BE49-F238E27FC236}">
                  <a16:creationId xmlns:a16="http://schemas.microsoft.com/office/drawing/2014/main" id="{42B193DF-E868-146D-5656-ABB628E312E3}"/>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2" name="Freeform 56">
              <a:extLst>
                <a:ext uri="{FF2B5EF4-FFF2-40B4-BE49-F238E27FC236}">
                  <a16:creationId xmlns:a16="http://schemas.microsoft.com/office/drawing/2014/main" id="{F127E0DF-50A8-EDB7-2BC8-FB0CC062D3B4}"/>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3" name="Freeform 57">
              <a:extLst>
                <a:ext uri="{FF2B5EF4-FFF2-40B4-BE49-F238E27FC236}">
                  <a16:creationId xmlns:a16="http://schemas.microsoft.com/office/drawing/2014/main" id="{A0614DB5-3561-F276-D1ED-4F1AC8043F93}"/>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4" name="Freeform 59">
              <a:extLst>
                <a:ext uri="{FF2B5EF4-FFF2-40B4-BE49-F238E27FC236}">
                  <a16:creationId xmlns:a16="http://schemas.microsoft.com/office/drawing/2014/main" id="{224615FC-4B38-34C7-4960-EACC7E9EF5DF}"/>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5" name="Freeform 60">
              <a:extLst>
                <a:ext uri="{FF2B5EF4-FFF2-40B4-BE49-F238E27FC236}">
                  <a16:creationId xmlns:a16="http://schemas.microsoft.com/office/drawing/2014/main" id="{40182095-EA28-5F57-42F3-BEBC296E3343}"/>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6" name="Freeform 61">
              <a:extLst>
                <a:ext uri="{FF2B5EF4-FFF2-40B4-BE49-F238E27FC236}">
                  <a16:creationId xmlns:a16="http://schemas.microsoft.com/office/drawing/2014/main" id="{8EEC5226-271B-6F2F-08BA-BE08E9AC9EFD}"/>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7" name="Freeform 5">
              <a:extLst>
                <a:ext uri="{FF2B5EF4-FFF2-40B4-BE49-F238E27FC236}">
                  <a16:creationId xmlns:a16="http://schemas.microsoft.com/office/drawing/2014/main" id="{19CA9C2E-31DD-C211-A618-75DE4D59AA31}"/>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8" name="Freeform 6">
              <a:extLst>
                <a:ext uri="{FF2B5EF4-FFF2-40B4-BE49-F238E27FC236}">
                  <a16:creationId xmlns:a16="http://schemas.microsoft.com/office/drawing/2014/main" id="{21512E56-0F58-3ED0-D112-7E492470E845}"/>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9" name="Freeform 7">
              <a:extLst>
                <a:ext uri="{FF2B5EF4-FFF2-40B4-BE49-F238E27FC236}">
                  <a16:creationId xmlns:a16="http://schemas.microsoft.com/office/drawing/2014/main" id="{36694377-BD19-0E28-AAFB-B16A188E126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0" name="Freeform 8">
              <a:extLst>
                <a:ext uri="{FF2B5EF4-FFF2-40B4-BE49-F238E27FC236}">
                  <a16:creationId xmlns:a16="http://schemas.microsoft.com/office/drawing/2014/main" id="{BF70F2ED-DBC0-14C6-8C93-D03C52F41859}"/>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1" name="Freeform 9">
              <a:extLst>
                <a:ext uri="{FF2B5EF4-FFF2-40B4-BE49-F238E27FC236}">
                  <a16:creationId xmlns:a16="http://schemas.microsoft.com/office/drawing/2014/main" id="{EBEE308B-3692-5DFE-8288-B39B73C1B0C2}"/>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2" name="Freeform 11">
              <a:extLst>
                <a:ext uri="{FF2B5EF4-FFF2-40B4-BE49-F238E27FC236}">
                  <a16:creationId xmlns:a16="http://schemas.microsoft.com/office/drawing/2014/main" id="{723322EC-E6E1-7BF2-5777-AFFB40EB38DC}"/>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3" name="Freeform 12">
              <a:extLst>
                <a:ext uri="{FF2B5EF4-FFF2-40B4-BE49-F238E27FC236}">
                  <a16:creationId xmlns:a16="http://schemas.microsoft.com/office/drawing/2014/main" id="{36F64B84-3EF3-0336-E31D-1900D3F82A57}"/>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4" name="Freeform 13">
              <a:extLst>
                <a:ext uri="{FF2B5EF4-FFF2-40B4-BE49-F238E27FC236}">
                  <a16:creationId xmlns:a16="http://schemas.microsoft.com/office/drawing/2014/main" id="{E2D95DE9-755B-BED6-D9DD-3D489710BADA}"/>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5" name="Freeform 14">
              <a:extLst>
                <a:ext uri="{FF2B5EF4-FFF2-40B4-BE49-F238E27FC236}">
                  <a16:creationId xmlns:a16="http://schemas.microsoft.com/office/drawing/2014/main" id="{5B188953-81D8-F1D8-EAB1-B16EA465FE64}"/>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6" name="Freeform 16">
              <a:extLst>
                <a:ext uri="{FF2B5EF4-FFF2-40B4-BE49-F238E27FC236}">
                  <a16:creationId xmlns:a16="http://schemas.microsoft.com/office/drawing/2014/main" id="{E938D2A3-731D-14FA-5AC1-5A09FDFE5E64}"/>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7" name="Freeform 17">
              <a:extLst>
                <a:ext uri="{FF2B5EF4-FFF2-40B4-BE49-F238E27FC236}">
                  <a16:creationId xmlns:a16="http://schemas.microsoft.com/office/drawing/2014/main" id="{04868594-2E3C-8C17-DD06-B934D998A526}"/>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8" name="Freeform 21">
              <a:extLst>
                <a:ext uri="{FF2B5EF4-FFF2-40B4-BE49-F238E27FC236}">
                  <a16:creationId xmlns:a16="http://schemas.microsoft.com/office/drawing/2014/main" id="{8F391B06-6BF4-F09A-5029-827CC1AADE8A}"/>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9" name="Freeform 25">
              <a:extLst>
                <a:ext uri="{FF2B5EF4-FFF2-40B4-BE49-F238E27FC236}">
                  <a16:creationId xmlns:a16="http://schemas.microsoft.com/office/drawing/2014/main" id="{EAE0753A-8C6C-0084-996F-F422326ABF6C}"/>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0" name="Freeform 29">
              <a:extLst>
                <a:ext uri="{FF2B5EF4-FFF2-40B4-BE49-F238E27FC236}">
                  <a16:creationId xmlns:a16="http://schemas.microsoft.com/office/drawing/2014/main" id="{8A72E333-4D07-9E6C-3364-20E6BF0093F9}"/>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1" name="Freeform 31">
              <a:extLst>
                <a:ext uri="{FF2B5EF4-FFF2-40B4-BE49-F238E27FC236}">
                  <a16:creationId xmlns:a16="http://schemas.microsoft.com/office/drawing/2014/main" id="{764DCE3C-AC09-C5AA-A59F-AE7C060C1B1B}"/>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2" name="Freeform 32">
              <a:extLst>
                <a:ext uri="{FF2B5EF4-FFF2-40B4-BE49-F238E27FC236}">
                  <a16:creationId xmlns:a16="http://schemas.microsoft.com/office/drawing/2014/main" id="{6D40AE31-768A-4165-1541-77EFE8934275}"/>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3" name="Freeform 33">
              <a:extLst>
                <a:ext uri="{FF2B5EF4-FFF2-40B4-BE49-F238E27FC236}">
                  <a16:creationId xmlns:a16="http://schemas.microsoft.com/office/drawing/2014/main" id="{5A1DFF50-D38F-452D-335A-7BF11BCF4E35}"/>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4" name="Freeform 34">
              <a:extLst>
                <a:ext uri="{FF2B5EF4-FFF2-40B4-BE49-F238E27FC236}">
                  <a16:creationId xmlns:a16="http://schemas.microsoft.com/office/drawing/2014/main" id="{28C71A38-CB27-194C-3BDB-8BEEA6343E12}"/>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5" name="Freeform 35">
              <a:extLst>
                <a:ext uri="{FF2B5EF4-FFF2-40B4-BE49-F238E27FC236}">
                  <a16:creationId xmlns:a16="http://schemas.microsoft.com/office/drawing/2014/main" id="{CA22F211-AD8D-4D67-5D7D-A15A931B1C1B}"/>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6" name="Freeform 36">
              <a:extLst>
                <a:ext uri="{FF2B5EF4-FFF2-40B4-BE49-F238E27FC236}">
                  <a16:creationId xmlns:a16="http://schemas.microsoft.com/office/drawing/2014/main" id="{DA993201-E092-6CD3-16C5-9DC6E97E8B90}"/>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7" name="Freeform 37">
              <a:extLst>
                <a:ext uri="{FF2B5EF4-FFF2-40B4-BE49-F238E27FC236}">
                  <a16:creationId xmlns:a16="http://schemas.microsoft.com/office/drawing/2014/main" id="{E8FEB319-1A2F-C2FB-8DB0-EB8AAECD4094}"/>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8" name="Freeform 38">
              <a:extLst>
                <a:ext uri="{FF2B5EF4-FFF2-40B4-BE49-F238E27FC236}">
                  <a16:creationId xmlns:a16="http://schemas.microsoft.com/office/drawing/2014/main" id="{E6733EDD-D8E3-F8ED-28F0-470C91443084}"/>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9" name="Freeform 39">
              <a:extLst>
                <a:ext uri="{FF2B5EF4-FFF2-40B4-BE49-F238E27FC236}">
                  <a16:creationId xmlns:a16="http://schemas.microsoft.com/office/drawing/2014/main" id="{00651CA7-D575-19AD-8BE6-D2AFC892438E}"/>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0" name="Freeform 40">
              <a:extLst>
                <a:ext uri="{FF2B5EF4-FFF2-40B4-BE49-F238E27FC236}">
                  <a16:creationId xmlns:a16="http://schemas.microsoft.com/office/drawing/2014/main" id="{24CEB6EF-9F97-9FF6-BADB-368DF2EFC449}"/>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1" name="Freeform 41">
              <a:extLst>
                <a:ext uri="{FF2B5EF4-FFF2-40B4-BE49-F238E27FC236}">
                  <a16:creationId xmlns:a16="http://schemas.microsoft.com/office/drawing/2014/main" id="{6BA13401-5E20-1A49-FA13-6B35B9FB2514}"/>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2" name="Freeform 42">
              <a:extLst>
                <a:ext uri="{FF2B5EF4-FFF2-40B4-BE49-F238E27FC236}">
                  <a16:creationId xmlns:a16="http://schemas.microsoft.com/office/drawing/2014/main" id="{60F36D79-6E7B-8D83-CC57-17A40BB74089}"/>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3" name="Freeform 44">
              <a:extLst>
                <a:ext uri="{FF2B5EF4-FFF2-40B4-BE49-F238E27FC236}">
                  <a16:creationId xmlns:a16="http://schemas.microsoft.com/office/drawing/2014/main" id="{6443D0D1-1A86-1A64-CDC3-B54F7364C154}"/>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4" name="Freeform 45">
              <a:extLst>
                <a:ext uri="{FF2B5EF4-FFF2-40B4-BE49-F238E27FC236}">
                  <a16:creationId xmlns:a16="http://schemas.microsoft.com/office/drawing/2014/main" id="{21074F2E-8AA1-99B0-4672-A80D4E365A06}"/>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5" name="Freeform 46">
              <a:extLst>
                <a:ext uri="{FF2B5EF4-FFF2-40B4-BE49-F238E27FC236}">
                  <a16:creationId xmlns:a16="http://schemas.microsoft.com/office/drawing/2014/main" id="{C18E176E-E7FA-F80E-312B-A3975B22F93B}"/>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6" name="Freeform 47">
              <a:extLst>
                <a:ext uri="{FF2B5EF4-FFF2-40B4-BE49-F238E27FC236}">
                  <a16:creationId xmlns:a16="http://schemas.microsoft.com/office/drawing/2014/main" id="{8FA78FFC-1FF3-9F36-08EE-574B9EB062F0}"/>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7" name="Freeform 48">
              <a:extLst>
                <a:ext uri="{FF2B5EF4-FFF2-40B4-BE49-F238E27FC236}">
                  <a16:creationId xmlns:a16="http://schemas.microsoft.com/office/drawing/2014/main" id="{6B1572ED-28DA-4E71-13F7-88E5F3B65F56}"/>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8" name="Freeform 49">
              <a:extLst>
                <a:ext uri="{FF2B5EF4-FFF2-40B4-BE49-F238E27FC236}">
                  <a16:creationId xmlns:a16="http://schemas.microsoft.com/office/drawing/2014/main" id="{ABA1E5A1-C5D3-9380-9F31-44BD200EC2C1}"/>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9" name="Freeform 8">
              <a:extLst>
                <a:ext uri="{FF2B5EF4-FFF2-40B4-BE49-F238E27FC236}">
                  <a16:creationId xmlns:a16="http://schemas.microsoft.com/office/drawing/2014/main" id="{6F73BEA8-80FF-F02C-391B-D56508E3DCF7}"/>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70" name="Freeform 106">
              <a:extLst>
                <a:ext uri="{FF2B5EF4-FFF2-40B4-BE49-F238E27FC236}">
                  <a16:creationId xmlns:a16="http://schemas.microsoft.com/office/drawing/2014/main" id="{DF39E377-C1C9-5119-972F-16E737331147}"/>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grpSp>
      <p:sp>
        <p:nvSpPr>
          <p:cNvPr id="8" name="Rectangle 7">
            <a:extLst>
              <a:ext uri="{FF2B5EF4-FFF2-40B4-BE49-F238E27FC236}">
                <a16:creationId xmlns:a16="http://schemas.microsoft.com/office/drawing/2014/main" id="{476AC089-DD2C-5DFB-C1F1-2F6A05F9C842}"/>
              </a:ext>
              <a:ext uri="{C183D7F6-B498-43B3-948B-1728B52AA6E4}">
                <adec:decorative xmlns:adec="http://schemas.microsoft.com/office/drawing/2017/decorative" val="1"/>
              </a:ext>
            </a:extLst>
          </p:cNvPr>
          <p:cNvSpPr/>
          <p:nvPr userDrawn="1"/>
        </p:nvSpPr>
        <p:spPr>
          <a:xfrm>
            <a:off x="5464091" y="896112"/>
            <a:ext cx="6724202" cy="5065776"/>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5747894" y="1084993"/>
            <a:ext cx="5064754" cy="2352356"/>
          </a:xfrm>
        </p:spPr>
        <p:txBody>
          <a:bodyPr anchor="ctr">
            <a:noAutofit/>
          </a:bodyPr>
          <a:lstStyle>
            <a:lvl1pPr algn="ctr">
              <a:defRPr sz="4000"/>
            </a:lvl1pPr>
          </a:lstStyle>
          <a:p>
            <a:r>
              <a:rPr lang="en-US"/>
              <a:t>Click to edit Master title style</a:t>
            </a:r>
            <a:endParaRPr lang="en-US" dirty="0"/>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1069846" y="896112"/>
            <a:ext cx="4394245" cy="5065776"/>
          </a:xfrm>
        </p:spPr>
        <p:txBody>
          <a:bodyPr/>
          <a:lstStyle>
            <a:lvl1pPr marL="0" indent="0" algn="ctr">
              <a:buNone/>
              <a:defRPr/>
            </a:lvl1pPr>
          </a:lstStyle>
          <a:p>
            <a:r>
              <a:rPr lang="en-US"/>
              <a:t>Click icon to add picture</a:t>
            </a:r>
            <a:endParaRPr lang="en-US" dirty="0"/>
          </a:p>
        </p:txBody>
      </p:sp>
      <p:sp>
        <p:nvSpPr>
          <p:cNvPr id="12" name="Content Placeholder 2">
            <a:extLst>
              <a:ext uri="{FF2B5EF4-FFF2-40B4-BE49-F238E27FC236}">
                <a16:creationId xmlns:a16="http://schemas.microsoft.com/office/drawing/2014/main" id="{A45082B6-8A15-D00B-45F6-C5C1803E4559}"/>
              </a:ext>
            </a:extLst>
          </p:cNvPr>
          <p:cNvSpPr>
            <a:spLocks noGrp="1"/>
          </p:cNvSpPr>
          <p:nvPr>
            <p:ph idx="1" hasCustomPrompt="1"/>
          </p:nvPr>
        </p:nvSpPr>
        <p:spPr>
          <a:xfrm>
            <a:off x="6361643" y="3445698"/>
            <a:ext cx="3837256" cy="2472818"/>
          </a:xfrm>
        </p:spPr>
        <p:txBody>
          <a:bodyPr anchor="t">
            <a:noAutofit/>
          </a:bodyPr>
          <a:lstStyle>
            <a:lvl1pPr marL="0" indent="0" algn="ctr">
              <a:lnSpc>
                <a:spcPct val="100000"/>
              </a:lnSpc>
              <a:spcBef>
                <a:spcPts val="1000"/>
              </a:spcBef>
              <a:buNone/>
              <a:defRPr sz="2400"/>
            </a:lvl1pPr>
            <a:lvl2pPr marL="228600" indent="0" algn="ctr">
              <a:lnSpc>
                <a:spcPct val="100000"/>
              </a:lnSpc>
              <a:spcBef>
                <a:spcPts val="1000"/>
              </a:spcBef>
              <a:buFont typeface="Arial" panose="020B0604020202020204" pitchFamily="34" charset="0"/>
              <a:buNone/>
              <a:defRPr sz="2000"/>
            </a:lvl2pPr>
            <a:lvl3pPr marL="262890" indent="0" algn="ctr">
              <a:lnSpc>
                <a:spcPct val="100000"/>
              </a:lnSpc>
              <a:spcBef>
                <a:spcPts val="1000"/>
              </a:spcBef>
              <a:buNone/>
              <a:defRPr sz="1800"/>
            </a:lvl3pPr>
            <a:lvl4pPr marL="548640" indent="0" algn="ctr">
              <a:lnSpc>
                <a:spcPct val="100000"/>
              </a:lnSpc>
              <a:spcBef>
                <a:spcPts val="1000"/>
              </a:spcBef>
              <a:buFont typeface="Arial" panose="020B0604020202020204" pitchFamily="34" charset="0"/>
              <a:buNone/>
              <a:defRPr sz="1600"/>
            </a:lvl4pPr>
            <a:lvl5pPr marL="548640" indent="0" algn="ctr">
              <a:lnSpc>
                <a:spcPct val="100000"/>
              </a:lnSpc>
              <a:spcBef>
                <a:spcPts val="1000"/>
              </a:spcBef>
              <a:buNone/>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711549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hasCustomPrompt="1"/>
          </p:nvPr>
        </p:nvSpPr>
        <p:spPr>
          <a:xfrm>
            <a:off x="1069848" y="453497"/>
            <a:ext cx="7323472" cy="1447380"/>
          </a:xfrm>
        </p:spPr>
        <p:txBody>
          <a:bodyPr>
            <a:normAutofit/>
          </a:bodyPr>
          <a:lstStyle>
            <a:lvl1pPr>
              <a:defRPr sz="3200"/>
            </a:lvl1pPr>
          </a:lstStyle>
          <a:p>
            <a:r>
              <a:rPr lang="en-US" dirty="0"/>
              <a:t>Click to add title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hasCustomPrompt="1"/>
          </p:nvPr>
        </p:nvSpPr>
        <p:spPr>
          <a:xfrm>
            <a:off x="1069847" y="1970360"/>
            <a:ext cx="7323473" cy="3936663"/>
          </a:xfrm>
        </p:spPr>
        <p:txBody>
          <a:bodyPr anchor="t">
            <a:normAutofit/>
          </a:bodyPr>
          <a:lstStyle>
            <a:lvl1pPr marL="0" indent="0">
              <a:lnSpc>
                <a:spcPct val="140000"/>
              </a:lnSpc>
              <a:spcBef>
                <a:spcPts val="1000"/>
              </a:spcBef>
              <a:buNone/>
              <a:defRPr sz="1800"/>
            </a:lvl1pPr>
            <a:lvl2pPr marL="514350" indent="-285750">
              <a:lnSpc>
                <a:spcPct val="140000"/>
              </a:lnSpc>
              <a:spcBef>
                <a:spcPts val="1000"/>
              </a:spcBef>
              <a:buFont typeface="Arial" panose="020B0604020202020204" pitchFamily="34" charset="0"/>
              <a:buChar char="•"/>
              <a:defRPr sz="1600"/>
            </a:lvl2pPr>
            <a:lvl3pPr marL="822960" indent="-285750">
              <a:lnSpc>
                <a:spcPct val="140000"/>
              </a:lnSpc>
              <a:spcBef>
                <a:spcPts val="1000"/>
              </a:spcBef>
              <a:buFont typeface="Arial" panose="020B0604020202020204" pitchFamily="34" charset="0"/>
              <a:buChar char="•"/>
              <a:defRPr sz="1400"/>
            </a:lvl3pPr>
            <a:lvl4pPr marL="1097280" indent="-171450">
              <a:lnSpc>
                <a:spcPct val="140000"/>
              </a:lnSpc>
              <a:spcBef>
                <a:spcPts val="1000"/>
              </a:spcBef>
              <a:buFont typeface="Arial" panose="020B0604020202020204" pitchFamily="34" charset="0"/>
              <a:buChar char="•"/>
              <a:defRPr sz="1200"/>
            </a:lvl4pPr>
            <a:lvl5pPr marL="1371600" indent="-171450">
              <a:lnSpc>
                <a:spcPct val="140000"/>
              </a:lnSpc>
              <a:spcBef>
                <a:spcPts val="1000"/>
              </a:spcBef>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4">
            <a:extLst>
              <a:ext uri="{FF2B5EF4-FFF2-40B4-BE49-F238E27FC236}">
                <a16:creationId xmlns:a16="http://schemas.microsoft.com/office/drawing/2014/main" id="{85E76BAB-D3E2-7A86-4382-6897A8FDDAC1}"/>
              </a:ext>
            </a:extLst>
          </p:cNvPr>
          <p:cNvSpPr>
            <a:spLocks noGrp="1"/>
          </p:cNvSpPr>
          <p:nvPr>
            <p:ph type="ftr" sz="quarter" idx="11"/>
          </p:nvPr>
        </p:nvSpPr>
        <p:spPr>
          <a:xfrm rot="5400000">
            <a:off x="-1754871" y="2093199"/>
            <a:ext cx="4157472" cy="416082"/>
          </a:xfrm>
        </p:spPr>
        <p:txBody>
          <a:bodyPr/>
          <a:lstStyle/>
          <a:p>
            <a:endParaRPr lang="en-US" dirty="0"/>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dirty="0"/>
          </a:p>
        </p:txBody>
      </p:sp>
      <p:grpSp>
        <p:nvGrpSpPr>
          <p:cNvPr id="5" name="Group 4">
            <a:extLst>
              <a:ext uri="{FF2B5EF4-FFF2-40B4-BE49-F238E27FC236}">
                <a16:creationId xmlns:a16="http://schemas.microsoft.com/office/drawing/2014/main" id="{715C76E7-AB26-88E2-D65E-2E3C77D66F65}"/>
              </a:ext>
              <a:ext uri="{C183D7F6-B498-43B3-948B-1728B52AA6E4}">
                <adec:decorative xmlns:adec="http://schemas.microsoft.com/office/drawing/2017/decorative" val="1"/>
              </a:ext>
            </a:extLst>
          </p:cNvPr>
          <p:cNvGrpSpPr/>
          <p:nvPr userDrawn="1"/>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A7F12763-35ED-ABA1-B1B9-ECA0300EC7B2}"/>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9" name="Freeform 10">
              <a:extLst>
                <a:ext uri="{FF2B5EF4-FFF2-40B4-BE49-F238E27FC236}">
                  <a16:creationId xmlns:a16="http://schemas.microsoft.com/office/drawing/2014/main" id="{428C6819-E6F6-EC0A-3915-2210ED5FD5CB}"/>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0" name="Freeform 15">
              <a:extLst>
                <a:ext uri="{FF2B5EF4-FFF2-40B4-BE49-F238E27FC236}">
                  <a16:creationId xmlns:a16="http://schemas.microsoft.com/office/drawing/2014/main" id="{D35D55BE-4E02-8709-08CD-DCDF028896A6}"/>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1" name="Freeform 18">
              <a:extLst>
                <a:ext uri="{FF2B5EF4-FFF2-40B4-BE49-F238E27FC236}">
                  <a16:creationId xmlns:a16="http://schemas.microsoft.com/office/drawing/2014/main" id="{9B00E110-F53B-CB17-400D-884883FAD259}"/>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2" name="Freeform 19">
              <a:extLst>
                <a:ext uri="{FF2B5EF4-FFF2-40B4-BE49-F238E27FC236}">
                  <a16:creationId xmlns:a16="http://schemas.microsoft.com/office/drawing/2014/main" id="{AFD5A261-446E-BFC4-FC12-80FDF4169D7A}"/>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3" name="Freeform 20">
              <a:extLst>
                <a:ext uri="{FF2B5EF4-FFF2-40B4-BE49-F238E27FC236}">
                  <a16:creationId xmlns:a16="http://schemas.microsoft.com/office/drawing/2014/main" id="{B6FED30E-9001-44A0-E5C7-E032D0F3DCAA}"/>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4" name="Freeform 22">
              <a:extLst>
                <a:ext uri="{FF2B5EF4-FFF2-40B4-BE49-F238E27FC236}">
                  <a16:creationId xmlns:a16="http://schemas.microsoft.com/office/drawing/2014/main" id="{F26FDAFD-9C45-1171-4C16-15BF244630EC}"/>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5" name="Freeform 23">
              <a:extLst>
                <a:ext uri="{FF2B5EF4-FFF2-40B4-BE49-F238E27FC236}">
                  <a16:creationId xmlns:a16="http://schemas.microsoft.com/office/drawing/2014/main" id="{FE69A4E5-9E23-CC9D-7DFE-C1AF1DE799E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6" name="Freeform 26">
              <a:extLst>
                <a:ext uri="{FF2B5EF4-FFF2-40B4-BE49-F238E27FC236}">
                  <a16:creationId xmlns:a16="http://schemas.microsoft.com/office/drawing/2014/main" id="{43086FAB-AC19-CDF5-6420-B753EA91CCA3}"/>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7" name="Freeform 27">
              <a:extLst>
                <a:ext uri="{FF2B5EF4-FFF2-40B4-BE49-F238E27FC236}">
                  <a16:creationId xmlns:a16="http://schemas.microsoft.com/office/drawing/2014/main" id="{1CE06729-10BE-4FF7-7378-D0839A5B2902}"/>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8" name="Freeform 28">
              <a:extLst>
                <a:ext uri="{FF2B5EF4-FFF2-40B4-BE49-F238E27FC236}">
                  <a16:creationId xmlns:a16="http://schemas.microsoft.com/office/drawing/2014/main" id="{3C0E85AE-019E-239F-3641-132EE0869762}"/>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9" name="Freeform 30">
              <a:extLst>
                <a:ext uri="{FF2B5EF4-FFF2-40B4-BE49-F238E27FC236}">
                  <a16:creationId xmlns:a16="http://schemas.microsoft.com/office/drawing/2014/main" id="{27436FA2-8F0F-0124-E6EA-C19287C4FC0C}"/>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0" name="Freeform 43">
              <a:extLst>
                <a:ext uri="{FF2B5EF4-FFF2-40B4-BE49-F238E27FC236}">
                  <a16:creationId xmlns:a16="http://schemas.microsoft.com/office/drawing/2014/main" id="{257506A8-2AF8-FD30-07C5-A8B673B4FB3D}"/>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1" name="Freeform 51">
              <a:extLst>
                <a:ext uri="{FF2B5EF4-FFF2-40B4-BE49-F238E27FC236}">
                  <a16:creationId xmlns:a16="http://schemas.microsoft.com/office/drawing/2014/main" id="{AC15BD99-2D70-3136-347B-31CD7D03DC8E}"/>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2" name="Freeform 52">
              <a:extLst>
                <a:ext uri="{FF2B5EF4-FFF2-40B4-BE49-F238E27FC236}">
                  <a16:creationId xmlns:a16="http://schemas.microsoft.com/office/drawing/2014/main" id="{B67F2992-4C5D-965F-7EA2-7A62C5AB60E7}"/>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3" name="Freeform 53">
              <a:extLst>
                <a:ext uri="{FF2B5EF4-FFF2-40B4-BE49-F238E27FC236}">
                  <a16:creationId xmlns:a16="http://schemas.microsoft.com/office/drawing/2014/main" id="{68E6C9D5-7A68-0715-7E5B-B00F2322209B}"/>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4" name="Freeform 54">
              <a:extLst>
                <a:ext uri="{FF2B5EF4-FFF2-40B4-BE49-F238E27FC236}">
                  <a16:creationId xmlns:a16="http://schemas.microsoft.com/office/drawing/2014/main" id="{A5762283-7319-03B2-6625-12FB72339F9B}"/>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5" name="Freeform 55">
              <a:extLst>
                <a:ext uri="{FF2B5EF4-FFF2-40B4-BE49-F238E27FC236}">
                  <a16:creationId xmlns:a16="http://schemas.microsoft.com/office/drawing/2014/main" id="{71B8ED3D-B51C-BE7D-804A-BEA721B80F38}"/>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6" name="Freeform 56">
              <a:extLst>
                <a:ext uri="{FF2B5EF4-FFF2-40B4-BE49-F238E27FC236}">
                  <a16:creationId xmlns:a16="http://schemas.microsoft.com/office/drawing/2014/main" id="{900799BD-6359-DC82-2EE9-5C17C30156DC}"/>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7" name="Freeform 57">
              <a:extLst>
                <a:ext uri="{FF2B5EF4-FFF2-40B4-BE49-F238E27FC236}">
                  <a16:creationId xmlns:a16="http://schemas.microsoft.com/office/drawing/2014/main" id="{1C980C29-373A-1E8A-06EA-4EC3DEB1CEDE}"/>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8" name="Freeform 59">
              <a:extLst>
                <a:ext uri="{FF2B5EF4-FFF2-40B4-BE49-F238E27FC236}">
                  <a16:creationId xmlns:a16="http://schemas.microsoft.com/office/drawing/2014/main" id="{7551F4D8-61F0-8E45-0F0A-5353AD199275}"/>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9" name="Freeform 60">
              <a:extLst>
                <a:ext uri="{FF2B5EF4-FFF2-40B4-BE49-F238E27FC236}">
                  <a16:creationId xmlns:a16="http://schemas.microsoft.com/office/drawing/2014/main" id="{95280895-3875-4458-0CFD-6E7F91E4B1B9}"/>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0" name="Freeform 61">
              <a:extLst>
                <a:ext uri="{FF2B5EF4-FFF2-40B4-BE49-F238E27FC236}">
                  <a16:creationId xmlns:a16="http://schemas.microsoft.com/office/drawing/2014/main" id="{C447D48F-E082-2C64-AACC-5F1576670B8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 name="Freeform 5">
              <a:extLst>
                <a:ext uri="{FF2B5EF4-FFF2-40B4-BE49-F238E27FC236}">
                  <a16:creationId xmlns:a16="http://schemas.microsoft.com/office/drawing/2014/main" id="{45386F34-1F3F-7822-9E58-F69B57DAD5E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2" name="Freeform 6">
              <a:extLst>
                <a:ext uri="{FF2B5EF4-FFF2-40B4-BE49-F238E27FC236}">
                  <a16:creationId xmlns:a16="http://schemas.microsoft.com/office/drawing/2014/main" id="{714F5E2C-ADCA-B188-9558-A8C41DACCA3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3" name="Freeform 7">
              <a:extLst>
                <a:ext uri="{FF2B5EF4-FFF2-40B4-BE49-F238E27FC236}">
                  <a16:creationId xmlns:a16="http://schemas.microsoft.com/office/drawing/2014/main" id="{7904DF4A-7F05-9B74-762F-750A11C26080}"/>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4" name="Freeform 8">
              <a:extLst>
                <a:ext uri="{FF2B5EF4-FFF2-40B4-BE49-F238E27FC236}">
                  <a16:creationId xmlns:a16="http://schemas.microsoft.com/office/drawing/2014/main" id="{22FA525D-7C59-B943-0521-9341A78CD45D}"/>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5" name="Freeform 9">
              <a:extLst>
                <a:ext uri="{FF2B5EF4-FFF2-40B4-BE49-F238E27FC236}">
                  <a16:creationId xmlns:a16="http://schemas.microsoft.com/office/drawing/2014/main" id="{AD48A9A0-6DB2-78B2-B64A-ACF109E50C20}"/>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6" name="Freeform 11">
              <a:extLst>
                <a:ext uri="{FF2B5EF4-FFF2-40B4-BE49-F238E27FC236}">
                  <a16:creationId xmlns:a16="http://schemas.microsoft.com/office/drawing/2014/main" id="{241CCA94-4C69-C42C-63CF-26A8A45BE6A1}"/>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7" name="Freeform 12">
              <a:extLst>
                <a:ext uri="{FF2B5EF4-FFF2-40B4-BE49-F238E27FC236}">
                  <a16:creationId xmlns:a16="http://schemas.microsoft.com/office/drawing/2014/main" id="{2C65A2DC-4AC0-1BAA-B531-78961040F615}"/>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8" name="Freeform 13">
              <a:extLst>
                <a:ext uri="{FF2B5EF4-FFF2-40B4-BE49-F238E27FC236}">
                  <a16:creationId xmlns:a16="http://schemas.microsoft.com/office/drawing/2014/main" id="{06F81422-C9FD-27B8-4FD6-B1F44C74BE8C}"/>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9" name="Freeform 14">
              <a:extLst>
                <a:ext uri="{FF2B5EF4-FFF2-40B4-BE49-F238E27FC236}">
                  <a16:creationId xmlns:a16="http://schemas.microsoft.com/office/drawing/2014/main" id="{6BD26277-6152-C324-088E-7147EFBC3C27}"/>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0" name="Freeform 16">
              <a:extLst>
                <a:ext uri="{FF2B5EF4-FFF2-40B4-BE49-F238E27FC236}">
                  <a16:creationId xmlns:a16="http://schemas.microsoft.com/office/drawing/2014/main" id="{84133AE4-D5B2-6E80-0D7F-5E4A58260BFD}"/>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1" name="Freeform 17">
              <a:extLst>
                <a:ext uri="{FF2B5EF4-FFF2-40B4-BE49-F238E27FC236}">
                  <a16:creationId xmlns:a16="http://schemas.microsoft.com/office/drawing/2014/main" id="{119C911C-0392-118F-BC19-A1D54BDD3530}"/>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2" name="Freeform 21">
              <a:extLst>
                <a:ext uri="{FF2B5EF4-FFF2-40B4-BE49-F238E27FC236}">
                  <a16:creationId xmlns:a16="http://schemas.microsoft.com/office/drawing/2014/main" id="{3C640776-EA30-99EB-34B0-58B773C47207}"/>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3" name="Freeform 25">
              <a:extLst>
                <a:ext uri="{FF2B5EF4-FFF2-40B4-BE49-F238E27FC236}">
                  <a16:creationId xmlns:a16="http://schemas.microsoft.com/office/drawing/2014/main" id="{BB4FF007-C784-E1F8-AB7E-408FB7A39470}"/>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4" name="Freeform 29">
              <a:extLst>
                <a:ext uri="{FF2B5EF4-FFF2-40B4-BE49-F238E27FC236}">
                  <a16:creationId xmlns:a16="http://schemas.microsoft.com/office/drawing/2014/main" id="{22B235A3-3685-6CD1-96A0-C8512B09C6A2}"/>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5" name="Freeform 31">
              <a:extLst>
                <a:ext uri="{FF2B5EF4-FFF2-40B4-BE49-F238E27FC236}">
                  <a16:creationId xmlns:a16="http://schemas.microsoft.com/office/drawing/2014/main" id="{74119689-F1DD-1031-494F-BCD12EBFB62B}"/>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6" name="Freeform 32">
              <a:extLst>
                <a:ext uri="{FF2B5EF4-FFF2-40B4-BE49-F238E27FC236}">
                  <a16:creationId xmlns:a16="http://schemas.microsoft.com/office/drawing/2014/main" id="{DC996F45-62C2-BF42-C97C-66EDDDE35ACC}"/>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7" name="Freeform 33">
              <a:extLst>
                <a:ext uri="{FF2B5EF4-FFF2-40B4-BE49-F238E27FC236}">
                  <a16:creationId xmlns:a16="http://schemas.microsoft.com/office/drawing/2014/main" id="{101F6153-4534-B78A-D1DF-449F4099ECF0}"/>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8" name="Freeform 34">
              <a:extLst>
                <a:ext uri="{FF2B5EF4-FFF2-40B4-BE49-F238E27FC236}">
                  <a16:creationId xmlns:a16="http://schemas.microsoft.com/office/drawing/2014/main" id="{54F228F9-4FB8-EB4C-943C-EF2F72FD8697}"/>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9" name="Freeform 35">
              <a:extLst>
                <a:ext uri="{FF2B5EF4-FFF2-40B4-BE49-F238E27FC236}">
                  <a16:creationId xmlns:a16="http://schemas.microsoft.com/office/drawing/2014/main" id="{7709A6A7-E82C-3874-6F67-4271840CC89F}"/>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0" name="Freeform 36">
              <a:extLst>
                <a:ext uri="{FF2B5EF4-FFF2-40B4-BE49-F238E27FC236}">
                  <a16:creationId xmlns:a16="http://schemas.microsoft.com/office/drawing/2014/main" id="{19F404EE-0BE6-27BC-AF9D-66B038678DC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1" name="Freeform 37">
              <a:extLst>
                <a:ext uri="{FF2B5EF4-FFF2-40B4-BE49-F238E27FC236}">
                  <a16:creationId xmlns:a16="http://schemas.microsoft.com/office/drawing/2014/main" id="{FC6D8B1A-C7A0-8524-DBD7-1E660072B23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2" name="Freeform 38">
              <a:extLst>
                <a:ext uri="{FF2B5EF4-FFF2-40B4-BE49-F238E27FC236}">
                  <a16:creationId xmlns:a16="http://schemas.microsoft.com/office/drawing/2014/main" id="{4BEBEA83-1067-1C49-2A3B-E81B2F0C019D}"/>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3" name="Freeform 39">
              <a:extLst>
                <a:ext uri="{FF2B5EF4-FFF2-40B4-BE49-F238E27FC236}">
                  <a16:creationId xmlns:a16="http://schemas.microsoft.com/office/drawing/2014/main" id="{9397A70A-C9D2-C401-46FC-9BA1C496F300}"/>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4" name="Freeform 40">
              <a:extLst>
                <a:ext uri="{FF2B5EF4-FFF2-40B4-BE49-F238E27FC236}">
                  <a16:creationId xmlns:a16="http://schemas.microsoft.com/office/drawing/2014/main" id="{F8CC25E1-6B15-151C-DDD2-8BD3BB16FDDF}"/>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5" name="Freeform 41">
              <a:extLst>
                <a:ext uri="{FF2B5EF4-FFF2-40B4-BE49-F238E27FC236}">
                  <a16:creationId xmlns:a16="http://schemas.microsoft.com/office/drawing/2014/main" id="{B5B94F62-E440-38E1-2CEB-8A1FD1E7D90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6" name="Freeform 42">
              <a:extLst>
                <a:ext uri="{FF2B5EF4-FFF2-40B4-BE49-F238E27FC236}">
                  <a16:creationId xmlns:a16="http://schemas.microsoft.com/office/drawing/2014/main" id="{A9D624A1-73EF-8770-3F92-424BA9102B59}"/>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7" name="Freeform 44">
              <a:extLst>
                <a:ext uri="{FF2B5EF4-FFF2-40B4-BE49-F238E27FC236}">
                  <a16:creationId xmlns:a16="http://schemas.microsoft.com/office/drawing/2014/main" id="{55546E28-143B-34C1-D433-58DCFC45F2E4}"/>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8" name="Freeform 45">
              <a:extLst>
                <a:ext uri="{FF2B5EF4-FFF2-40B4-BE49-F238E27FC236}">
                  <a16:creationId xmlns:a16="http://schemas.microsoft.com/office/drawing/2014/main" id="{934F6794-119F-9752-BB33-B4F1A8E8C89D}"/>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9" name="Freeform 46">
              <a:extLst>
                <a:ext uri="{FF2B5EF4-FFF2-40B4-BE49-F238E27FC236}">
                  <a16:creationId xmlns:a16="http://schemas.microsoft.com/office/drawing/2014/main" id="{0B857804-1586-3CCB-DAF2-3D8D354DFF0A}"/>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0" name="Freeform 47">
              <a:extLst>
                <a:ext uri="{FF2B5EF4-FFF2-40B4-BE49-F238E27FC236}">
                  <a16:creationId xmlns:a16="http://schemas.microsoft.com/office/drawing/2014/main" id="{9BD61CB3-B187-0EC3-F40B-8AB7EAA944B4}"/>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1" name="Freeform 48">
              <a:extLst>
                <a:ext uri="{FF2B5EF4-FFF2-40B4-BE49-F238E27FC236}">
                  <a16:creationId xmlns:a16="http://schemas.microsoft.com/office/drawing/2014/main" id="{FD9AB2F0-7CDD-02F1-691B-A543428F719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2" name="Freeform 49">
              <a:extLst>
                <a:ext uri="{FF2B5EF4-FFF2-40B4-BE49-F238E27FC236}">
                  <a16:creationId xmlns:a16="http://schemas.microsoft.com/office/drawing/2014/main" id="{EDA7792B-F38C-0154-799B-77FA3D92A30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3" name="Freeform 8">
              <a:extLst>
                <a:ext uri="{FF2B5EF4-FFF2-40B4-BE49-F238E27FC236}">
                  <a16:creationId xmlns:a16="http://schemas.microsoft.com/office/drawing/2014/main" id="{5DA82296-4D29-F99E-333B-17CEEFB8D478}"/>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4" name="Freeform 106">
              <a:extLst>
                <a:ext uri="{FF2B5EF4-FFF2-40B4-BE49-F238E27FC236}">
                  <a16:creationId xmlns:a16="http://schemas.microsoft.com/office/drawing/2014/main" id="{55822684-7F5E-BD3C-0320-626C1FBC82E8}"/>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grpSp>
    </p:spTree>
    <p:extLst>
      <p:ext uri="{BB962C8B-B14F-4D97-AF65-F5344CB8AC3E}">
        <p14:creationId xmlns:p14="http://schemas.microsoft.com/office/powerpoint/2010/main" val="1185291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hasCustomPrompt="1"/>
          </p:nvPr>
        </p:nvSpPr>
        <p:spPr>
          <a:xfrm>
            <a:off x="1069848" y="801512"/>
            <a:ext cx="9634011" cy="1325563"/>
          </a:xfrm>
        </p:spPr>
        <p:txBody>
          <a:bodyPr/>
          <a:lstStyle/>
          <a:p>
            <a:r>
              <a:rPr lang="en-US" dirty="0"/>
              <a:t>Click to add title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hasCustomPrompt="1"/>
          </p:nvPr>
        </p:nvSpPr>
        <p:spPr>
          <a:xfrm>
            <a:off x="1069848" y="2143673"/>
            <a:ext cx="4684057" cy="4238839"/>
          </a:xfrm>
        </p:spPr>
        <p:txBody>
          <a:bodyPr>
            <a:normAutofit/>
          </a:bodyPr>
          <a:lstStyle>
            <a:lvl1pPr marL="0" indent="0">
              <a:spcBef>
                <a:spcPts val="1000"/>
              </a:spcBef>
              <a:buNone/>
              <a:defRPr sz="1800"/>
            </a:lvl1pPr>
            <a:lvl2pPr marL="228600" indent="-228600">
              <a:spcBef>
                <a:spcPts val="1000"/>
              </a:spcBef>
              <a:buFont typeface="Arial" panose="020B0604020202020204" pitchFamily="34" charset="0"/>
              <a:buChar char="•"/>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9" name="Content Placeholder 2">
            <a:extLst>
              <a:ext uri="{FF2B5EF4-FFF2-40B4-BE49-F238E27FC236}">
                <a16:creationId xmlns:a16="http://schemas.microsoft.com/office/drawing/2014/main" id="{97A8CAF3-1FAE-7FBA-8C38-DD5DD84D6715}"/>
              </a:ext>
            </a:extLst>
          </p:cNvPr>
          <p:cNvSpPr>
            <a:spLocks noGrp="1"/>
          </p:cNvSpPr>
          <p:nvPr>
            <p:ph sz="half" idx="15" hasCustomPrompt="1"/>
          </p:nvPr>
        </p:nvSpPr>
        <p:spPr>
          <a:xfrm>
            <a:off x="6011715" y="2143673"/>
            <a:ext cx="4684058" cy="4238839"/>
          </a:xfrm>
        </p:spPr>
        <p:txBody>
          <a:bodyPr>
            <a:normAutofit/>
          </a:bodyPr>
          <a:lstStyle>
            <a:lvl1pPr marL="0" indent="0">
              <a:spcBef>
                <a:spcPts val="1000"/>
              </a:spcBef>
              <a:buNone/>
              <a:defRPr sz="1800"/>
            </a:lvl1pPr>
            <a:lvl2pPr marL="228600" indent="-228600">
              <a:spcBef>
                <a:spcPts val="1000"/>
              </a:spcBef>
              <a:buFont typeface="Arial" panose="020B0604020202020204" pitchFamily="34" charset="0"/>
              <a:buChar char="•"/>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dirty="0"/>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r>
              <a:rPr lang="en-US"/>
              <a:t>20XX</a:t>
            </a:r>
            <a:endParaRPr lang="en-US" dirty="0"/>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dirty="0"/>
          </a:p>
        </p:txBody>
      </p:sp>
      <p:grpSp>
        <p:nvGrpSpPr>
          <p:cNvPr id="8" name="Group 7">
            <a:extLst>
              <a:ext uri="{FF2B5EF4-FFF2-40B4-BE49-F238E27FC236}">
                <a16:creationId xmlns:a16="http://schemas.microsoft.com/office/drawing/2014/main" id="{A33A6790-1898-D0E8-7B31-AD25D4EFDCB0}"/>
              </a:ext>
              <a:ext uri="{C183D7F6-B498-43B3-948B-1728B52AA6E4}">
                <adec:decorative xmlns:adec="http://schemas.microsoft.com/office/drawing/2017/decorative" val="1"/>
              </a:ext>
            </a:extLst>
          </p:cNvPr>
          <p:cNvGrpSpPr/>
          <p:nvPr userDrawn="1"/>
        </p:nvGrpSpPr>
        <p:grpSpPr>
          <a:xfrm>
            <a:off x="11096450" y="13394"/>
            <a:ext cx="494218" cy="6814823"/>
            <a:chOff x="11096450" y="13394"/>
            <a:chExt cx="494218" cy="6814823"/>
          </a:xfrm>
          <a:solidFill>
            <a:schemeClr val="bg2">
              <a:lumMod val="90000"/>
            </a:schemeClr>
          </a:solidFill>
        </p:grpSpPr>
        <p:sp>
          <p:nvSpPr>
            <p:cNvPr id="9" name="Freeform 8">
              <a:extLst>
                <a:ext uri="{FF2B5EF4-FFF2-40B4-BE49-F238E27FC236}">
                  <a16:creationId xmlns:a16="http://schemas.microsoft.com/office/drawing/2014/main" id="{CA3301F6-357C-5106-46EF-5B3EE247274E}"/>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0" name="Freeform 10">
              <a:extLst>
                <a:ext uri="{FF2B5EF4-FFF2-40B4-BE49-F238E27FC236}">
                  <a16:creationId xmlns:a16="http://schemas.microsoft.com/office/drawing/2014/main" id="{AE124881-486A-F813-ACF9-2E3BA46757F2}"/>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1" name="Freeform 15">
              <a:extLst>
                <a:ext uri="{FF2B5EF4-FFF2-40B4-BE49-F238E27FC236}">
                  <a16:creationId xmlns:a16="http://schemas.microsoft.com/office/drawing/2014/main" id="{D56BC477-EB03-A424-595E-524F37BACD1E}"/>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2" name="Freeform 18">
              <a:extLst>
                <a:ext uri="{FF2B5EF4-FFF2-40B4-BE49-F238E27FC236}">
                  <a16:creationId xmlns:a16="http://schemas.microsoft.com/office/drawing/2014/main" id="{565AB45C-D1A6-A17A-C542-772BA1552841}"/>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3" name="Freeform 19">
              <a:extLst>
                <a:ext uri="{FF2B5EF4-FFF2-40B4-BE49-F238E27FC236}">
                  <a16:creationId xmlns:a16="http://schemas.microsoft.com/office/drawing/2014/main" id="{D904BB6C-F5ED-8DFF-B036-110F2FC279CB}"/>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4" name="Freeform 20">
              <a:extLst>
                <a:ext uri="{FF2B5EF4-FFF2-40B4-BE49-F238E27FC236}">
                  <a16:creationId xmlns:a16="http://schemas.microsoft.com/office/drawing/2014/main" id="{10ABD89C-73EF-B477-CA65-3CEF324B3DED}"/>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5" name="Freeform 22">
              <a:extLst>
                <a:ext uri="{FF2B5EF4-FFF2-40B4-BE49-F238E27FC236}">
                  <a16:creationId xmlns:a16="http://schemas.microsoft.com/office/drawing/2014/main" id="{48FDE29B-5BCF-C62A-C08D-D928FC3EE358}"/>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6" name="Freeform 23">
              <a:extLst>
                <a:ext uri="{FF2B5EF4-FFF2-40B4-BE49-F238E27FC236}">
                  <a16:creationId xmlns:a16="http://schemas.microsoft.com/office/drawing/2014/main" id="{775983CB-8642-6BD6-7AB3-50A9A9AD92AF}"/>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7" name="Freeform 26">
              <a:extLst>
                <a:ext uri="{FF2B5EF4-FFF2-40B4-BE49-F238E27FC236}">
                  <a16:creationId xmlns:a16="http://schemas.microsoft.com/office/drawing/2014/main" id="{A3354114-7269-0363-2CED-1CBD99F46BDC}"/>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8" name="Freeform 27">
              <a:extLst>
                <a:ext uri="{FF2B5EF4-FFF2-40B4-BE49-F238E27FC236}">
                  <a16:creationId xmlns:a16="http://schemas.microsoft.com/office/drawing/2014/main" id="{E90B578C-D745-4EDF-18BE-19B672C69F25}"/>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9" name="Freeform 28">
              <a:extLst>
                <a:ext uri="{FF2B5EF4-FFF2-40B4-BE49-F238E27FC236}">
                  <a16:creationId xmlns:a16="http://schemas.microsoft.com/office/drawing/2014/main" id="{17AE01C5-F175-014A-0C35-EFB9D35F5546}"/>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0" name="Freeform 30">
              <a:extLst>
                <a:ext uri="{FF2B5EF4-FFF2-40B4-BE49-F238E27FC236}">
                  <a16:creationId xmlns:a16="http://schemas.microsoft.com/office/drawing/2014/main" id="{27109D35-0D40-2193-86CF-CA7B1EA02FBE}"/>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1" name="Freeform 43">
              <a:extLst>
                <a:ext uri="{FF2B5EF4-FFF2-40B4-BE49-F238E27FC236}">
                  <a16:creationId xmlns:a16="http://schemas.microsoft.com/office/drawing/2014/main" id="{B3B0E61F-39CA-C638-E586-3169904346CC}"/>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2" name="Freeform 51">
              <a:extLst>
                <a:ext uri="{FF2B5EF4-FFF2-40B4-BE49-F238E27FC236}">
                  <a16:creationId xmlns:a16="http://schemas.microsoft.com/office/drawing/2014/main" id="{E9FA92BB-C9F7-547A-FEF6-D32EA7C9EDF1}"/>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3" name="Freeform 52">
              <a:extLst>
                <a:ext uri="{FF2B5EF4-FFF2-40B4-BE49-F238E27FC236}">
                  <a16:creationId xmlns:a16="http://schemas.microsoft.com/office/drawing/2014/main" id="{036F4FC4-8C3B-5722-66A8-04D7E15282D1}"/>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4" name="Freeform 53">
              <a:extLst>
                <a:ext uri="{FF2B5EF4-FFF2-40B4-BE49-F238E27FC236}">
                  <a16:creationId xmlns:a16="http://schemas.microsoft.com/office/drawing/2014/main" id="{082304EB-477E-2BBB-8B35-BE8C8D61C37C}"/>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5" name="Freeform 54">
              <a:extLst>
                <a:ext uri="{FF2B5EF4-FFF2-40B4-BE49-F238E27FC236}">
                  <a16:creationId xmlns:a16="http://schemas.microsoft.com/office/drawing/2014/main" id="{3B1FEA6A-6F55-573A-848F-2999C7D1542F}"/>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6" name="Freeform 55">
              <a:extLst>
                <a:ext uri="{FF2B5EF4-FFF2-40B4-BE49-F238E27FC236}">
                  <a16:creationId xmlns:a16="http://schemas.microsoft.com/office/drawing/2014/main" id="{8DAB311A-18F7-420B-92C7-05BB6A9F554F}"/>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7" name="Freeform 56">
              <a:extLst>
                <a:ext uri="{FF2B5EF4-FFF2-40B4-BE49-F238E27FC236}">
                  <a16:creationId xmlns:a16="http://schemas.microsoft.com/office/drawing/2014/main" id="{2F325AAB-EA6A-02FF-754B-0A4E006A91E1}"/>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8" name="Freeform 57">
              <a:extLst>
                <a:ext uri="{FF2B5EF4-FFF2-40B4-BE49-F238E27FC236}">
                  <a16:creationId xmlns:a16="http://schemas.microsoft.com/office/drawing/2014/main" id="{33EB401C-E57D-4947-1B52-479C7EB51420}"/>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9" name="Freeform 59">
              <a:extLst>
                <a:ext uri="{FF2B5EF4-FFF2-40B4-BE49-F238E27FC236}">
                  <a16:creationId xmlns:a16="http://schemas.microsoft.com/office/drawing/2014/main" id="{F36F278B-A343-E8DA-0326-0BAA5C359C0C}"/>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0" name="Freeform 60">
              <a:extLst>
                <a:ext uri="{FF2B5EF4-FFF2-40B4-BE49-F238E27FC236}">
                  <a16:creationId xmlns:a16="http://schemas.microsoft.com/office/drawing/2014/main" id="{75CEA8B8-037B-6E32-DC03-4D69B48E87B0}"/>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 name="Freeform 61">
              <a:extLst>
                <a:ext uri="{FF2B5EF4-FFF2-40B4-BE49-F238E27FC236}">
                  <a16:creationId xmlns:a16="http://schemas.microsoft.com/office/drawing/2014/main" id="{0750FF30-E715-A055-FDB5-5FBB1399F165}"/>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2" name="Freeform 5">
              <a:extLst>
                <a:ext uri="{FF2B5EF4-FFF2-40B4-BE49-F238E27FC236}">
                  <a16:creationId xmlns:a16="http://schemas.microsoft.com/office/drawing/2014/main" id="{F95B024E-124E-1BC8-C87E-55DD94DC06D5}"/>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3" name="Freeform 6">
              <a:extLst>
                <a:ext uri="{FF2B5EF4-FFF2-40B4-BE49-F238E27FC236}">
                  <a16:creationId xmlns:a16="http://schemas.microsoft.com/office/drawing/2014/main" id="{BB42C21E-CEDC-DE66-D3BE-9E6F84F8A85C}"/>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4" name="Freeform 7">
              <a:extLst>
                <a:ext uri="{FF2B5EF4-FFF2-40B4-BE49-F238E27FC236}">
                  <a16:creationId xmlns:a16="http://schemas.microsoft.com/office/drawing/2014/main" id="{165741D4-6654-EE6C-5C25-D031CF6E836E}"/>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5" name="Freeform 8">
              <a:extLst>
                <a:ext uri="{FF2B5EF4-FFF2-40B4-BE49-F238E27FC236}">
                  <a16:creationId xmlns:a16="http://schemas.microsoft.com/office/drawing/2014/main" id="{093AA392-38B9-FABA-D596-5FE777CEF1A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6" name="Freeform 9">
              <a:extLst>
                <a:ext uri="{FF2B5EF4-FFF2-40B4-BE49-F238E27FC236}">
                  <a16:creationId xmlns:a16="http://schemas.microsoft.com/office/drawing/2014/main" id="{6C4B3426-CA18-322E-FAD2-68CA57C88C31}"/>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7" name="Freeform 11">
              <a:extLst>
                <a:ext uri="{FF2B5EF4-FFF2-40B4-BE49-F238E27FC236}">
                  <a16:creationId xmlns:a16="http://schemas.microsoft.com/office/drawing/2014/main" id="{81588C45-2E4B-17BA-4906-1CCF74047426}"/>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8" name="Freeform 12">
              <a:extLst>
                <a:ext uri="{FF2B5EF4-FFF2-40B4-BE49-F238E27FC236}">
                  <a16:creationId xmlns:a16="http://schemas.microsoft.com/office/drawing/2014/main" id="{DA454BD8-CCA4-362B-1E1B-F000E48F79C0}"/>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9" name="Freeform 13">
              <a:extLst>
                <a:ext uri="{FF2B5EF4-FFF2-40B4-BE49-F238E27FC236}">
                  <a16:creationId xmlns:a16="http://schemas.microsoft.com/office/drawing/2014/main" id="{9C2F7464-8655-05FA-0D45-937FA184760A}"/>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0" name="Freeform 14">
              <a:extLst>
                <a:ext uri="{FF2B5EF4-FFF2-40B4-BE49-F238E27FC236}">
                  <a16:creationId xmlns:a16="http://schemas.microsoft.com/office/drawing/2014/main" id="{CBF0AFC3-49AC-4859-41E6-99B7D887E509}"/>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1" name="Freeform 16">
              <a:extLst>
                <a:ext uri="{FF2B5EF4-FFF2-40B4-BE49-F238E27FC236}">
                  <a16:creationId xmlns:a16="http://schemas.microsoft.com/office/drawing/2014/main" id="{A9584A9C-E593-995F-BEF3-9BA643B3B99C}"/>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2" name="Freeform 17">
              <a:extLst>
                <a:ext uri="{FF2B5EF4-FFF2-40B4-BE49-F238E27FC236}">
                  <a16:creationId xmlns:a16="http://schemas.microsoft.com/office/drawing/2014/main" id="{9ABF9FD4-9EC0-B18C-1703-57603EE43395}"/>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3" name="Freeform 21">
              <a:extLst>
                <a:ext uri="{FF2B5EF4-FFF2-40B4-BE49-F238E27FC236}">
                  <a16:creationId xmlns:a16="http://schemas.microsoft.com/office/drawing/2014/main" id="{3006FB98-4614-8E65-BDB7-4ABC46F86D8A}"/>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4" name="Freeform 25">
              <a:extLst>
                <a:ext uri="{FF2B5EF4-FFF2-40B4-BE49-F238E27FC236}">
                  <a16:creationId xmlns:a16="http://schemas.microsoft.com/office/drawing/2014/main" id="{ADEF27A7-4A41-1CD1-2966-CC4B22BBBF0D}"/>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5" name="Freeform 29">
              <a:extLst>
                <a:ext uri="{FF2B5EF4-FFF2-40B4-BE49-F238E27FC236}">
                  <a16:creationId xmlns:a16="http://schemas.microsoft.com/office/drawing/2014/main" id="{352E4D2A-9859-3E6C-B672-45B1890E7644}"/>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6" name="Freeform 31">
              <a:extLst>
                <a:ext uri="{FF2B5EF4-FFF2-40B4-BE49-F238E27FC236}">
                  <a16:creationId xmlns:a16="http://schemas.microsoft.com/office/drawing/2014/main" id="{69FB932A-70B3-DDE9-2A45-D7233E0AC6BB}"/>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7" name="Freeform 32">
              <a:extLst>
                <a:ext uri="{FF2B5EF4-FFF2-40B4-BE49-F238E27FC236}">
                  <a16:creationId xmlns:a16="http://schemas.microsoft.com/office/drawing/2014/main" id="{81A25C00-74E0-0A5D-1B6F-A3BA18F01EF4}"/>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8" name="Freeform 33">
              <a:extLst>
                <a:ext uri="{FF2B5EF4-FFF2-40B4-BE49-F238E27FC236}">
                  <a16:creationId xmlns:a16="http://schemas.microsoft.com/office/drawing/2014/main" id="{AF7C227D-4849-8B09-14B2-1B5B19F19F14}"/>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9" name="Freeform 34">
              <a:extLst>
                <a:ext uri="{FF2B5EF4-FFF2-40B4-BE49-F238E27FC236}">
                  <a16:creationId xmlns:a16="http://schemas.microsoft.com/office/drawing/2014/main" id="{BEB72F39-DB42-7745-A1B5-4DDAFDF8C47B}"/>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0" name="Freeform 35">
              <a:extLst>
                <a:ext uri="{FF2B5EF4-FFF2-40B4-BE49-F238E27FC236}">
                  <a16:creationId xmlns:a16="http://schemas.microsoft.com/office/drawing/2014/main" id="{31176FBB-3E88-5B85-B3AA-003738DBBB87}"/>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1" name="Freeform 36">
              <a:extLst>
                <a:ext uri="{FF2B5EF4-FFF2-40B4-BE49-F238E27FC236}">
                  <a16:creationId xmlns:a16="http://schemas.microsoft.com/office/drawing/2014/main" id="{5E70B554-0EA2-DB2E-C339-630BFE7BB5B7}"/>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2" name="Freeform 37">
              <a:extLst>
                <a:ext uri="{FF2B5EF4-FFF2-40B4-BE49-F238E27FC236}">
                  <a16:creationId xmlns:a16="http://schemas.microsoft.com/office/drawing/2014/main" id="{52CF37B3-817A-F2FE-427F-8786F8E4A0FD}"/>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3" name="Freeform 38">
              <a:extLst>
                <a:ext uri="{FF2B5EF4-FFF2-40B4-BE49-F238E27FC236}">
                  <a16:creationId xmlns:a16="http://schemas.microsoft.com/office/drawing/2014/main" id="{9FDE06FB-F594-CA07-18B7-74BB01694526}"/>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4" name="Freeform 39">
              <a:extLst>
                <a:ext uri="{FF2B5EF4-FFF2-40B4-BE49-F238E27FC236}">
                  <a16:creationId xmlns:a16="http://schemas.microsoft.com/office/drawing/2014/main" id="{A6E63572-A398-D4E7-A1C9-251A89022915}"/>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5" name="Freeform 40">
              <a:extLst>
                <a:ext uri="{FF2B5EF4-FFF2-40B4-BE49-F238E27FC236}">
                  <a16:creationId xmlns:a16="http://schemas.microsoft.com/office/drawing/2014/main" id="{74999035-4967-C240-A98E-1E549DBA462E}"/>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6" name="Freeform 41">
              <a:extLst>
                <a:ext uri="{FF2B5EF4-FFF2-40B4-BE49-F238E27FC236}">
                  <a16:creationId xmlns:a16="http://schemas.microsoft.com/office/drawing/2014/main" id="{B0498BD8-0F82-65B3-3AF6-89367D95999D}"/>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7" name="Freeform 42">
              <a:extLst>
                <a:ext uri="{FF2B5EF4-FFF2-40B4-BE49-F238E27FC236}">
                  <a16:creationId xmlns:a16="http://schemas.microsoft.com/office/drawing/2014/main" id="{74E935AD-4D41-3ECF-41ED-F4867DD468C6}"/>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8" name="Freeform 44">
              <a:extLst>
                <a:ext uri="{FF2B5EF4-FFF2-40B4-BE49-F238E27FC236}">
                  <a16:creationId xmlns:a16="http://schemas.microsoft.com/office/drawing/2014/main" id="{8617919B-E5DC-00F6-D38E-9CCCD4F5EC59}"/>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9" name="Freeform 45">
              <a:extLst>
                <a:ext uri="{FF2B5EF4-FFF2-40B4-BE49-F238E27FC236}">
                  <a16:creationId xmlns:a16="http://schemas.microsoft.com/office/drawing/2014/main" id="{B2E0D53A-FCAA-3B78-C1C5-E83F9B847505}"/>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0" name="Freeform 46">
              <a:extLst>
                <a:ext uri="{FF2B5EF4-FFF2-40B4-BE49-F238E27FC236}">
                  <a16:creationId xmlns:a16="http://schemas.microsoft.com/office/drawing/2014/main" id="{9C236E82-3AFE-05C6-FB40-EE5B49549F7B}"/>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1" name="Freeform 47">
              <a:extLst>
                <a:ext uri="{FF2B5EF4-FFF2-40B4-BE49-F238E27FC236}">
                  <a16:creationId xmlns:a16="http://schemas.microsoft.com/office/drawing/2014/main" id="{653CB016-2C62-1DC4-0945-9F8BAEC5884D}"/>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2" name="Freeform 48">
              <a:extLst>
                <a:ext uri="{FF2B5EF4-FFF2-40B4-BE49-F238E27FC236}">
                  <a16:creationId xmlns:a16="http://schemas.microsoft.com/office/drawing/2014/main" id="{E1684C1D-D63F-7D52-3169-322BAD54C1FD}"/>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3" name="Freeform 49">
              <a:extLst>
                <a:ext uri="{FF2B5EF4-FFF2-40B4-BE49-F238E27FC236}">
                  <a16:creationId xmlns:a16="http://schemas.microsoft.com/office/drawing/2014/main" id="{988D863A-DD04-ED99-2AE6-CDD9A7787F84}"/>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4" name="Freeform 8">
              <a:extLst>
                <a:ext uri="{FF2B5EF4-FFF2-40B4-BE49-F238E27FC236}">
                  <a16:creationId xmlns:a16="http://schemas.microsoft.com/office/drawing/2014/main" id="{2E55BD8C-78DA-EA5D-84CC-8C4A31C80578}"/>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5" name="Freeform 106">
              <a:extLst>
                <a:ext uri="{FF2B5EF4-FFF2-40B4-BE49-F238E27FC236}">
                  <a16:creationId xmlns:a16="http://schemas.microsoft.com/office/drawing/2014/main" id="{F62CAAE4-EFB3-C382-A2D1-FE7A9482B784}"/>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grpSp>
    </p:spTree>
    <p:extLst>
      <p:ext uri="{BB962C8B-B14F-4D97-AF65-F5344CB8AC3E}">
        <p14:creationId xmlns:p14="http://schemas.microsoft.com/office/powerpoint/2010/main" val="3777652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hasCustomPrompt="1"/>
          </p:nvPr>
        </p:nvSpPr>
        <p:spPr>
          <a:xfrm>
            <a:off x="1069848" y="801512"/>
            <a:ext cx="9634011" cy="1325563"/>
          </a:xfrm>
        </p:spPr>
        <p:txBody>
          <a:bodyPr/>
          <a:lstStyle/>
          <a:p>
            <a:r>
              <a:rPr lang="en-US" dirty="0"/>
              <a:t>Click to add title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hasCustomPrompt="1"/>
          </p:nvPr>
        </p:nvSpPr>
        <p:spPr>
          <a:xfrm>
            <a:off x="1069848" y="2143673"/>
            <a:ext cx="4684057" cy="4238839"/>
          </a:xfrm>
        </p:spPr>
        <p:txBody>
          <a:bodyPr>
            <a:normAutofit/>
          </a:bodyPr>
          <a:lstStyle>
            <a:lvl1pPr marL="0" indent="0">
              <a:spcBef>
                <a:spcPts val="1000"/>
              </a:spcBef>
              <a:buNone/>
              <a:defRPr sz="1800"/>
            </a:lvl1pPr>
            <a:lvl2pPr marL="228600" indent="-228600">
              <a:spcBef>
                <a:spcPts val="1000"/>
              </a:spcBef>
              <a:buFont typeface="Arial" panose="020B0604020202020204" pitchFamily="34" charset="0"/>
              <a:buChar char="•"/>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9" name="Content Placeholder 2">
            <a:extLst>
              <a:ext uri="{FF2B5EF4-FFF2-40B4-BE49-F238E27FC236}">
                <a16:creationId xmlns:a16="http://schemas.microsoft.com/office/drawing/2014/main" id="{97A8CAF3-1FAE-7FBA-8C38-DD5DD84D6715}"/>
              </a:ext>
            </a:extLst>
          </p:cNvPr>
          <p:cNvSpPr>
            <a:spLocks noGrp="1"/>
          </p:cNvSpPr>
          <p:nvPr>
            <p:ph sz="half" idx="15" hasCustomPrompt="1"/>
          </p:nvPr>
        </p:nvSpPr>
        <p:spPr>
          <a:xfrm>
            <a:off x="6011715" y="2143673"/>
            <a:ext cx="4684058" cy="4238839"/>
          </a:xfrm>
        </p:spPr>
        <p:txBody>
          <a:bodyPr>
            <a:normAutofit/>
          </a:bodyPr>
          <a:lstStyle>
            <a:lvl1pPr marL="0" indent="0">
              <a:spcBef>
                <a:spcPts val="1000"/>
              </a:spcBef>
              <a:buNone/>
              <a:defRPr sz="1800"/>
            </a:lvl1pPr>
            <a:lvl2pPr marL="228600" indent="-228600">
              <a:spcBef>
                <a:spcPts val="1000"/>
              </a:spcBef>
              <a:buFont typeface="Arial" panose="020B0604020202020204" pitchFamily="34" charset="0"/>
              <a:buChar char="•"/>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dirty="0"/>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r>
              <a:rPr lang="en-US"/>
              <a:t>20XX</a:t>
            </a:r>
            <a:endParaRPr lang="en-US" dirty="0"/>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dirty="0"/>
          </a:p>
        </p:txBody>
      </p:sp>
      <p:grpSp>
        <p:nvGrpSpPr>
          <p:cNvPr id="8" name="Group 7">
            <a:extLst>
              <a:ext uri="{FF2B5EF4-FFF2-40B4-BE49-F238E27FC236}">
                <a16:creationId xmlns:a16="http://schemas.microsoft.com/office/drawing/2014/main" id="{A33A6790-1898-D0E8-7B31-AD25D4EFDCB0}"/>
              </a:ext>
              <a:ext uri="{C183D7F6-B498-43B3-948B-1728B52AA6E4}">
                <adec:decorative xmlns:adec="http://schemas.microsoft.com/office/drawing/2017/decorative" val="1"/>
              </a:ext>
            </a:extLst>
          </p:cNvPr>
          <p:cNvGrpSpPr/>
          <p:nvPr userDrawn="1"/>
        </p:nvGrpSpPr>
        <p:grpSpPr>
          <a:xfrm>
            <a:off x="11096450" y="13394"/>
            <a:ext cx="494218" cy="6814823"/>
            <a:chOff x="11096450" y="13394"/>
            <a:chExt cx="494218" cy="6814823"/>
          </a:xfrm>
          <a:solidFill>
            <a:schemeClr val="bg2">
              <a:lumMod val="90000"/>
            </a:schemeClr>
          </a:solidFill>
        </p:grpSpPr>
        <p:sp>
          <p:nvSpPr>
            <p:cNvPr id="9" name="Freeform 8">
              <a:extLst>
                <a:ext uri="{FF2B5EF4-FFF2-40B4-BE49-F238E27FC236}">
                  <a16:creationId xmlns:a16="http://schemas.microsoft.com/office/drawing/2014/main" id="{CA3301F6-357C-5106-46EF-5B3EE247274E}"/>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0" name="Freeform 10">
              <a:extLst>
                <a:ext uri="{FF2B5EF4-FFF2-40B4-BE49-F238E27FC236}">
                  <a16:creationId xmlns:a16="http://schemas.microsoft.com/office/drawing/2014/main" id="{AE124881-486A-F813-ACF9-2E3BA46757F2}"/>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1" name="Freeform 15">
              <a:extLst>
                <a:ext uri="{FF2B5EF4-FFF2-40B4-BE49-F238E27FC236}">
                  <a16:creationId xmlns:a16="http://schemas.microsoft.com/office/drawing/2014/main" id="{D56BC477-EB03-A424-595E-524F37BACD1E}"/>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2" name="Freeform 18">
              <a:extLst>
                <a:ext uri="{FF2B5EF4-FFF2-40B4-BE49-F238E27FC236}">
                  <a16:creationId xmlns:a16="http://schemas.microsoft.com/office/drawing/2014/main" id="{565AB45C-D1A6-A17A-C542-772BA1552841}"/>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3" name="Freeform 19">
              <a:extLst>
                <a:ext uri="{FF2B5EF4-FFF2-40B4-BE49-F238E27FC236}">
                  <a16:creationId xmlns:a16="http://schemas.microsoft.com/office/drawing/2014/main" id="{D904BB6C-F5ED-8DFF-B036-110F2FC279CB}"/>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4" name="Freeform 20">
              <a:extLst>
                <a:ext uri="{FF2B5EF4-FFF2-40B4-BE49-F238E27FC236}">
                  <a16:creationId xmlns:a16="http://schemas.microsoft.com/office/drawing/2014/main" id="{10ABD89C-73EF-B477-CA65-3CEF324B3DED}"/>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5" name="Freeform 22">
              <a:extLst>
                <a:ext uri="{FF2B5EF4-FFF2-40B4-BE49-F238E27FC236}">
                  <a16:creationId xmlns:a16="http://schemas.microsoft.com/office/drawing/2014/main" id="{48FDE29B-5BCF-C62A-C08D-D928FC3EE358}"/>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6" name="Freeform 23">
              <a:extLst>
                <a:ext uri="{FF2B5EF4-FFF2-40B4-BE49-F238E27FC236}">
                  <a16:creationId xmlns:a16="http://schemas.microsoft.com/office/drawing/2014/main" id="{775983CB-8642-6BD6-7AB3-50A9A9AD92AF}"/>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7" name="Freeform 26">
              <a:extLst>
                <a:ext uri="{FF2B5EF4-FFF2-40B4-BE49-F238E27FC236}">
                  <a16:creationId xmlns:a16="http://schemas.microsoft.com/office/drawing/2014/main" id="{A3354114-7269-0363-2CED-1CBD99F46BDC}"/>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8" name="Freeform 27">
              <a:extLst>
                <a:ext uri="{FF2B5EF4-FFF2-40B4-BE49-F238E27FC236}">
                  <a16:creationId xmlns:a16="http://schemas.microsoft.com/office/drawing/2014/main" id="{E90B578C-D745-4EDF-18BE-19B672C69F25}"/>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9" name="Freeform 28">
              <a:extLst>
                <a:ext uri="{FF2B5EF4-FFF2-40B4-BE49-F238E27FC236}">
                  <a16:creationId xmlns:a16="http://schemas.microsoft.com/office/drawing/2014/main" id="{17AE01C5-F175-014A-0C35-EFB9D35F5546}"/>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0" name="Freeform 30">
              <a:extLst>
                <a:ext uri="{FF2B5EF4-FFF2-40B4-BE49-F238E27FC236}">
                  <a16:creationId xmlns:a16="http://schemas.microsoft.com/office/drawing/2014/main" id="{27109D35-0D40-2193-86CF-CA7B1EA02FBE}"/>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1" name="Freeform 43">
              <a:extLst>
                <a:ext uri="{FF2B5EF4-FFF2-40B4-BE49-F238E27FC236}">
                  <a16:creationId xmlns:a16="http://schemas.microsoft.com/office/drawing/2014/main" id="{B3B0E61F-39CA-C638-E586-3169904346CC}"/>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2" name="Freeform 51">
              <a:extLst>
                <a:ext uri="{FF2B5EF4-FFF2-40B4-BE49-F238E27FC236}">
                  <a16:creationId xmlns:a16="http://schemas.microsoft.com/office/drawing/2014/main" id="{E9FA92BB-C9F7-547A-FEF6-D32EA7C9EDF1}"/>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3" name="Freeform 52">
              <a:extLst>
                <a:ext uri="{FF2B5EF4-FFF2-40B4-BE49-F238E27FC236}">
                  <a16:creationId xmlns:a16="http://schemas.microsoft.com/office/drawing/2014/main" id="{036F4FC4-8C3B-5722-66A8-04D7E15282D1}"/>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4" name="Freeform 53">
              <a:extLst>
                <a:ext uri="{FF2B5EF4-FFF2-40B4-BE49-F238E27FC236}">
                  <a16:creationId xmlns:a16="http://schemas.microsoft.com/office/drawing/2014/main" id="{082304EB-477E-2BBB-8B35-BE8C8D61C37C}"/>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5" name="Freeform 54">
              <a:extLst>
                <a:ext uri="{FF2B5EF4-FFF2-40B4-BE49-F238E27FC236}">
                  <a16:creationId xmlns:a16="http://schemas.microsoft.com/office/drawing/2014/main" id="{3B1FEA6A-6F55-573A-848F-2999C7D1542F}"/>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6" name="Freeform 55">
              <a:extLst>
                <a:ext uri="{FF2B5EF4-FFF2-40B4-BE49-F238E27FC236}">
                  <a16:creationId xmlns:a16="http://schemas.microsoft.com/office/drawing/2014/main" id="{8DAB311A-18F7-420B-92C7-05BB6A9F554F}"/>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7" name="Freeform 56">
              <a:extLst>
                <a:ext uri="{FF2B5EF4-FFF2-40B4-BE49-F238E27FC236}">
                  <a16:creationId xmlns:a16="http://schemas.microsoft.com/office/drawing/2014/main" id="{2F325AAB-EA6A-02FF-754B-0A4E006A91E1}"/>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8" name="Freeform 57">
              <a:extLst>
                <a:ext uri="{FF2B5EF4-FFF2-40B4-BE49-F238E27FC236}">
                  <a16:creationId xmlns:a16="http://schemas.microsoft.com/office/drawing/2014/main" id="{33EB401C-E57D-4947-1B52-479C7EB51420}"/>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9" name="Freeform 59">
              <a:extLst>
                <a:ext uri="{FF2B5EF4-FFF2-40B4-BE49-F238E27FC236}">
                  <a16:creationId xmlns:a16="http://schemas.microsoft.com/office/drawing/2014/main" id="{F36F278B-A343-E8DA-0326-0BAA5C359C0C}"/>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0" name="Freeform 60">
              <a:extLst>
                <a:ext uri="{FF2B5EF4-FFF2-40B4-BE49-F238E27FC236}">
                  <a16:creationId xmlns:a16="http://schemas.microsoft.com/office/drawing/2014/main" id="{75CEA8B8-037B-6E32-DC03-4D69B48E87B0}"/>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 name="Freeform 61">
              <a:extLst>
                <a:ext uri="{FF2B5EF4-FFF2-40B4-BE49-F238E27FC236}">
                  <a16:creationId xmlns:a16="http://schemas.microsoft.com/office/drawing/2014/main" id="{0750FF30-E715-A055-FDB5-5FBB1399F165}"/>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2" name="Freeform 5">
              <a:extLst>
                <a:ext uri="{FF2B5EF4-FFF2-40B4-BE49-F238E27FC236}">
                  <a16:creationId xmlns:a16="http://schemas.microsoft.com/office/drawing/2014/main" id="{F95B024E-124E-1BC8-C87E-55DD94DC06D5}"/>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3" name="Freeform 6">
              <a:extLst>
                <a:ext uri="{FF2B5EF4-FFF2-40B4-BE49-F238E27FC236}">
                  <a16:creationId xmlns:a16="http://schemas.microsoft.com/office/drawing/2014/main" id="{BB42C21E-CEDC-DE66-D3BE-9E6F84F8A85C}"/>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4" name="Freeform 7">
              <a:extLst>
                <a:ext uri="{FF2B5EF4-FFF2-40B4-BE49-F238E27FC236}">
                  <a16:creationId xmlns:a16="http://schemas.microsoft.com/office/drawing/2014/main" id="{165741D4-6654-EE6C-5C25-D031CF6E836E}"/>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5" name="Freeform 8">
              <a:extLst>
                <a:ext uri="{FF2B5EF4-FFF2-40B4-BE49-F238E27FC236}">
                  <a16:creationId xmlns:a16="http://schemas.microsoft.com/office/drawing/2014/main" id="{093AA392-38B9-FABA-D596-5FE777CEF1A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6" name="Freeform 9">
              <a:extLst>
                <a:ext uri="{FF2B5EF4-FFF2-40B4-BE49-F238E27FC236}">
                  <a16:creationId xmlns:a16="http://schemas.microsoft.com/office/drawing/2014/main" id="{6C4B3426-CA18-322E-FAD2-68CA57C88C31}"/>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7" name="Freeform 11">
              <a:extLst>
                <a:ext uri="{FF2B5EF4-FFF2-40B4-BE49-F238E27FC236}">
                  <a16:creationId xmlns:a16="http://schemas.microsoft.com/office/drawing/2014/main" id="{81588C45-2E4B-17BA-4906-1CCF74047426}"/>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8" name="Freeform 12">
              <a:extLst>
                <a:ext uri="{FF2B5EF4-FFF2-40B4-BE49-F238E27FC236}">
                  <a16:creationId xmlns:a16="http://schemas.microsoft.com/office/drawing/2014/main" id="{DA454BD8-CCA4-362B-1E1B-F000E48F79C0}"/>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9" name="Freeform 13">
              <a:extLst>
                <a:ext uri="{FF2B5EF4-FFF2-40B4-BE49-F238E27FC236}">
                  <a16:creationId xmlns:a16="http://schemas.microsoft.com/office/drawing/2014/main" id="{9C2F7464-8655-05FA-0D45-937FA184760A}"/>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0" name="Freeform 14">
              <a:extLst>
                <a:ext uri="{FF2B5EF4-FFF2-40B4-BE49-F238E27FC236}">
                  <a16:creationId xmlns:a16="http://schemas.microsoft.com/office/drawing/2014/main" id="{CBF0AFC3-49AC-4859-41E6-99B7D887E509}"/>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1" name="Freeform 16">
              <a:extLst>
                <a:ext uri="{FF2B5EF4-FFF2-40B4-BE49-F238E27FC236}">
                  <a16:creationId xmlns:a16="http://schemas.microsoft.com/office/drawing/2014/main" id="{A9584A9C-E593-995F-BEF3-9BA643B3B99C}"/>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2" name="Freeform 17">
              <a:extLst>
                <a:ext uri="{FF2B5EF4-FFF2-40B4-BE49-F238E27FC236}">
                  <a16:creationId xmlns:a16="http://schemas.microsoft.com/office/drawing/2014/main" id="{9ABF9FD4-9EC0-B18C-1703-57603EE43395}"/>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3" name="Freeform 21">
              <a:extLst>
                <a:ext uri="{FF2B5EF4-FFF2-40B4-BE49-F238E27FC236}">
                  <a16:creationId xmlns:a16="http://schemas.microsoft.com/office/drawing/2014/main" id="{3006FB98-4614-8E65-BDB7-4ABC46F86D8A}"/>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4" name="Freeform 25">
              <a:extLst>
                <a:ext uri="{FF2B5EF4-FFF2-40B4-BE49-F238E27FC236}">
                  <a16:creationId xmlns:a16="http://schemas.microsoft.com/office/drawing/2014/main" id="{ADEF27A7-4A41-1CD1-2966-CC4B22BBBF0D}"/>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5" name="Freeform 29">
              <a:extLst>
                <a:ext uri="{FF2B5EF4-FFF2-40B4-BE49-F238E27FC236}">
                  <a16:creationId xmlns:a16="http://schemas.microsoft.com/office/drawing/2014/main" id="{352E4D2A-9859-3E6C-B672-45B1890E7644}"/>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6" name="Freeform 31">
              <a:extLst>
                <a:ext uri="{FF2B5EF4-FFF2-40B4-BE49-F238E27FC236}">
                  <a16:creationId xmlns:a16="http://schemas.microsoft.com/office/drawing/2014/main" id="{69FB932A-70B3-DDE9-2A45-D7233E0AC6BB}"/>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7" name="Freeform 32">
              <a:extLst>
                <a:ext uri="{FF2B5EF4-FFF2-40B4-BE49-F238E27FC236}">
                  <a16:creationId xmlns:a16="http://schemas.microsoft.com/office/drawing/2014/main" id="{81A25C00-74E0-0A5D-1B6F-A3BA18F01EF4}"/>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8" name="Freeform 33">
              <a:extLst>
                <a:ext uri="{FF2B5EF4-FFF2-40B4-BE49-F238E27FC236}">
                  <a16:creationId xmlns:a16="http://schemas.microsoft.com/office/drawing/2014/main" id="{AF7C227D-4849-8B09-14B2-1B5B19F19F14}"/>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9" name="Freeform 34">
              <a:extLst>
                <a:ext uri="{FF2B5EF4-FFF2-40B4-BE49-F238E27FC236}">
                  <a16:creationId xmlns:a16="http://schemas.microsoft.com/office/drawing/2014/main" id="{BEB72F39-DB42-7745-A1B5-4DDAFDF8C47B}"/>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0" name="Freeform 35">
              <a:extLst>
                <a:ext uri="{FF2B5EF4-FFF2-40B4-BE49-F238E27FC236}">
                  <a16:creationId xmlns:a16="http://schemas.microsoft.com/office/drawing/2014/main" id="{31176FBB-3E88-5B85-B3AA-003738DBBB87}"/>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1" name="Freeform 36">
              <a:extLst>
                <a:ext uri="{FF2B5EF4-FFF2-40B4-BE49-F238E27FC236}">
                  <a16:creationId xmlns:a16="http://schemas.microsoft.com/office/drawing/2014/main" id="{5E70B554-0EA2-DB2E-C339-630BFE7BB5B7}"/>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2" name="Freeform 37">
              <a:extLst>
                <a:ext uri="{FF2B5EF4-FFF2-40B4-BE49-F238E27FC236}">
                  <a16:creationId xmlns:a16="http://schemas.microsoft.com/office/drawing/2014/main" id="{52CF37B3-817A-F2FE-427F-8786F8E4A0FD}"/>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3" name="Freeform 38">
              <a:extLst>
                <a:ext uri="{FF2B5EF4-FFF2-40B4-BE49-F238E27FC236}">
                  <a16:creationId xmlns:a16="http://schemas.microsoft.com/office/drawing/2014/main" id="{9FDE06FB-F594-CA07-18B7-74BB01694526}"/>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4" name="Freeform 39">
              <a:extLst>
                <a:ext uri="{FF2B5EF4-FFF2-40B4-BE49-F238E27FC236}">
                  <a16:creationId xmlns:a16="http://schemas.microsoft.com/office/drawing/2014/main" id="{A6E63572-A398-D4E7-A1C9-251A89022915}"/>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5" name="Freeform 40">
              <a:extLst>
                <a:ext uri="{FF2B5EF4-FFF2-40B4-BE49-F238E27FC236}">
                  <a16:creationId xmlns:a16="http://schemas.microsoft.com/office/drawing/2014/main" id="{74999035-4967-C240-A98E-1E549DBA462E}"/>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6" name="Freeform 41">
              <a:extLst>
                <a:ext uri="{FF2B5EF4-FFF2-40B4-BE49-F238E27FC236}">
                  <a16:creationId xmlns:a16="http://schemas.microsoft.com/office/drawing/2014/main" id="{B0498BD8-0F82-65B3-3AF6-89367D95999D}"/>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7" name="Freeform 42">
              <a:extLst>
                <a:ext uri="{FF2B5EF4-FFF2-40B4-BE49-F238E27FC236}">
                  <a16:creationId xmlns:a16="http://schemas.microsoft.com/office/drawing/2014/main" id="{74E935AD-4D41-3ECF-41ED-F4867DD468C6}"/>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8" name="Freeform 44">
              <a:extLst>
                <a:ext uri="{FF2B5EF4-FFF2-40B4-BE49-F238E27FC236}">
                  <a16:creationId xmlns:a16="http://schemas.microsoft.com/office/drawing/2014/main" id="{8617919B-E5DC-00F6-D38E-9CCCD4F5EC59}"/>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9" name="Freeform 45">
              <a:extLst>
                <a:ext uri="{FF2B5EF4-FFF2-40B4-BE49-F238E27FC236}">
                  <a16:creationId xmlns:a16="http://schemas.microsoft.com/office/drawing/2014/main" id="{B2E0D53A-FCAA-3B78-C1C5-E83F9B847505}"/>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0" name="Freeform 46">
              <a:extLst>
                <a:ext uri="{FF2B5EF4-FFF2-40B4-BE49-F238E27FC236}">
                  <a16:creationId xmlns:a16="http://schemas.microsoft.com/office/drawing/2014/main" id="{9C236E82-3AFE-05C6-FB40-EE5B49549F7B}"/>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1" name="Freeform 47">
              <a:extLst>
                <a:ext uri="{FF2B5EF4-FFF2-40B4-BE49-F238E27FC236}">
                  <a16:creationId xmlns:a16="http://schemas.microsoft.com/office/drawing/2014/main" id="{653CB016-2C62-1DC4-0945-9F8BAEC5884D}"/>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2" name="Freeform 48">
              <a:extLst>
                <a:ext uri="{FF2B5EF4-FFF2-40B4-BE49-F238E27FC236}">
                  <a16:creationId xmlns:a16="http://schemas.microsoft.com/office/drawing/2014/main" id="{E1684C1D-D63F-7D52-3169-322BAD54C1FD}"/>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3" name="Freeform 49">
              <a:extLst>
                <a:ext uri="{FF2B5EF4-FFF2-40B4-BE49-F238E27FC236}">
                  <a16:creationId xmlns:a16="http://schemas.microsoft.com/office/drawing/2014/main" id="{988D863A-DD04-ED99-2AE6-CDD9A7787F84}"/>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4" name="Freeform 8">
              <a:extLst>
                <a:ext uri="{FF2B5EF4-FFF2-40B4-BE49-F238E27FC236}">
                  <a16:creationId xmlns:a16="http://schemas.microsoft.com/office/drawing/2014/main" id="{2E55BD8C-78DA-EA5D-84CC-8C4A31C80578}"/>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5" name="Freeform 106">
              <a:extLst>
                <a:ext uri="{FF2B5EF4-FFF2-40B4-BE49-F238E27FC236}">
                  <a16:creationId xmlns:a16="http://schemas.microsoft.com/office/drawing/2014/main" id="{F62CAAE4-EFB3-C382-A2D1-FE7A9482B784}"/>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grpSp>
    </p:spTree>
    <p:extLst>
      <p:ext uri="{BB962C8B-B14F-4D97-AF65-F5344CB8AC3E}">
        <p14:creationId xmlns:p14="http://schemas.microsoft.com/office/powerpoint/2010/main" val="1135589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hasCustomPrompt="1"/>
          </p:nvPr>
        </p:nvSpPr>
        <p:spPr>
          <a:xfrm>
            <a:off x="836383" y="232641"/>
            <a:ext cx="9859390" cy="1450982"/>
          </a:xfrm>
        </p:spPr>
        <p:txBody>
          <a:bodyPr anchor="b"/>
          <a:lstStyle/>
          <a:p>
            <a:r>
              <a:rPr lang="en-US" dirty="0"/>
              <a:t>Click to add title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hasCustomPrompt="1"/>
          </p:nvPr>
        </p:nvSpPr>
        <p:spPr>
          <a:xfrm>
            <a:off x="836383" y="2143673"/>
            <a:ext cx="6218593" cy="4238839"/>
          </a:xfrm>
        </p:spPr>
        <p:txBody>
          <a:bodyPr>
            <a:normAutofit/>
          </a:bodyPr>
          <a:lstStyle>
            <a:lvl1pPr marL="0" indent="0">
              <a:spcBef>
                <a:spcPts val="500"/>
              </a:spcBef>
              <a:buFont typeface="Arial" panose="020B0604020202020204" pitchFamily="34" charset="0"/>
              <a:buNone/>
              <a:defRPr sz="1800"/>
            </a:lvl1pPr>
            <a:lvl2pPr marL="228600" indent="0">
              <a:spcBef>
                <a:spcPts val="500"/>
              </a:spcBef>
              <a:buFont typeface="Arial" panose="020B0604020202020204" pitchFamily="34" charset="0"/>
              <a:buNone/>
              <a:defRPr sz="1800"/>
            </a:lvl2pPr>
            <a:lvl3pPr marL="320040" indent="0">
              <a:spcBef>
                <a:spcPts val="500"/>
              </a:spcBef>
              <a:buNone/>
              <a:defRPr sz="1800"/>
            </a:lvl3pPr>
            <a:lvl4pPr marL="411480" indent="0">
              <a:spcBef>
                <a:spcPts val="500"/>
              </a:spcBef>
              <a:buFont typeface="Arial" panose="020B0604020202020204" pitchFamily="34" charset="0"/>
              <a:buNone/>
              <a:defRPr sz="1800"/>
            </a:lvl4pPr>
            <a:lvl5pPr marL="502920" indent="0">
              <a:spcBef>
                <a:spcPts val="500"/>
              </a:spcBef>
              <a:buNone/>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6" name="Content Placeholder 2">
            <a:extLst>
              <a:ext uri="{FF2B5EF4-FFF2-40B4-BE49-F238E27FC236}">
                <a16:creationId xmlns:a16="http://schemas.microsoft.com/office/drawing/2014/main" id="{CDFEBC35-D076-4C4A-E98D-C1CEC612A1F7}"/>
              </a:ext>
            </a:extLst>
          </p:cNvPr>
          <p:cNvSpPr>
            <a:spLocks noGrp="1"/>
          </p:cNvSpPr>
          <p:nvPr>
            <p:ph sz="half" idx="13" hasCustomPrompt="1"/>
          </p:nvPr>
        </p:nvSpPr>
        <p:spPr>
          <a:xfrm>
            <a:off x="7179013" y="2141445"/>
            <a:ext cx="3516760" cy="4238839"/>
          </a:xfrm>
        </p:spPr>
        <p:txBody>
          <a:bodyPr>
            <a:normAutofit/>
          </a:bodyPr>
          <a:lstStyle>
            <a:lvl1pPr marL="0" indent="0">
              <a:spcBef>
                <a:spcPts val="1000"/>
              </a:spcBef>
              <a:buFont typeface="Arial" panose="020B0604020202020204" pitchFamily="34" charset="0"/>
              <a:buNone/>
              <a:defRPr sz="1800"/>
            </a:lvl1pPr>
            <a:lvl2pPr marL="228600" indent="0">
              <a:spcBef>
                <a:spcPts val="1000"/>
              </a:spcBef>
              <a:buFont typeface="Arial" panose="020B0604020202020204" pitchFamily="34" charset="0"/>
              <a:buNone/>
              <a:defRPr sz="1800"/>
            </a:lvl2pPr>
            <a:lvl3pPr marL="320040" indent="0">
              <a:spcBef>
                <a:spcPts val="1000"/>
              </a:spcBef>
              <a:buNone/>
              <a:defRPr sz="1800"/>
            </a:lvl3pPr>
            <a:lvl4pPr marL="411480" indent="0">
              <a:spcBef>
                <a:spcPts val="1000"/>
              </a:spcBef>
              <a:buFont typeface="Arial" panose="020B0604020202020204" pitchFamily="34" charset="0"/>
              <a:buNone/>
              <a:defRPr sz="1800"/>
            </a:lvl4pPr>
            <a:lvl5pPr marL="502920" indent="0">
              <a:spcBef>
                <a:spcPts val="1000"/>
              </a:spcBef>
              <a:buNone/>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dirty="0"/>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r>
              <a:rPr lang="en-US"/>
              <a:t>20XX</a:t>
            </a:r>
            <a:endParaRPr lang="en-US" dirty="0"/>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dirty="0"/>
          </a:p>
        </p:txBody>
      </p:sp>
      <p:grpSp>
        <p:nvGrpSpPr>
          <p:cNvPr id="8" name="Group 7">
            <a:extLst>
              <a:ext uri="{FF2B5EF4-FFF2-40B4-BE49-F238E27FC236}">
                <a16:creationId xmlns:a16="http://schemas.microsoft.com/office/drawing/2014/main" id="{A33A6790-1898-D0E8-7B31-AD25D4EFDCB0}"/>
              </a:ext>
              <a:ext uri="{C183D7F6-B498-43B3-948B-1728B52AA6E4}">
                <adec:decorative xmlns:adec="http://schemas.microsoft.com/office/drawing/2017/decorative" val="1"/>
              </a:ext>
            </a:extLst>
          </p:cNvPr>
          <p:cNvGrpSpPr/>
          <p:nvPr userDrawn="1"/>
        </p:nvGrpSpPr>
        <p:grpSpPr>
          <a:xfrm>
            <a:off x="11096450" y="13394"/>
            <a:ext cx="494218" cy="6814823"/>
            <a:chOff x="11096450" y="13394"/>
            <a:chExt cx="494218" cy="6814823"/>
          </a:xfrm>
          <a:solidFill>
            <a:schemeClr val="bg2">
              <a:lumMod val="90000"/>
            </a:schemeClr>
          </a:solidFill>
        </p:grpSpPr>
        <p:sp>
          <p:nvSpPr>
            <p:cNvPr id="9" name="Freeform 8">
              <a:extLst>
                <a:ext uri="{FF2B5EF4-FFF2-40B4-BE49-F238E27FC236}">
                  <a16:creationId xmlns:a16="http://schemas.microsoft.com/office/drawing/2014/main" id="{CA3301F6-357C-5106-46EF-5B3EE247274E}"/>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0" name="Freeform 10">
              <a:extLst>
                <a:ext uri="{FF2B5EF4-FFF2-40B4-BE49-F238E27FC236}">
                  <a16:creationId xmlns:a16="http://schemas.microsoft.com/office/drawing/2014/main" id="{AE124881-486A-F813-ACF9-2E3BA46757F2}"/>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1" name="Freeform 15">
              <a:extLst>
                <a:ext uri="{FF2B5EF4-FFF2-40B4-BE49-F238E27FC236}">
                  <a16:creationId xmlns:a16="http://schemas.microsoft.com/office/drawing/2014/main" id="{D56BC477-EB03-A424-595E-524F37BACD1E}"/>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2" name="Freeform 18">
              <a:extLst>
                <a:ext uri="{FF2B5EF4-FFF2-40B4-BE49-F238E27FC236}">
                  <a16:creationId xmlns:a16="http://schemas.microsoft.com/office/drawing/2014/main" id="{565AB45C-D1A6-A17A-C542-772BA1552841}"/>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3" name="Freeform 19">
              <a:extLst>
                <a:ext uri="{FF2B5EF4-FFF2-40B4-BE49-F238E27FC236}">
                  <a16:creationId xmlns:a16="http://schemas.microsoft.com/office/drawing/2014/main" id="{D904BB6C-F5ED-8DFF-B036-110F2FC279CB}"/>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4" name="Freeform 20">
              <a:extLst>
                <a:ext uri="{FF2B5EF4-FFF2-40B4-BE49-F238E27FC236}">
                  <a16:creationId xmlns:a16="http://schemas.microsoft.com/office/drawing/2014/main" id="{10ABD89C-73EF-B477-CA65-3CEF324B3DED}"/>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5" name="Freeform 22">
              <a:extLst>
                <a:ext uri="{FF2B5EF4-FFF2-40B4-BE49-F238E27FC236}">
                  <a16:creationId xmlns:a16="http://schemas.microsoft.com/office/drawing/2014/main" id="{48FDE29B-5BCF-C62A-C08D-D928FC3EE358}"/>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6" name="Freeform 23">
              <a:extLst>
                <a:ext uri="{FF2B5EF4-FFF2-40B4-BE49-F238E27FC236}">
                  <a16:creationId xmlns:a16="http://schemas.microsoft.com/office/drawing/2014/main" id="{775983CB-8642-6BD6-7AB3-50A9A9AD92AF}"/>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7" name="Freeform 26">
              <a:extLst>
                <a:ext uri="{FF2B5EF4-FFF2-40B4-BE49-F238E27FC236}">
                  <a16:creationId xmlns:a16="http://schemas.microsoft.com/office/drawing/2014/main" id="{A3354114-7269-0363-2CED-1CBD99F46BDC}"/>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8" name="Freeform 27">
              <a:extLst>
                <a:ext uri="{FF2B5EF4-FFF2-40B4-BE49-F238E27FC236}">
                  <a16:creationId xmlns:a16="http://schemas.microsoft.com/office/drawing/2014/main" id="{E90B578C-D745-4EDF-18BE-19B672C69F25}"/>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9" name="Freeform 28">
              <a:extLst>
                <a:ext uri="{FF2B5EF4-FFF2-40B4-BE49-F238E27FC236}">
                  <a16:creationId xmlns:a16="http://schemas.microsoft.com/office/drawing/2014/main" id="{17AE01C5-F175-014A-0C35-EFB9D35F5546}"/>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0" name="Freeform 30">
              <a:extLst>
                <a:ext uri="{FF2B5EF4-FFF2-40B4-BE49-F238E27FC236}">
                  <a16:creationId xmlns:a16="http://schemas.microsoft.com/office/drawing/2014/main" id="{27109D35-0D40-2193-86CF-CA7B1EA02FBE}"/>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1" name="Freeform 43">
              <a:extLst>
                <a:ext uri="{FF2B5EF4-FFF2-40B4-BE49-F238E27FC236}">
                  <a16:creationId xmlns:a16="http://schemas.microsoft.com/office/drawing/2014/main" id="{B3B0E61F-39CA-C638-E586-3169904346CC}"/>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2" name="Freeform 51">
              <a:extLst>
                <a:ext uri="{FF2B5EF4-FFF2-40B4-BE49-F238E27FC236}">
                  <a16:creationId xmlns:a16="http://schemas.microsoft.com/office/drawing/2014/main" id="{E9FA92BB-C9F7-547A-FEF6-D32EA7C9EDF1}"/>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3" name="Freeform 52">
              <a:extLst>
                <a:ext uri="{FF2B5EF4-FFF2-40B4-BE49-F238E27FC236}">
                  <a16:creationId xmlns:a16="http://schemas.microsoft.com/office/drawing/2014/main" id="{036F4FC4-8C3B-5722-66A8-04D7E15282D1}"/>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4" name="Freeform 53">
              <a:extLst>
                <a:ext uri="{FF2B5EF4-FFF2-40B4-BE49-F238E27FC236}">
                  <a16:creationId xmlns:a16="http://schemas.microsoft.com/office/drawing/2014/main" id="{082304EB-477E-2BBB-8B35-BE8C8D61C37C}"/>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5" name="Freeform 54">
              <a:extLst>
                <a:ext uri="{FF2B5EF4-FFF2-40B4-BE49-F238E27FC236}">
                  <a16:creationId xmlns:a16="http://schemas.microsoft.com/office/drawing/2014/main" id="{3B1FEA6A-6F55-573A-848F-2999C7D1542F}"/>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6" name="Freeform 55">
              <a:extLst>
                <a:ext uri="{FF2B5EF4-FFF2-40B4-BE49-F238E27FC236}">
                  <a16:creationId xmlns:a16="http://schemas.microsoft.com/office/drawing/2014/main" id="{8DAB311A-18F7-420B-92C7-05BB6A9F554F}"/>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7" name="Freeform 56">
              <a:extLst>
                <a:ext uri="{FF2B5EF4-FFF2-40B4-BE49-F238E27FC236}">
                  <a16:creationId xmlns:a16="http://schemas.microsoft.com/office/drawing/2014/main" id="{2F325AAB-EA6A-02FF-754B-0A4E006A91E1}"/>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8" name="Freeform 57">
              <a:extLst>
                <a:ext uri="{FF2B5EF4-FFF2-40B4-BE49-F238E27FC236}">
                  <a16:creationId xmlns:a16="http://schemas.microsoft.com/office/drawing/2014/main" id="{33EB401C-E57D-4947-1B52-479C7EB51420}"/>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9" name="Freeform 59">
              <a:extLst>
                <a:ext uri="{FF2B5EF4-FFF2-40B4-BE49-F238E27FC236}">
                  <a16:creationId xmlns:a16="http://schemas.microsoft.com/office/drawing/2014/main" id="{F36F278B-A343-E8DA-0326-0BAA5C359C0C}"/>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0" name="Freeform 60">
              <a:extLst>
                <a:ext uri="{FF2B5EF4-FFF2-40B4-BE49-F238E27FC236}">
                  <a16:creationId xmlns:a16="http://schemas.microsoft.com/office/drawing/2014/main" id="{75CEA8B8-037B-6E32-DC03-4D69B48E87B0}"/>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 name="Freeform 61">
              <a:extLst>
                <a:ext uri="{FF2B5EF4-FFF2-40B4-BE49-F238E27FC236}">
                  <a16:creationId xmlns:a16="http://schemas.microsoft.com/office/drawing/2014/main" id="{0750FF30-E715-A055-FDB5-5FBB1399F165}"/>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2" name="Freeform 5">
              <a:extLst>
                <a:ext uri="{FF2B5EF4-FFF2-40B4-BE49-F238E27FC236}">
                  <a16:creationId xmlns:a16="http://schemas.microsoft.com/office/drawing/2014/main" id="{F95B024E-124E-1BC8-C87E-55DD94DC06D5}"/>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3" name="Freeform 6">
              <a:extLst>
                <a:ext uri="{FF2B5EF4-FFF2-40B4-BE49-F238E27FC236}">
                  <a16:creationId xmlns:a16="http://schemas.microsoft.com/office/drawing/2014/main" id="{BB42C21E-CEDC-DE66-D3BE-9E6F84F8A85C}"/>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4" name="Freeform 7">
              <a:extLst>
                <a:ext uri="{FF2B5EF4-FFF2-40B4-BE49-F238E27FC236}">
                  <a16:creationId xmlns:a16="http://schemas.microsoft.com/office/drawing/2014/main" id="{165741D4-6654-EE6C-5C25-D031CF6E836E}"/>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5" name="Freeform 8">
              <a:extLst>
                <a:ext uri="{FF2B5EF4-FFF2-40B4-BE49-F238E27FC236}">
                  <a16:creationId xmlns:a16="http://schemas.microsoft.com/office/drawing/2014/main" id="{093AA392-38B9-FABA-D596-5FE777CEF1A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6" name="Freeform 9">
              <a:extLst>
                <a:ext uri="{FF2B5EF4-FFF2-40B4-BE49-F238E27FC236}">
                  <a16:creationId xmlns:a16="http://schemas.microsoft.com/office/drawing/2014/main" id="{6C4B3426-CA18-322E-FAD2-68CA57C88C31}"/>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7" name="Freeform 11">
              <a:extLst>
                <a:ext uri="{FF2B5EF4-FFF2-40B4-BE49-F238E27FC236}">
                  <a16:creationId xmlns:a16="http://schemas.microsoft.com/office/drawing/2014/main" id="{81588C45-2E4B-17BA-4906-1CCF74047426}"/>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8" name="Freeform 12">
              <a:extLst>
                <a:ext uri="{FF2B5EF4-FFF2-40B4-BE49-F238E27FC236}">
                  <a16:creationId xmlns:a16="http://schemas.microsoft.com/office/drawing/2014/main" id="{DA454BD8-CCA4-362B-1E1B-F000E48F79C0}"/>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9" name="Freeform 13">
              <a:extLst>
                <a:ext uri="{FF2B5EF4-FFF2-40B4-BE49-F238E27FC236}">
                  <a16:creationId xmlns:a16="http://schemas.microsoft.com/office/drawing/2014/main" id="{9C2F7464-8655-05FA-0D45-937FA184760A}"/>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0" name="Freeform 14">
              <a:extLst>
                <a:ext uri="{FF2B5EF4-FFF2-40B4-BE49-F238E27FC236}">
                  <a16:creationId xmlns:a16="http://schemas.microsoft.com/office/drawing/2014/main" id="{CBF0AFC3-49AC-4859-41E6-99B7D887E509}"/>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1" name="Freeform 16">
              <a:extLst>
                <a:ext uri="{FF2B5EF4-FFF2-40B4-BE49-F238E27FC236}">
                  <a16:creationId xmlns:a16="http://schemas.microsoft.com/office/drawing/2014/main" id="{A9584A9C-E593-995F-BEF3-9BA643B3B99C}"/>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2" name="Freeform 17">
              <a:extLst>
                <a:ext uri="{FF2B5EF4-FFF2-40B4-BE49-F238E27FC236}">
                  <a16:creationId xmlns:a16="http://schemas.microsoft.com/office/drawing/2014/main" id="{9ABF9FD4-9EC0-B18C-1703-57603EE43395}"/>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3" name="Freeform 21">
              <a:extLst>
                <a:ext uri="{FF2B5EF4-FFF2-40B4-BE49-F238E27FC236}">
                  <a16:creationId xmlns:a16="http://schemas.microsoft.com/office/drawing/2014/main" id="{3006FB98-4614-8E65-BDB7-4ABC46F86D8A}"/>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4" name="Freeform 25">
              <a:extLst>
                <a:ext uri="{FF2B5EF4-FFF2-40B4-BE49-F238E27FC236}">
                  <a16:creationId xmlns:a16="http://schemas.microsoft.com/office/drawing/2014/main" id="{ADEF27A7-4A41-1CD1-2966-CC4B22BBBF0D}"/>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5" name="Freeform 29">
              <a:extLst>
                <a:ext uri="{FF2B5EF4-FFF2-40B4-BE49-F238E27FC236}">
                  <a16:creationId xmlns:a16="http://schemas.microsoft.com/office/drawing/2014/main" id="{352E4D2A-9859-3E6C-B672-45B1890E7644}"/>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6" name="Freeform 31">
              <a:extLst>
                <a:ext uri="{FF2B5EF4-FFF2-40B4-BE49-F238E27FC236}">
                  <a16:creationId xmlns:a16="http://schemas.microsoft.com/office/drawing/2014/main" id="{69FB932A-70B3-DDE9-2A45-D7233E0AC6BB}"/>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7" name="Freeform 32">
              <a:extLst>
                <a:ext uri="{FF2B5EF4-FFF2-40B4-BE49-F238E27FC236}">
                  <a16:creationId xmlns:a16="http://schemas.microsoft.com/office/drawing/2014/main" id="{81A25C00-74E0-0A5D-1B6F-A3BA18F01EF4}"/>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8" name="Freeform 33">
              <a:extLst>
                <a:ext uri="{FF2B5EF4-FFF2-40B4-BE49-F238E27FC236}">
                  <a16:creationId xmlns:a16="http://schemas.microsoft.com/office/drawing/2014/main" id="{AF7C227D-4849-8B09-14B2-1B5B19F19F14}"/>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9" name="Freeform 34">
              <a:extLst>
                <a:ext uri="{FF2B5EF4-FFF2-40B4-BE49-F238E27FC236}">
                  <a16:creationId xmlns:a16="http://schemas.microsoft.com/office/drawing/2014/main" id="{BEB72F39-DB42-7745-A1B5-4DDAFDF8C47B}"/>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0" name="Freeform 35">
              <a:extLst>
                <a:ext uri="{FF2B5EF4-FFF2-40B4-BE49-F238E27FC236}">
                  <a16:creationId xmlns:a16="http://schemas.microsoft.com/office/drawing/2014/main" id="{31176FBB-3E88-5B85-B3AA-003738DBBB87}"/>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1" name="Freeform 36">
              <a:extLst>
                <a:ext uri="{FF2B5EF4-FFF2-40B4-BE49-F238E27FC236}">
                  <a16:creationId xmlns:a16="http://schemas.microsoft.com/office/drawing/2014/main" id="{5E70B554-0EA2-DB2E-C339-630BFE7BB5B7}"/>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2" name="Freeform 37">
              <a:extLst>
                <a:ext uri="{FF2B5EF4-FFF2-40B4-BE49-F238E27FC236}">
                  <a16:creationId xmlns:a16="http://schemas.microsoft.com/office/drawing/2014/main" id="{52CF37B3-817A-F2FE-427F-8786F8E4A0FD}"/>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3" name="Freeform 38">
              <a:extLst>
                <a:ext uri="{FF2B5EF4-FFF2-40B4-BE49-F238E27FC236}">
                  <a16:creationId xmlns:a16="http://schemas.microsoft.com/office/drawing/2014/main" id="{9FDE06FB-F594-CA07-18B7-74BB01694526}"/>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4" name="Freeform 39">
              <a:extLst>
                <a:ext uri="{FF2B5EF4-FFF2-40B4-BE49-F238E27FC236}">
                  <a16:creationId xmlns:a16="http://schemas.microsoft.com/office/drawing/2014/main" id="{A6E63572-A398-D4E7-A1C9-251A89022915}"/>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5" name="Freeform 40">
              <a:extLst>
                <a:ext uri="{FF2B5EF4-FFF2-40B4-BE49-F238E27FC236}">
                  <a16:creationId xmlns:a16="http://schemas.microsoft.com/office/drawing/2014/main" id="{74999035-4967-C240-A98E-1E549DBA462E}"/>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6" name="Freeform 41">
              <a:extLst>
                <a:ext uri="{FF2B5EF4-FFF2-40B4-BE49-F238E27FC236}">
                  <a16:creationId xmlns:a16="http://schemas.microsoft.com/office/drawing/2014/main" id="{B0498BD8-0F82-65B3-3AF6-89367D95999D}"/>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7" name="Freeform 42">
              <a:extLst>
                <a:ext uri="{FF2B5EF4-FFF2-40B4-BE49-F238E27FC236}">
                  <a16:creationId xmlns:a16="http://schemas.microsoft.com/office/drawing/2014/main" id="{74E935AD-4D41-3ECF-41ED-F4867DD468C6}"/>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8" name="Freeform 44">
              <a:extLst>
                <a:ext uri="{FF2B5EF4-FFF2-40B4-BE49-F238E27FC236}">
                  <a16:creationId xmlns:a16="http://schemas.microsoft.com/office/drawing/2014/main" id="{8617919B-E5DC-00F6-D38E-9CCCD4F5EC59}"/>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9" name="Freeform 45">
              <a:extLst>
                <a:ext uri="{FF2B5EF4-FFF2-40B4-BE49-F238E27FC236}">
                  <a16:creationId xmlns:a16="http://schemas.microsoft.com/office/drawing/2014/main" id="{B2E0D53A-FCAA-3B78-C1C5-E83F9B847505}"/>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0" name="Freeform 46">
              <a:extLst>
                <a:ext uri="{FF2B5EF4-FFF2-40B4-BE49-F238E27FC236}">
                  <a16:creationId xmlns:a16="http://schemas.microsoft.com/office/drawing/2014/main" id="{9C236E82-3AFE-05C6-FB40-EE5B49549F7B}"/>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1" name="Freeform 47">
              <a:extLst>
                <a:ext uri="{FF2B5EF4-FFF2-40B4-BE49-F238E27FC236}">
                  <a16:creationId xmlns:a16="http://schemas.microsoft.com/office/drawing/2014/main" id="{653CB016-2C62-1DC4-0945-9F8BAEC5884D}"/>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2" name="Freeform 48">
              <a:extLst>
                <a:ext uri="{FF2B5EF4-FFF2-40B4-BE49-F238E27FC236}">
                  <a16:creationId xmlns:a16="http://schemas.microsoft.com/office/drawing/2014/main" id="{E1684C1D-D63F-7D52-3169-322BAD54C1FD}"/>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3" name="Freeform 49">
              <a:extLst>
                <a:ext uri="{FF2B5EF4-FFF2-40B4-BE49-F238E27FC236}">
                  <a16:creationId xmlns:a16="http://schemas.microsoft.com/office/drawing/2014/main" id="{988D863A-DD04-ED99-2AE6-CDD9A7787F84}"/>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4" name="Freeform 8">
              <a:extLst>
                <a:ext uri="{FF2B5EF4-FFF2-40B4-BE49-F238E27FC236}">
                  <a16:creationId xmlns:a16="http://schemas.microsoft.com/office/drawing/2014/main" id="{2E55BD8C-78DA-EA5D-84CC-8C4A31C80578}"/>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5" name="Freeform 106">
              <a:extLst>
                <a:ext uri="{FF2B5EF4-FFF2-40B4-BE49-F238E27FC236}">
                  <a16:creationId xmlns:a16="http://schemas.microsoft.com/office/drawing/2014/main" id="{F62CAAE4-EFB3-C382-A2D1-FE7A9482B784}"/>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grpSp>
    </p:spTree>
    <p:extLst>
      <p:ext uri="{BB962C8B-B14F-4D97-AF65-F5344CB8AC3E}">
        <p14:creationId xmlns:p14="http://schemas.microsoft.com/office/powerpoint/2010/main" val="868797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A524BA3-05A5-6B79-0847-47B9200CA220}"/>
              </a:ext>
              <a:ext uri="{C183D7F6-B498-43B3-948B-1728B52AA6E4}">
                <adec:decorative xmlns:adec="http://schemas.microsoft.com/office/drawing/2017/decorative" val="1"/>
              </a:ext>
            </a:extLst>
          </p:cNvPr>
          <p:cNvGrpSpPr/>
          <p:nvPr userDrawn="1"/>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84A96F87-C96C-5C77-5F19-7E7718B182C0}"/>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9" name="Freeform 10">
              <a:extLst>
                <a:ext uri="{FF2B5EF4-FFF2-40B4-BE49-F238E27FC236}">
                  <a16:creationId xmlns:a16="http://schemas.microsoft.com/office/drawing/2014/main" id="{A72435CD-AEF9-2E9D-2CB8-C32EF59C9257}"/>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0" name="Freeform 15">
              <a:extLst>
                <a:ext uri="{FF2B5EF4-FFF2-40B4-BE49-F238E27FC236}">
                  <a16:creationId xmlns:a16="http://schemas.microsoft.com/office/drawing/2014/main" id="{EE245742-CACD-E9FD-847C-368F946EFB2A}"/>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1" name="Freeform 18">
              <a:extLst>
                <a:ext uri="{FF2B5EF4-FFF2-40B4-BE49-F238E27FC236}">
                  <a16:creationId xmlns:a16="http://schemas.microsoft.com/office/drawing/2014/main" id="{32BB9EC6-01D5-DED4-4BCB-E6E51D3B98B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2" name="Freeform 19">
              <a:extLst>
                <a:ext uri="{FF2B5EF4-FFF2-40B4-BE49-F238E27FC236}">
                  <a16:creationId xmlns:a16="http://schemas.microsoft.com/office/drawing/2014/main" id="{DE36C030-58F1-1888-1D47-945FCC95846C}"/>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3" name="Freeform 20">
              <a:extLst>
                <a:ext uri="{FF2B5EF4-FFF2-40B4-BE49-F238E27FC236}">
                  <a16:creationId xmlns:a16="http://schemas.microsoft.com/office/drawing/2014/main" id="{466FDC08-12F1-2CB3-55E5-4223F1217DD5}"/>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4" name="Freeform 22">
              <a:extLst>
                <a:ext uri="{FF2B5EF4-FFF2-40B4-BE49-F238E27FC236}">
                  <a16:creationId xmlns:a16="http://schemas.microsoft.com/office/drawing/2014/main" id="{5E48192E-A210-10FC-64F0-87C12AD695CE}"/>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5" name="Freeform 23">
              <a:extLst>
                <a:ext uri="{FF2B5EF4-FFF2-40B4-BE49-F238E27FC236}">
                  <a16:creationId xmlns:a16="http://schemas.microsoft.com/office/drawing/2014/main" id="{A4D29756-7DDD-363E-DDBA-29F32449370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6" name="Freeform 26">
              <a:extLst>
                <a:ext uri="{FF2B5EF4-FFF2-40B4-BE49-F238E27FC236}">
                  <a16:creationId xmlns:a16="http://schemas.microsoft.com/office/drawing/2014/main" id="{977AA206-7B0D-630E-2C5B-9550571F990A}"/>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7" name="Freeform 27">
              <a:extLst>
                <a:ext uri="{FF2B5EF4-FFF2-40B4-BE49-F238E27FC236}">
                  <a16:creationId xmlns:a16="http://schemas.microsoft.com/office/drawing/2014/main" id="{C578E452-C96A-4AD6-03EF-7436CFB85BCE}"/>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8" name="Freeform 28">
              <a:extLst>
                <a:ext uri="{FF2B5EF4-FFF2-40B4-BE49-F238E27FC236}">
                  <a16:creationId xmlns:a16="http://schemas.microsoft.com/office/drawing/2014/main" id="{C438EC8D-F884-2CCB-C0B8-F1DFF2933433}"/>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9" name="Freeform 30">
              <a:extLst>
                <a:ext uri="{FF2B5EF4-FFF2-40B4-BE49-F238E27FC236}">
                  <a16:creationId xmlns:a16="http://schemas.microsoft.com/office/drawing/2014/main" id="{BA1C17DB-42EF-C725-6164-123558E5FD4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0" name="Freeform 43">
              <a:extLst>
                <a:ext uri="{FF2B5EF4-FFF2-40B4-BE49-F238E27FC236}">
                  <a16:creationId xmlns:a16="http://schemas.microsoft.com/office/drawing/2014/main" id="{06750BBF-690D-5F90-5163-18063ADC2559}"/>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1" name="Freeform 51">
              <a:extLst>
                <a:ext uri="{FF2B5EF4-FFF2-40B4-BE49-F238E27FC236}">
                  <a16:creationId xmlns:a16="http://schemas.microsoft.com/office/drawing/2014/main" id="{89906FC3-98D6-7517-878A-5C26150B3F65}"/>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2" name="Freeform 52">
              <a:extLst>
                <a:ext uri="{FF2B5EF4-FFF2-40B4-BE49-F238E27FC236}">
                  <a16:creationId xmlns:a16="http://schemas.microsoft.com/office/drawing/2014/main" id="{75F49575-E7DD-AE0C-5DF7-E0C73186764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3" name="Freeform 53">
              <a:extLst>
                <a:ext uri="{FF2B5EF4-FFF2-40B4-BE49-F238E27FC236}">
                  <a16:creationId xmlns:a16="http://schemas.microsoft.com/office/drawing/2014/main" id="{709045A5-2F7F-92CC-97B8-410B6D7E4D64}"/>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4" name="Freeform 54">
              <a:extLst>
                <a:ext uri="{FF2B5EF4-FFF2-40B4-BE49-F238E27FC236}">
                  <a16:creationId xmlns:a16="http://schemas.microsoft.com/office/drawing/2014/main" id="{703C71CC-B46F-7BBE-90EA-2001D8AD5478}"/>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5" name="Freeform 55">
              <a:extLst>
                <a:ext uri="{FF2B5EF4-FFF2-40B4-BE49-F238E27FC236}">
                  <a16:creationId xmlns:a16="http://schemas.microsoft.com/office/drawing/2014/main" id="{B4C944EE-3B01-2182-831C-BAFA820EA37C}"/>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6" name="Freeform 56">
              <a:extLst>
                <a:ext uri="{FF2B5EF4-FFF2-40B4-BE49-F238E27FC236}">
                  <a16:creationId xmlns:a16="http://schemas.microsoft.com/office/drawing/2014/main" id="{727646B3-834E-594A-5B4B-B217CB5CC951}"/>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7" name="Freeform 57">
              <a:extLst>
                <a:ext uri="{FF2B5EF4-FFF2-40B4-BE49-F238E27FC236}">
                  <a16:creationId xmlns:a16="http://schemas.microsoft.com/office/drawing/2014/main" id="{4098E858-E702-BCEE-34E1-4FB7FCC0384A}"/>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8" name="Freeform 59">
              <a:extLst>
                <a:ext uri="{FF2B5EF4-FFF2-40B4-BE49-F238E27FC236}">
                  <a16:creationId xmlns:a16="http://schemas.microsoft.com/office/drawing/2014/main" id="{1D73C9C0-AEBB-4212-2317-04A443DE6CC0}"/>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9" name="Freeform 60">
              <a:extLst>
                <a:ext uri="{FF2B5EF4-FFF2-40B4-BE49-F238E27FC236}">
                  <a16:creationId xmlns:a16="http://schemas.microsoft.com/office/drawing/2014/main" id="{7A9ADFE8-600D-EC70-1526-70D43721D479}"/>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0" name="Freeform 61">
              <a:extLst>
                <a:ext uri="{FF2B5EF4-FFF2-40B4-BE49-F238E27FC236}">
                  <a16:creationId xmlns:a16="http://schemas.microsoft.com/office/drawing/2014/main" id="{47093F4D-746D-B229-71F1-BBBD2A412DE7}"/>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 name="Freeform 5">
              <a:extLst>
                <a:ext uri="{FF2B5EF4-FFF2-40B4-BE49-F238E27FC236}">
                  <a16:creationId xmlns:a16="http://schemas.microsoft.com/office/drawing/2014/main" id="{E79385DE-E8DC-D3BD-8F48-2B0EC4A7A4F0}"/>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2" name="Freeform 6">
              <a:extLst>
                <a:ext uri="{FF2B5EF4-FFF2-40B4-BE49-F238E27FC236}">
                  <a16:creationId xmlns:a16="http://schemas.microsoft.com/office/drawing/2014/main" id="{ADB21756-515B-FDA0-F289-99C5BA0AC20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3" name="Freeform 7">
              <a:extLst>
                <a:ext uri="{FF2B5EF4-FFF2-40B4-BE49-F238E27FC236}">
                  <a16:creationId xmlns:a16="http://schemas.microsoft.com/office/drawing/2014/main" id="{3CA68471-EC31-03E2-FABA-89DF61C95424}"/>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4" name="Freeform 8">
              <a:extLst>
                <a:ext uri="{FF2B5EF4-FFF2-40B4-BE49-F238E27FC236}">
                  <a16:creationId xmlns:a16="http://schemas.microsoft.com/office/drawing/2014/main" id="{4C6DCACC-784C-B8E8-8898-8A3054F7BB17}"/>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5" name="Freeform 9">
              <a:extLst>
                <a:ext uri="{FF2B5EF4-FFF2-40B4-BE49-F238E27FC236}">
                  <a16:creationId xmlns:a16="http://schemas.microsoft.com/office/drawing/2014/main" id="{5142D3E8-23FC-2DE1-4133-445F85F85865}"/>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6" name="Freeform 11">
              <a:extLst>
                <a:ext uri="{FF2B5EF4-FFF2-40B4-BE49-F238E27FC236}">
                  <a16:creationId xmlns:a16="http://schemas.microsoft.com/office/drawing/2014/main" id="{834331B7-F09D-F2F0-D7E6-0EB8C688F7F3}"/>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7" name="Freeform 12">
              <a:extLst>
                <a:ext uri="{FF2B5EF4-FFF2-40B4-BE49-F238E27FC236}">
                  <a16:creationId xmlns:a16="http://schemas.microsoft.com/office/drawing/2014/main" id="{305070D6-F045-EA4D-B977-990FA5AD80A8}"/>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8" name="Freeform 13">
              <a:extLst>
                <a:ext uri="{FF2B5EF4-FFF2-40B4-BE49-F238E27FC236}">
                  <a16:creationId xmlns:a16="http://schemas.microsoft.com/office/drawing/2014/main" id="{9A4AB825-6845-E0D4-F157-1B948E193751}"/>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9" name="Freeform 14">
              <a:extLst>
                <a:ext uri="{FF2B5EF4-FFF2-40B4-BE49-F238E27FC236}">
                  <a16:creationId xmlns:a16="http://schemas.microsoft.com/office/drawing/2014/main" id="{1DC24A75-0693-795A-17CD-2BC189B01B0A}"/>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0" name="Freeform 16">
              <a:extLst>
                <a:ext uri="{FF2B5EF4-FFF2-40B4-BE49-F238E27FC236}">
                  <a16:creationId xmlns:a16="http://schemas.microsoft.com/office/drawing/2014/main" id="{7623FAB8-FD45-2810-775A-D5F12B0C5975}"/>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1" name="Freeform 17">
              <a:extLst>
                <a:ext uri="{FF2B5EF4-FFF2-40B4-BE49-F238E27FC236}">
                  <a16:creationId xmlns:a16="http://schemas.microsoft.com/office/drawing/2014/main" id="{AFB53E66-FB09-7C3D-5E42-BA4B99CBF4DE}"/>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2" name="Freeform 21">
              <a:extLst>
                <a:ext uri="{FF2B5EF4-FFF2-40B4-BE49-F238E27FC236}">
                  <a16:creationId xmlns:a16="http://schemas.microsoft.com/office/drawing/2014/main" id="{C0748BCE-826C-3D38-4EA4-53C9E7ECCA74}"/>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3" name="Freeform 25">
              <a:extLst>
                <a:ext uri="{FF2B5EF4-FFF2-40B4-BE49-F238E27FC236}">
                  <a16:creationId xmlns:a16="http://schemas.microsoft.com/office/drawing/2014/main" id="{E3088280-5A11-FEE1-C425-5F9B91385661}"/>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4" name="Freeform 29">
              <a:extLst>
                <a:ext uri="{FF2B5EF4-FFF2-40B4-BE49-F238E27FC236}">
                  <a16:creationId xmlns:a16="http://schemas.microsoft.com/office/drawing/2014/main" id="{7C801BDC-004A-68E7-856A-D681506B7733}"/>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5" name="Freeform 31">
              <a:extLst>
                <a:ext uri="{FF2B5EF4-FFF2-40B4-BE49-F238E27FC236}">
                  <a16:creationId xmlns:a16="http://schemas.microsoft.com/office/drawing/2014/main" id="{0BDA8CC8-E51E-5BF7-CBC2-B60291A802FE}"/>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6" name="Freeform 32">
              <a:extLst>
                <a:ext uri="{FF2B5EF4-FFF2-40B4-BE49-F238E27FC236}">
                  <a16:creationId xmlns:a16="http://schemas.microsoft.com/office/drawing/2014/main" id="{3B0B61F7-5A35-A15E-6E4B-6D6A298FFA5E}"/>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7" name="Freeform 33">
              <a:extLst>
                <a:ext uri="{FF2B5EF4-FFF2-40B4-BE49-F238E27FC236}">
                  <a16:creationId xmlns:a16="http://schemas.microsoft.com/office/drawing/2014/main" id="{81D6A465-F994-20E5-49E8-175597AD68B2}"/>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8" name="Freeform 34">
              <a:extLst>
                <a:ext uri="{FF2B5EF4-FFF2-40B4-BE49-F238E27FC236}">
                  <a16:creationId xmlns:a16="http://schemas.microsoft.com/office/drawing/2014/main" id="{D75A0419-EF75-A155-9681-652E6B346EA9}"/>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9" name="Freeform 35">
              <a:extLst>
                <a:ext uri="{FF2B5EF4-FFF2-40B4-BE49-F238E27FC236}">
                  <a16:creationId xmlns:a16="http://schemas.microsoft.com/office/drawing/2014/main" id="{45DD044E-FBD8-59A7-C0A4-1B4C0C42510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0" name="Freeform 36">
              <a:extLst>
                <a:ext uri="{FF2B5EF4-FFF2-40B4-BE49-F238E27FC236}">
                  <a16:creationId xmlns:a16="http://schemas.microsoft.com/office/drawing/2014/main" id="{ED7D8618-6C65-EAFD-D6C9-9BDCFD912A6C}"/>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1" name="Freeform 37">
              <a:extLst>
                <a:ext uri="{FF2B5EF4-FFF2-40B4-BE49-F238E27FC236}">
                  <a16:creationId xmlns:a16="http://schemas.microsoft.com/office/drawing/2014/main" id="{80EC0767-4417-DE89-BD3D-00D457589FCD}"/>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2" name="Freeform 38">
              <a:extLst>
                <a:ext uri="{FF2B5EF4-FFF2-40B4-BE49-F238E27FC236}">
                  <a16:creationId xmlns:a16="http://schemas.microsoft.com/office/drawing/2014/main" id="{9ECD19A6-4F3F-15B6-5735-411CA65BA36C}"/>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3" name="Freeform 39">
              <a:extLst>
                <a:ext uri="{FF2B5EF4-FFF2-40B4-BE49-F238E27FC236}">
                  <a16:creationId xmlns:a16="http://schemas.microsoft.com/office/drawing/2014/main" id="{812AA157-A92D-EA70-8BFE-88D61D0C1E14}"/>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4" name="Freeform 40">
              <a:extLst>
                <a:ext uri="{FF2B5EF4-FFF2-40B4-BE49-F238E27FC236}">
                  <a16:creationId xmlns:a16="http://schemas.microsoft.com/office/drawing/2014/main" id="{6B31E4CC-E710-8892-2E71-34DC876F651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5" name="Freeform 41">
              <a:extLst>
                <a:ext uri="{FF2B5EF4-FFF2-40B4-BE49-F238E27FC236}">
                  <a16:creationId xmlns:a16="http://schemas.microsoft.com/office/drawing/2014/main" id="{85E5200A-6950-CF88-4242-8FD3D625DEA5}"/>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6" name="Freeform 42">
              <a:extLst>
                <a:ext uri="{FF2B5EF4-FFF2-40B4-BE49-F238E27FC236}">
                  <a16:creationId xmlns:a16="http://schemas.microsoft.com/office/drawing/2014/main" id="{CA54D161-9EF8-78DF-1B0A-4766817848FC}"/>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7" name="Freeform 44">
              <a:extLst>
                <a:ext uri="{FF2B5EF4-FFF2-40B4-BE49-F238E27FC236}">
                  <a16:creationId xmlns:a16="http://schemas.microsoft.com/office/drawing/2014/main" id="{C64272B3-20CB-3F91-8A8F-595CFB252B07}"/>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8" name="Freeform 45">
              <a:extLst>
                <a:ext uri="{FF2B5EF4-FFF2-40B4-BE49-F238E27FC236}">
                  <a16:creationId xmlns:a16="http://schemas.microsoft.com/office/drawing/2014/main" id="{4E27BC89-3702-B5D8-FF7A-2A9DC0C0EC12}"/>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9" name="Freeform 46">
              <a:extLst>
                <a:ext uri="{FF2B5EF4-FFF2-40B4-BE49-F238E27FC236}">
                  <a16:creationId xmlns:a16="http://schemas.microsoft.com/office/drawing/2014/main" id="{83653270-5B66-5986-EFCD-119B007A9B56}"/>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0" name="Freeform 47">
              <a:extLst>
                <a:ext uri="{FF2B5EF4-FFF2-40B4-BE49-F238E27FC236}">
                  <a16:creationId xmlns:a16="http://schemas.microsoft.com/office/drawing/2014/main" id="{F3BF5718-BDC9-840C-4E9A-1D89A5934ADF}"/>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1" name="Freeform 48">
              <a:extLst>
                <a:ext uri="{FF2B5EF4-FFF2-40B4-BE49-F238E27FC236}">
                  <a16:creationId xmlns:a16="http://schemas.microsoft.com/office/drawing/2014/main" id="{C228B2C6-09B9-0197-99EA-39EC047DF7BD}"/>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2" name="Freeform 49">
              <a:extLst>
                <a:ext uri="{FF2B5EF4-FFF2-40B4-BE49-F238E27FC236}">
                  <a16:creationId xmlns:a16="http://schemas.microsoft.com/office/drawing/2014/main" id="{57C6648C-C0B4-BD17-D230-91DE452DAB11}"/>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3" name="Freeform 8">
              <a:extLst>
                <a:ext uri="{FF2B5EF4-FFF2-40B4-BE49-F238E27FC236}">
                  <a16:creationId xmlns:a16="http://schemas.microsoft.com/office/drawing/2014/main" id="{9AC9B6FA-998F-B567-2F39-781F57ACA705}"/>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4" name="Freeform 106">
              <a:extLst>
                <a:ext uri="{FF2B5EF4-FFF2-40B4-BE49-F238E27FC236}">
                  <a16:creationId xmlns:a16="http://schemas.microsoft.com/office/drawing/2014/main" id="{42B138FE-612F-3B50-AB2F-C13E6E2A8758}"/>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grpSp>
      <p:sp>
        <p:nvSpPr>
          <p:cNvPr id="65" name="Rectangle 64">
            <a:extLst>
              <a:ext uri="{FF2B5EF4-FFF2-40B4-BE49-F238E27FC236}">
                <a16:creationId xmlns:a16="http://schemas.microsoft.com/office/drawing/2014/main" id="{15BFB4DC-9436-41B5-985C-4FD2B3C87BFB}"/>
              </a:ext>
              <a:ext uri="{C183D7F6-B498-43B3-948B-1728B52AA6E4}">
                <adec:decorative xmlns:adec="http://schemas.microsoft.com/office/drawing/2017/decorative" val="1"/>
              </a:ext>
            </a:extLst>
          </p:cNvPr>
          <p:cNvSpPr/>
          <p:nvPr userDrawn="1"/>
        </p:nvSpPr>
        <p:spPr>
          <a:xfrm>
            <a:off x="7590" y="2097741"/>
            <a:ext cx="12175432" cy="3891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C9BA523-EF01-4656-9D54-347E984FD329}"/>
              </a:ext>
            </a:extLst>
          </p:cNvPr>
          <p:cNvSpPr>
            <a:spLocks noGrp="1"/>
          </p:cNvSpPr>
          <p:nvPr>
            <p:ph type="title" hasCustomPrompt="1"/>
          </p:nvPr>
        </p:nvSpPr>
        <p:spPr>
          <a:xfrm>
            <a:off x="888571" y="110363"/>
            <a:ext cx="9827589" cy="1731935"/>
          </a:xfrm>
        </p:spPr>
        <p:txBody>
          <a:bodyPr anchor="b"/>
          <a:lstStyle/>
          <a:p>
            <a:r>
              <a:rPr lang="en-US" dirty="0"/>
              <a:t>Click to add title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hasCustomPrompt="1"/>
          </p:nvPr>
        </p:nvSpPr>
        <p:spPr>
          <a:xfrm>
            <a:off x="873497" y="2218158"/>
            <a:ext cx="5313294" cy="3659681"/>
          </a:xfrm>
        </p:spPr>
        <p:txBody>
          <a:bodyPr anchor="t">
            <a:normAutofit/>
          </a:bodyPr>
          <a:lstStyle>
            <a:lvl1pPr marL="0" indent="0">
              <a:buFont typeface="Arial" panose="020B0604020202020204" pitchFamily="34" charset="0"/>
              <a:buNone/>
              <a:defRPr sz="1800" b="0"/>
            </a:lvl1pPr>
            <a:lvl2pPr marL="228600" indent="0">
              <a:buFont typeface="Arial" panose="020B0604020202020204" pitchFamily="34" charset="0"/>
              <a:buNone/>
              <a:defRPr sz="1600" b="0"/>
            </a:lvl2pPr>
            <a:lvl3pPr marL="320040" indent="0">
              <a:buNone/>
              <a:defRPr sz="1400" b="0"/>
            </a:lvl3pPr>
            <a:lvl4pPr marL="411480" indent="0">
              <a:buFont typeface="Arial" panose="020B0604020202020204" pitchFamily="34" charset="0"/>
              <a:buNone/>
              <a:defRPr sz="1200" b="0"/>
            </a:lvl4pPr>
            <a:lvl5pPr marL="502920" indent="0">
              <a:buNone/>
              <a:defRPr sz="1200" b="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0" name="Picture Placeholder 69">
            <a:extLst>
              <a:ext uri="{FF2B5EF4-FFF2-40B4-BE49-F238E27FC236}">
                <a16:creationId xmlns:a16="http://schemas.microsoft.com/office/drawing/2014/main" id="{24D174D5-B023-EB99-E21B-7FA9DAEF3D0C}"/>
              </a:ext>
            </a:extLst>
          </p:cNvPr>
          <p:cNvSpPr>
            <a:spLocks noGrp="1"/>
          </p:cNvSpPr>
          <p:nvPr>
            <p:ph type="pic" sz="quarter" idx="13"/>
          </p:nvPr>
        </p:nvSpPr>
        <p:spPr>
          <a:xfrm>
            <a:off x="6583363" y="2097088"/>
            <a:ext cx="5608637" cy="3892550"/>
          </a:xfrm>
        </p:spPr>
        <p:txBody>
          <a:bodyPr/>
          <a:lstStyle>
            <a:lvl1pPr marL="0" indent="0" algn="ctr">
              <a:buNone/>
              <a:defRPr/>
            </a:lvl1pPr>
          </a:lstStyle>
          <a:p>
            <a:r>
              <a:rPr lang="en-US"/>
              <a:t>Click icon to add picture</a:t>
            </a:r>
            <a:endParaRPr lang="en-US" dirty="0"/>
          </a:p>
        </p:txBody>
      </p:sp>
      <p:sp>
        <p:nvSpPr>
          <p:cNvPr id="71" name="Footer Placeholder 4">
            <a:extLst>
              <a:ext uri="{FF2B5EF4-FFF2-40B4-BE49-F238E27FC236}">
                <a16:creationId xmlns:a16="http://schemas.microsoft.com/office/drawing/2014/main" id="{91D8018E-34BF-1295-2ACF-0C4D08DF7ADB}"/>
              </a:ext>
            </a:extLst>
          </p:cNvPr>
          <p:cNvSpPr>
            <a:spLocks noGrp="1"/>
          </p:cNvSpPr>
          <p:nvPr>
            <p:ph type="ftr" sz="quarter" idx="11"/>
          </p:nvPr>
        </p:nvSpPr>
        <p:spPr>
          <a:xfrm rot="5400000">
            <a:off x="-1754871" y="2093199"/>
            <a:ext cx="4157472" cy="416082"/>
          </a:xfrm>
        </p:spPr>
        <p:txBody>
          <a:bodyPr/>
          <a:lstStyle/>
          <a:p>
            <a:endParaRPr lang="en-US" dirty="0"/>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2278347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a:t>
            </a:fld>
            <a:endParaRPr lang="en-US" dirty="0"/>
          </a:p>
        </p:txBody>
      </p:sp>
    </p:spTree>
    <p:extLst>
      <p:ext uri="{BB962C8B-B14F-4D97-AF65-F5344CB8AC3E}">
        <p14:creationId xmlns:p14="http://schemas.microsoft.com/office/powerpoint/2010/main" val="1345107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7" r:id="rId5"/>
    <p:sldLayoutId id="2147483668" r:id="rId6"/>
    <p:sldLayoutId id="2147483669" r:id="rId7"/>
    <p:sldLayoutId id="2147483670" r:id="rId8"/>
    <p:sldLayoutId id="2147483671" r:id="rId9"/>
    <p:sldLayoutId id="2147483651" r:id="rId10"/>
    <p:sldLayoutId id="2147483652" r:id="rId11"/>
    <p:sldLayoutId id="2147483666" r:id="rId12"/>
    <p:sldLayoutId id="2147483654" r:id="rId13"/>
    <p:sldLayoutId id="2147483655" r:id="rId14"/>
  </p:sldLayoutIdLst>
  <p:hf sldNum="0" hdr="0" ftr="0"/>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51435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800" kern="1200">
          <a:solidFill>
            <a:schemeClr val="tx2"/>
          </a:solidFill>
          <a:latin typeface="+mn-lt"/>
          <a:ea typeface="+mn-ea"/>
          <a:cs typeface="+mn-cs"/>
        </a:defRPr>
      </a:lvl2pPr>
      <a:lvl3pPr marL="82296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109728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4pPr>
      <a:lvl5pPr marL="137160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5224AF3-8A06-5D1E-F762-4E225CD6443A}"/>
              </a:ext>
            </a:extLst>
          </p:cNvPr>
          <p:cNvSpPr>
            <a:spLocks noGrp="1"/>
          </p:cNvSpPr>
          <p:nvPr>
            <p:ph type="ctrTitle"/>
          </p:nvPr>
        </p:nvSpPr>
        <p:spPr>
          <a:xfrm>
            <a:off x="2152217" y="-134006"/>
            <a:ext cx="7883117" cy="6251028"/>
          </a:xfrm>
        </p:spPr>
        <p:txBody>
          <a:bodyPr>
            <a:normAutofit/>
          </a:bodyPr>
          <a:lstStyle/>
          <a:p>
            <a:pPr marL="0" indent="0">
              <a:buNone/>
            </a:pPr>
            <a:br>
              <a:rPr lang="en-IN" sz="4800" dirty="0">
                <a:latin typeface="Times New Roman" panose="02020603050405020304" pitchFamily="18" charset="0"/>
                <a:cs typeface="Times New Roman" panose="02020603050405020304" pitchFamily="18" charset="0"/>
              </a:rPr>
            </a:br>
            <a:r>
              <a:rPr lang="en-IN" sz="4800" dirty="0">
                <a:latin typeface="Times New Roman" panose="02020603050405020304" pitchFamily="18" charset="0"/>
                <a:cs typeface="Times New Roman" panose="02020603050405020304" pitchFamily="18" charset="0"/>
              </a:rPr>
              <a:t>PHISHING SITES PREDICTION USING MACHINE LEARNING</a:t>
            </a:r>
            <a:br>
              <a:rPr lang="en-IN" sz="4800" dirty="0">
                <a:latin typeface="Times New Roman" panose="02020603050405020304" pitchFamily="18" charset="0"/>
                <a:cs typeface="Times New Roman" panose="02020603050405020304" pitchFamily="18" charset="0"/>
              </a:rPr>
            </a:br>
            <a:r>
              <a:rPr lang="en-IN" sz="1400" b="1" dirty="0">
                <a:latin typeface="Times New Roman" panose="02020603050405020304" pitchFamily="18" charset="0"/>
                <a:cs typeface="Times New Roman" panose="02020603050405020304" pitchFamily="18" charset="0"/>
              </a:rPr>
              <a:t>                     			     Chiru deepika </a:t>
            </a:r>
            <a:r>
              <a:rPr lang="en-IN" sz="1400" b="1" dirty="0" err="1">
                <a:latin typeface="Times New Roman" panose="02020603050405020304" pitchFamily="18" charset="0"/>
                <a:cs typeface="Times New Roman" panose="02020603050405020304" pitchFamily="18" charset="0"/>
              </a:rPr>
              <a:t>yalamanchili</a:t>
            </a:r>
            <a:r>
              <a:rPr lang="en-IN" sz="1400" b="1" dirty="0">
                <a:latin typeface="Times New Roman" panose="02020603050405020304" pitchFamily="18" charset="0"/>
                <a:cs typeface="Times New Roman" panose="02020603050405020304" pitchFamily="18" charset="0"/>
              </a:rPr>
              <a:t>(811300581)</a:t>
            </a:r>
            <a:br>
              <a:rPr lang="en-IN" sz="1400" b="1" dirty="0">
                <a:latin typeface="Times New Roman" panose="02020603050405020304" pitchFamily="18" charset="0"/>
                <a:cs typeface="Times New Roman" panose="02020603050405020304" pitchFamily="18" charset="0"/>
              </a:rPr>
            </a:br>
            <a:r>
              <a:rPr lang="en-IN" sz="1400" b="1" dirty="0">
                <a:latin typeface="Times New Roman" panose="02020603050405020304" pitchFamily="18" charset="0"/>
                <a:cs typeface="Times New Roman" panose="02020603050405020304" pitchFamily="18" charset="0"/>
              </a:rPr>
              <a:t>			           </a:t>
            </a:r>
            <a:r>
              <a:rPr lang="en-US" sz="1400" b="1" dirty="0">
                <a:solidFill>
                  <a:schemeClr val="tx1"/>
                </a:solidFill>
                <a:latin typeface="Times New Roman" panose="02020603050405020304" pitchFamily="18" charset="0"/>
                <a:cs typeface="Times New Roman" panose="02020603050405020304" pitchFamily="18" charset="0"/>
              </a:rPr>
              <a:t>Raghunath Male (8112572266)</a:t>
            </a:r>
            <a:br>
              <a:rPr lang="en-US" sz="1400" b="1" dirty="0">
                <a:solidFill>
                  <a:schemeClr val="tx1"/>
                </a:solidFill>
                <a:latin typeface="Times New Roman" panose="02020603050405020304" pitchFamily="18" charset="0"/>
                <a:cs typeface="Times New Roman" panose="02020603050405020304" pitchFamily="18" charset="0"/>
              </a:rPr>
            </a:br>
            <a:r>
              <a:rPr lang="en-US" sz="1400" b="1" dirty="0">
                <a:solidFill>
                  <a:schemeClr val="tx1"/>
                </a:solidFill>
                <a:latin typeface="Times New Roman" panose="02020603050405020304" pitchFamily="18" charset="0"/>
                <a:cs typeface="Times New Roman" panose="02020603050405020304" pitchFamily="18" charset="0"/>
              </a:rPr>
              <a:t>				     Suresh Babu </a:t>
            </a:r>
            <a:r>
              <a:rPr lang="en-US" sz="1400" b="1" dirty="0" err="1">
                <a:solidFill>
                  <a:schemeClr val="tx1"/>
                </a:solidFill>
                <a:latin typeface="Times New Roman" panose="02020603050405020304" pitchFamily="18" charset="0"/>
                <a:cs typeface="Times New Roman" panose="02020603050405020304" pitchFamily="18" charset="0"/>
              </a:rPr>
              <a:t>Nakkalapalli</a:t>
            </a:r>
            <a:r>
              <a:rPr lang="en-US" sz="1400" b="1" dirty="0">
                <a:solidFill>
                  <a:schemeClr val="tx1"/>
                </a:solidFill>
                <a:latin typeface="Times New Roman" panose="02020603050405020304" pitchFamily="18" charset="0"/>
                <a:cs typeface="Times New Roman" panose="02020603050405020304" pitchFamily="18" charset="0"/>
              </a:rPr>
              <a:t> (811292428)</a:t>
            </a:r>
            <a:br>
              <a:rPr lang="en-IN" sz="1400" b="1" dirty="0">
                <a:latin typeface="Times New Roman" panose="02020603050405020304" pitchFamily="18" charset="0"/>
                <a:cs typeface="Times New Roman" panose="02020603050405020304" pitchFamily="18" charset="0"/>
              </a:rPr>
            </a:br>
            <a:endParaRPr lang="en-US" sz="1400" b="1" dirty="0"/>
          </a:p>
        </p:txBody>
      </p:sp>
      <p:pic>
        <p:nvPicPr>
          <p:cNvPr id="8" name="Picture Placeholder 99" descr="Photo of a beach with a paddleboarder in the background&#10;">
            <a:extLst>
              <a:ext uri="{FF2B5EF4-FFF2-40B4-BE49-F238E27FC236}">
                <a16:creationId xmlns:a16="http://schemas.microsoft.com/office/drawing/2014/main" id="{EC0D392E-82AA-A0FB-17D0-03C09761DA66}"/>
              </a:ext>
            </a:extLst>
          </p:cNvPr>
          <p:cNvPicPr>
            <a:picLocks noGrp="1" noChangeAspect="1"/>
          </p:cNvPicPr>
          <p:nvPr>
            <p:ph type="pic" sz="quarter" idx="13"/>
          </p:nvPr>
        </p:nvPicPr>
        <p:blipFill rotWithShape="1">
          <a:blip r:embed="rId3"/>
          <a:srcRect t="7802" b="7802"/>
          <a:stretch/>
        </p:blipFill>
        <p:spPr>
          <a:xfrm>
            <a:off x="1588" y="0"/>
            <a:ext cx="12188825" cy="6858000"/>
          </a:xfrm>
        </p:spPr>
      </p:pic>
    </p:spTree>
    <p:extLst>
      <p:ext uri="{BB962C8B-B14F-4D97-AF65-F5344CB8AC3E}">
        <p14:creationId xmlns:p14="http://schemas.microsoft.com/office/powerpoint/2010/main" val="704899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1B364-17A2-00F5-68F9-BFD2FA919121}"/>
              </a:ext>
            </a:extLst>
          </p:cNvPr>
          <p:cNvSpPr>
            <a:spLocks noGrp="1"/>
          </p:cNvSpPr>
          <p:nvPr>
            <p:ph type="title"/>
          </p:nvPr>
        </p:nvSpPr>
        <p:spPr>
          <a:xfrm>
            <a:off x="173736" y="110364"/>
            <a:ext cx="9634011" cy="786784"/>
          </a:xfrm>
        </p:spPr>
        <p:txBody>
          <a:bodyPr anchor="ctr">
            <a:normAutofit/>
          </a:bodyPr>
          <a:lstStyle/>
          <a:p>
            <a:r>
              <a:rPr lang="en-IN" sz="3200" b="1" dirty="0">
                <a:latin typeface="Times New Roman" panose="02020603050405020304" pitchFamily="18" charset="0"/>
                <a:cs typeface="Times New Roman" panose="02020603050405020304" pitchFamily="18" charset="0"/>
              </a:rPr>
              <a:t>Approach</a:t>
            </a:r>
            <a:r>
              <a:rPr lang="en-IN" sz="3200"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E0211C3-1447-96DF-F1D8-30DB5B3F3097}"/>
              </a:ext>
            </a:extLst>
          </p:cNvPr>
          <p:cNvSpPr>
            <a:spLocks noGrp="1"/>
          </p:cNvSpPr>
          <p:nvPr>
            <p:ph sz="half" idx="1"/>
          </p:nvPr>
        </p:nvSpPr>
        <p:spPr>
          <a:xfrm>
            <a:off x="112316" y="1013612"/>
            <a:ext cx="10363924" cy="4238839"/>
          </a:xfrm>
        </p:spPr>
        <p:txBody>
          <a:bodyPr>
            <a:normAutofit/>
          </a:bodyPr>
          <a:lstStyle/>
          <a:p>
            <a:pPr>
              <a:lnSpc>
                <a:spcPct val="140000"/>
              </a:lnSpc>
            </a:pPr>
            <a:r>
              <a:rPr lang="en-US" b="1" i="0" dirty="0">
                <a:effectLst/>
                <a:latin typeface="Times New Roman" panose="02020603050405020304" pitchFamily="18" charset="0"/>
                <a:cs typeface="Times New Roman" panose="02020603050405020304" pitchFamily="18" charset="0"/>
              </a:rPr>
              <a:t>Data Preprocessing:</a:t>
            </a:r>
            <a:endParaRPr lang="en-US" b="0" i="0" dirty="0">
              <a:effectLst/>
              <a:latin typeface="Times New Roman" panose="02020603050405020304" pitchFamily="18" charset="0"/>
              <a:cs typeface="Times New Roman" panose="02020603050405020304" pitchFamily="18" charset="0"/>
            </a:endParaRPr>
          </a:p>
          <a:p>
            <a:pPr lvl="1">
              <a:lnSpc>
                <a:spcPct val="140000"/>
              </a:lnSpc>
              <a:buClr>
                <a:schemeClr val="tx1"/>
              </a:buClr>
            </a:pPr>
            <a:r>
              <a:rPr lang="en-US" b="0" i="0" dirty="0">
                <a:effectLst/>
                <a:latin typeface="Times New Roman" panose="02020603050405020304" pitchFamily="18" charset="0"/>
                <a:cs typeface="Times New Roman" panose="02020603050405020304" pitchFamily="18" charset="0"/>
              </a:rPr>
              <a:t>Loaded the dataset using </a:t>
            </a:r>
            <a:r>
              <a:rPr lang="en-US" b="0" i="0" dirty="0" err="1">
                <a:effectLst/>
                <a:latin typeface="Times New Roman" panose="02020603050405020304" pitchFamily="18" charset="0"/>
                <a:cs typeface="Times New Roman" panose="02020603050405020304" pitchFamily="18" charset="0"/>
              </a:rPr>
              <a:t>Pandas.Explored</a:t>
            </a:r>
            <a:r>
              <a:rPr lang="en-US" b="0" i="0" dirty="0">
                <a:effectLst/>
                <a:latin typeface="Times New Roman" panose="02020603050405020304" pitchFamily="18" charset="0"/>
                <a:cs typeface="Times New Roman" panose="02020603050405020304" pitchFamily="18" charset="0"/>
              </a:rPr>
              <a:t> and visualized the dataset.</a:t>
            </a:r>
          </a:p>
          <a:p>
            <a:pPr lvl="1">
              <a:lnSpc>
                <a:spcPct val="140000"/>
              </a:lnSpc>
              <a:buClr>
                <a:schemeClr val="tx1"/>
              </a:buClr>
            </a:pPr>
            <a:r>
              <a:rPr lang="en-US" b="0" i="0" dirty="0">
                <a:effectLst/>
                <a:latin typeface="Times New Roman" panose="02020603050405020304" pitchFamily="18" charset="0"/>
                <a:cs typeface="Times New Roman" panose="02020603050405020304" pitchFamily="18" charset="0"/>
              </a:rPr>
              <a:t>Applied tokenization and stemming to preprocess the URL text using NLTK.</a:t>
            </a:r>
            <a:r>
              <a:rPr lang="en-US" dirty="0">
                <a:latin typeface="Times New Roman" panose="02020603050405020304" pitchFamily="18" charset="0"/>
                <a:cs typeface="Times New Roman" panose="02020603050405020304" pitchFamily="18" charset="0"/>
              </a:rPr>
              <a:t> </a:t>
            </a:r>
          </a:p>
          <a:p>
            <a:pPr lvl="1">
              <a:lnSpc>
                <a:spcPct val="140000"/>
              </a:lnSpc>
              <a:buClr>
                <a:schemeClr val="tx1"/>
              </a:buClr>
            </a:pPr>
            <a:r>
              <a:rPr lang="en-US" dirty="0">
                <a:latin typeface="Times New Roman" panose="02020603050405020304" pitchFamily="18" charset="0"/>
                <a:cs typeface="Times New Roman" panose="02020603050405020304" pitchFamily="18" charset="0"/>
              </a:rPr>
              <a:t>Utilized regular expressions (‘</a:t>
            </a:r>
            <a:r>
              <a:rPr lang="en-US" dirty="0" err="1">
                <a:latin typeface="Times New Roman" panose="02020603050405020304" pitchFamily="18" charset="0"/>
                <a:cs typeface="Times New Roman" panose="02020603050405020304" pitchFamily="18" charset="0"/>
              </a:rPr>
              <a:t>RegexpTokenizer</a:t>
            </a:r>
            <a:r>
              <a:rPr lang="en-US" dirty="0">
                <a:latin typeface="Times New Roman" panose="02020603050405020304" pitchFamily="18" charset="0"/>
                <a:cs typeface="Times New Roman" panose="02020603050405020304" pitchFamily="18" charset="0"/>
              </a:rPr>
              <a:t>’) to tokenize words in URLs. </a:t>
            </a:r>
          </a:p>
          <a:p>
            <a:pPr lvl="1">
              <a:lnSpc>
                <a:spcPct val="140000"/>
              </a:lnSpc>
              <a:buClr>
                <a:schemeClr val="tx1"/>
              </a:buClr>
            </a:pPr>
            <a:r>
              <a:rPr lang="en-US" dirty="0">
                <a:latin typeface="Times New Roman" panose="02020603050405020304" pitchFamily="18" charset="0"/>
                <a:cs typeface="Times New Roman" panose="02020603050405020304" pitchFamily="18" charset="0"/>
              </a:rPr>
              <a:t>Applied stemming using the ‘Snowball Stemmer’ for reducing words to their base form. </a:t>
            </a:r>
          </a:p>
          <a:p>
            <a:pPr lvl="1">
              <a:lnSpc>
                <a:spcPct val="140000"/>
              </a:lnSpc>
              <a:buClr>
                <a:schemeClr val="tx1"/>
              </a:buClr>
            </a:pPr>
            <a:r>
              <a:rPr lang="en-US" dirty="0">
                <a:latin typeface="Times New Roman" panose="02020603050405020304" pitchFamily="18" charset="0"/>
                <a:cs typeface="Times New Roman" panose="02020603050405020304" pitchFamily="18" charset="0"/>
              </a:rPr>
              <a:t> Joined the tokenized and stemmed words back into a text representation. </a:t>
            </a:r>
          </a:p>
          <a:p>
            <a:pPr lvl="1">
              <a:lnSpc>
                <a:spcPct val="140000"/>
              </a:lnSpc>
              <a:buClr>
                <a:schemeClr val="tx1"/>
              </a:buClr>
            </a:pPr>
            <a:r>
              <a:rPr lang="en-US" dirty="0">
                <a:latin typeface="Times New Roman" panose="02020603050405020304" pitchFamily="18" charset="0"/>
                <a:cs typeface="Times New Roman" panose="02020603050405020304" pitchFamily="18" charset="0"/>
              </a:rPr>
              <a:t>The preprocessing step is crucial for converting raw URLs into a format suitable for machine learning.</a:t>
            </a:r>
            <a:endParaRPr lang="en-US" b="0" i="0" dirty="0">
              <a:effectLst/>
              <a:latin typeface="Times New Roman" panose="02020603050405020304" pitchFamily="18" charset="0"/>
              <a:cs typeface="Times New Roman" panose="02020603050405020304" pitchFamily="18" charset="0"/>
            </a:endParaRPr>
          </a:p>
          <a:p>
            <a:pPr>
              <a:lnSpc>
                <a:spcPct val="140000"/>
              </a:lnSpc>
            </a:pPr>
            <a:endParaRPr lang="en-US" dirty="0">
              <a:latin typeface="Times New Roman" panose="02020603050405020304" pitchFamily="18" charset="0"/>
              <a:cs typeface="Times New Roman" panose="02020603050405020304" pitchFamily="18" charset="0"/>
            </a:endParaRPr>
          </a:p>
        </p:txBody>
      </p:sp>
      <p:pic>
        <p:nvPicPr>
          <p:cNvPr id="6" name="Content Placeholder 5" descr="A screenshot of a computer&#10;&#10;Description automatically generated">
            <a:extLst>
              <a:ext uri="{FF2B5EF4-FFF2-40B4-BE49-F238E27FC236}">
                <a16:creationId xmlns:a16="http://schemas.microsoft.com/office/drawing/2014/main" id="{806D6757-59E6-9358-865A-8ED0F600F3A3}"/>
              </a:ext>
            </a:extLst>
          </p:cNvPr>
          <p:cNvPicPr>
            <a:picLocks noGrp="1" noChangeAspect="1"/>
          </p:cNvPicPr>
          <p:nvPr>
            <p:ph sz="half" idx="15"/>
          </p:nvPr>
        </p:nvPicPr>
        <p:blipFill>
          <a:blip r:embed="rId2">
            <a:extLst>
              <a:ext uri="{28A0092B-C50C-407E-A947-70E740481C1C}">
                <a14:useLocalDpi xmlns:a14="http://schemas.microsoft.com/office/drawing/2010/main" val="0"/>
              </a:ext>
            </a:extLst>
          </a:blip>
          <a:stretch>
            <a:fillRect/>
          </a:stretch>
        </p:blipFill>
        <p:spPr>
          <a:xfrm>
            <a:off x="276046" y="4606506"/>
            <a:ext cx="9644332" cy="2022824"/>
          </a:xfrm>
          <a:noFill/>
        </p:spPr>
      </p:pic>
    </p:spTree>
    <p:extLst>
      <p:ext uri="{BB962C8B-B14F-4D97-AF65-F5344CB8AC3E}">
        <p14:creationId xmlns:p14="http://schemas.microsoft.com/office/powerpoint/2010/main" val="3596859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3146-B146-9E9B-DBED-73D76B0C604B}"/>
              </a:ext>
            </a:extLst>
          </p:cNvPr>
          <p:cNvSpPr>
            <a:spLocks noGrp="1"/>
          </p:cNvSpPr>
          <p:nvPr>
            <p:ph type="title"/>
          </p:nvPr>
        </p:nvSpPr>
        <p:spPr>
          <a:xfrm>
            <a:off x="1069847" y="453497"/>
            <a:ext cx="9363021" cy="896332"/>
          </a:xfrm>
        </p:spPr>
        <p:txBody>
          <a:bodyPr>
            <a:normAutofit fontScale="90000"/>
          </a:bodyPr>
          <a:lstStyle/>
          <a:p>
            <a:r>
              <a:rPr lang="en-US" sz="3200" b="1" i="0" dirty="0">
                <a:solidFill>
                  <a:srgbClr val="374151"/>
                </a:solidFill>
                <a:effectLst/>
                <a:latin typeface="Times New Roman" panose="02020603050405020304" pitchFamily="18" charset="0"/>
                <a:cs typeface="Times New Roman" panose="02020603050405020304" pitchFamily="18" charset="0"/>
              </a:rPr>
              <a:t>Web Scraping and Network Analysis:</a:t>
            </a:r>
            <a:br>
              <a:rPr lang="en-US" sz="3200" dirty="0">
                <a:solidFill>
                  <a:srgbClr val="374151"/>
                </a:solidFill>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EE1C510-F6B4-9FCB-3602-9C3F1D92E278}"/>
              </a:ext>
            </a:extLst>
          </p:cNvPr>
          <p:cNvSpPr>
            <a:spLocks noGrp="1"/>
          </p:cNvSpPr>
          <p:nvPr>
            <p:ph idx="1"/>
          </p:nvPr>
        </p:nvSpPr>
        <p:spPr>
          <a:xfrm>
            <a:off x="87086" y="968875"/>
            <a:ext cx="10964091" cy="5778762"/>
          </a:xfrm>
        </p:spPr>
        <p:txBody>
          <a:bodyPr/>
          <a:lstStyle/>
          <a:p>
            <a:pPr marL="285750" indent="-285750" algn="l">
              <a:buClr>
                <a:schemeClr val="tx1"/>
              </a:buClr>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Utilized Selenium and Beautiful Soup for web scraping to collect links from specified URLs.</a:t>
            </a:r>
          </a:p>
          <a:p>
            <a:pPr marL="285750" indent="-285750" algn="l">
              <a:buClr>
                <a:schemeClr val="tx1"/>
              </a:buClr>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Created a network graph using Network X to visualize relationships between URLs.</a:t>
            </a:r>
          </a:p>
          <a:p>
            <a:pPr marL="285750" indent="-285750">
              <a:buClr>
                <a:schemeClr val="tx1"/>
              </a:buClr>
              <a:buFont typeface="Arial" panose="020B0604020202020204" pitchFamily="34" charset="0"/>
              <a:buChar char="•"/>
            </a:pPr>
            <a:r>
              <a:rPr lang="en-US" sz="1800" kern="1200" dirty="0">
                <a:solidFill>
                  <a:schemeClr val="tx1"/>
                </a:solidFill>
                <a:latin typeface="Times New Roman" panose="02020603050405020304" pitchFamily="18" charset="0"/>
                <a:ea typeface="+mn-ea"/>
                <a:cs typeface="Times New Roman" panose="02020603050405020304" pitchFamily="18" charset="0"/>
              </a:rPr>
              <a:t>Create a network graph to visualize the links between different URLs</a:t>
            </a:r>
            <a:endParaRPr lang="en-US" sz="1800" dirty="0">
              <a:latin typeface="Times New Roman" panose="02020603050405020304" pitchFamily="18" charset="0"/>
              <a:cs typeface="Times New Roman" panose="02020603050405020304" pitchFamily="18" charset="0"/>
            </a:endParaRPr>
          </a:p>
          <a:p>
            <a:pPr algn="l">
              <a:buClr>
                <a:schemeClr val="tx1"/>
              </a:buClr>
            </a:pPr>
            <a:endParaRPr lang="en-US" sz="1800" b="0" i="0" dirty="0">
              <a:solidFill>
                <a:srgbClr val="374151"/>
              </a:solidFill>
              <a:effectLst/>
              <a:latin typeface="Times New Roman" panose="02020603050405020304" pitchFamily="18" charset="0"/>
              <a:cs typeface="Times New Roman" panose="02020603050405020304" pitchFamily="18" charset="0"/>
            </a:endParaRPr>
          </a:p>
          <a:p>
            <a:endParaRPr lang="en-US" dirty="0"/>
          </a:p>
        </p:txBody>
      </p:sp>
      <p:pic>
        <p:nvPicPr>
          <p:cNvPr id="5" name="Picture 4" descr="A close-up of a computer code&#10;&#10;Description automatically generated">
            <a:extLst>
              <a:ext uri="{FF2B5EF4-FFF2-40B4-BE49-F238E27FC236}">
                <a16:creationId xmlns:a16="http://schemas.microsoft.com/office/drawing/2014/main" id="{7C3A854A-1C08-4135-F3CC-40D947B3E6B1}"/>
              </a:ext>
            </a:extLst>
          </p:cNvPr>
          <p:cNvPicPr>
            <a:picLocks noChangeAspect="1"/>
          </p:cNvPicPr>
          <p:nvPr/>
        </p:nvPicPr>
        <p:blipFill>
          <a:blip r:embed="rId2"/>
          <a:stretch>
            <a:fillRect/>
          </a:stretch>
        </p:blipFill>
        <p:spPr>
          <a:xfrm>
            <a:off x="87086" y="2858483"/>
            <a:ext cx="6722837" cy="2729059"/>
          </a:xfrm>
          <a:prstGeom prst="rect">
            <a:avLst/>
          </a:prstGeom>
        </p:spPr>
      </p:pic>
      <p:pic>
        <p:nvPicPr>
          <p:cNvPr id="6" name="Picture 5" descr="A diagram of a network graph&#10;&#10;Description automatically generated">
            <a:extLst>
              <a:ext uri="{FF2B5EF4-FFF2-40B4-BE49-F238E27FC236}">
                <a16:creationId xmlns:a16="http://schemas.microsoft.com/office/drawing/2014/main" id="{AEF4C66A-0D2D-D9DD-ACE4-2B485712D538}"/>
              </a:ext>
            </a:extLst>
          </p:cNvPr>
          <p:cNvPicPr>
            <a:picLocks noChangeAspect="1"/>
          </p:cNvPicPr>
          <p:nvPr/>
        </p:nvPicPr>
        <p:blipFill rotWithShape="1">
          <a:blip r:embed="rId3">
            <a:extLst>
              <a:ext uri="{28A0092B-C50C-407E-A947-70E740481C1C}">
                <a14:useLocalDpi xmlns:a14="http://schemas.microsoft.com/office/drawing/2010/main" val="0"/>
              </a:ext>
            </a:extLst>
          </a:blip>
          <a:srcRect l="6934" r="6390" b="4741"/>
          <a:stretch/>
        </p:blipFill>
        <p:spPr>
          <a:xfrm>
            <a:off x="6966856" y="2521768"/>
            <a:ext cx="3666309" cy="3882735"/>
          </a:xfrm>
          <a:prstGeom prst="rect">
            <a:avLst/>
          </a:prstGeom>
        </p:spPr>
      </p:pic>
    </p:spTree>
    <p:extLst>
      <p:ext uri="{BB962C8B-B14F-4D97-AF65-F5344CB8AC3E}">
        <p14:creationId xmlns:p14="http://schemas.microsoft.com/office/powerpoint/2010/main" val="2648999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FB7E-C542-9813-9101-60A8537843FA}"/>
              </a:ext>
            </a:extLst>
          </p:cNvPr>
          <p:cNvSpPr>
            <a:spLocks noGrp="1"/>
          </p:cNvSpPr>
          <p:nvPr>
            <p:ph type="title"/>
          </p:nvPr>
        </p:nvSpPr>
        <p:spPr>
          <a:xfrm>
            <a:off x="846113" y="222504"/>
            <a:ext cx="9857747" cy="1460065"/>
          </a:xfrm>
        </p:spPr>
        <p:txBody>
          <a:bodyPr anchor="b">
            <a:normAutofit/>
          </a:bodyPr>
          <a:lstStyle/>
          <a:p>
            <a:r>
              <a:rPr lang="en-US" sz="3200" b="1" i="0" dirty="0">
                <a:effectLst/>
                <a:latin typeface="Times New Roman" panose="02020603050405020304" pitchFamily="18" charset="0"/>
                <a:cs typeface="Times New Roman" panose="02020603050405020304" pitchFamily="18" charset="0"/>
              </a:rPr>
              <a:t>Model Training and Evaluation:</a:t>
            </a:r>
            <a:br>
              <a:rPr lang="en-US" sz="3200" b="0" i="0" dirty="0">
                <a:effectLst/>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08EEE1-20E8-A2ED-C545-021EA76967B6}"/>
              </a:ext>
            </a:extLst>
          </p:cNvPr>
          <p:cNvSpPr>
            <a:spLocks noGrp="1"/>
          </p:cNvSpPr>
          <p:nvPr>
            <p:ph sz="half" idx="1"/>
          </p:nvPr>
        </p:nvSpPr>
        <p:spPr>
          <a:xfrm>
            <a:off x="0" y="1682569"/>
            <a:ext cx="11270198" cy="4351338"/>
          </a:xfrm>
        </p:spPr>
        <p:txBody>
          <a:bodyPr>
            <a:normAutofit/>
          </a:bodyPr>
          <a:lstStyle/>
          <a:p>
            <a:pPr lvl="1">
              <a:buClrTx/>
            </a:pPr>
            <a:r>
              <a:rPr lang="en-US" sz="1900" b="0" i="0" dirty="0">
                <a:effectLst/>
              </a:rPr>
              <a:t>Trained machine learning models, including Logistic Regression and Multinomial Naive Bayes, on preprocessed data.</a:t>
            </a:r>
          </a:p>
          <a:p>
            <a:pPr lvl="1">
              <a:buClrTx/>
            </a:pPr>
            <a:r>
              <a:rPr lang="en-US" sz="1900" b="0" i="0" dirty="0">
                <a:effectLst/>
              </a:rPr>
              <a:t>Evaluated model performance using accuracy scores, confusion matrices, and classification reports.</a:t>
            </a:r>
          </a:p>
          <a:p>
            <a:pPr lvl="1">
              <a:buClrTx/>
            </a:pPr>
            <a:r>
              <a:rPr lang="en-US" sz="1900" b="0" i="0" dirty="0">
                <a:effectLst/>
              </a:rPr>
              <a:t>Visualized model accuracies using Matplotlib and Seaborn.</a:t>
            </a:r>
          </a:p>
          <a:p>
            <a:endParaRPr lang="en-US" sz="1900" dirty="0"/>
          </a:p>
        </p:txBody>
      </p:sp>
    </p:spTree>
    <p:extLst>
      <p:ext uri="{BB962C8B-B14F-4D97-AF65-F5344CB8AC3E}">
        <p14:creationId xmlns:p14="http://schemas.microsoft.com/office/powerpoint/2010/main" val="2666446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C4B65-A533-A1B5-41A1-7AC1A6903249}"/>
              </a:ext>
            </a:extLst>
          </p:cNvPr>
          <p:cNvSpPr>
            <a:spLocks noGrp="1"/>
          </p:cNvSpPr>
          <p:nvPr>
            <p:ph type="title"/>
          </p:nvPr>
        </p:nvSpPr>
        <p:spPr>
          <a:xfrm>
            <a:off x="846113" y="222504"/>
            <a:ext cx="9857747" cy="1460065"/>
          </a:xfrm>
        </p:spPr>
        <p:txBody>
          <a:bodyPr anchor="b">
            <a:normAutofit/>
          </a:bodyPr>
          <a:lstStyle/>
          <a:p>
            <a:r>
              <a:rPr lang="en-IN" sz="3600" dirty="0">
                <a:latin typeface="Times New Roman" panose="02020603050405020304" pitchFamily="18" charset="0"/>
                <a:cs typeface="Times New Roman" panose="02020603050405020304" pitchFamily="18" charset="0"/>
              </a:rPr>
              <a:t>Confusion Matrix:</a:t>
            </a:r>
            <a:endParaRPr lang="en-US" sz="3600" dirty="0">
              <a:latin typeface="Times New Roman" panose="02020603050405020304" pitchFamily="18" charset="0"/>
              <a:cs typeface="Times New Roman" panose="02020603050405020304" pitchFamily="18" charset="0"/>
            </a:endParaRPr>
          </a:p>
        </p:txBody>
      </p:sp>
      <p:pic>
        <p:nvPicPr>
          <p:cNvPr id="5" name="Picture 4" descr="A screenshot of a color chart">
            <a:extLst>
              <a:ext uri="{FF2B5EF4-FFF2-40B4-BE49-F238E27FC236}">
                <a16:creationId xmlns:a16="http://schemas.microsoft.com/office/drawing/2014/main" id="{2F41E39A-8967-C0A5-BD6A-EB17C8CC90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2379439"/>
            <a:ext cx="4684057" cy="3243709"/>
          </a:xfrm>
          <a:prstGeom prst="rect">
            <a:avLst/>
          </a:prstGeom>
          <a:noFill/>
        </p:spPr>
      </p:pic>
      <p:sp>
        <p:nvSpPr>
          <p:cNvPr id="3" name="Content Placeholder 2">
            <a:extLst>
              <a:ext uri="{FF2B5EF4-FFF2-40B4-BE49-F238E27FC236}">
                <a16:creationId xmlns:a16="http://schemas.microsoft.com/office/drawing/2014/main" id="{14451DCE-B132-8E51-7C42-3DAA02C60DBC}"/>
              </a:ext>
            </a:extLst>
          </p:cNvPr>
          <p:cNvSpPr>
            <a:spLocks noGrp="1"/>
          </p:cNvSpPr>
          <p:nvPr>
            <p:ph sz="half" idx="2"/>
          </p:nvPr>
        </p:nvSpPr>
        <p:spPr>
          <a:xfrm>
            <a:off x="6019802" y="1825625"/>
            <a:ext cx="4684058" cy="4351338"/>
          </a:xfrm>
        </p:spPr>
        <p:txBody>
          <a:bodyPr>
            <a:normAutofit/>
          </a:bodyPr>
          <a:lstStyle/>
          <a:p>
            <a:pPr>
              <a:buClrTx/>
            </a:pPr>
            <a:r>
              <a:rPr lang="en-US" b="0" i="0" dirty="0">
                <a:effectLst/>
              </a:rPr>
              <a:t>The confusion matrix gives a detailed breakdown of the model's predictions, providing insights into its true positives, true negatives, false positives, and false negatives.</a:t>
            </a:r>
          </a:p>
          <a:p>
            <a:endParaRPr lang="en-US" dirty="0"/>
          </a:p>
        </p:txBody>
      </p:sp>
    </p:spTree>
    <p:extLst>
      <p:ext uri="{BB962C8B-B14F-4D97-AF65-F5344CB8AC3E}">
        <p14:creationId xmlns:p14="http://schemas.microsoft.com/office/powerpoint/2010/main" val="1420682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computer&#10;&#10;Description automatically generated">
            <a:extLst>
              <a:ext uri="{FF2B5EF4-FFF2-40B4-BE49-F238E27FC236}">
                <a16:creationId xmlns:a16="http://schemas.microsoft.com/office/drawing/2014/main" id="{ED8C4626-F005-C781-EC0A-ED51C3C49C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4697" y="574766"/>
            <a:ext cx="9196252" cy="5651409"/>
          </a:xfrm>
        </p:spPr>
      </p:pic>
    </p:spTree>
    <p:extLst>
      <p:ext uri="{BB962C8B-B14F-4D97-AF65-F5344CB8AC3E}">
        <p14:creationId xmlns:p14="http://schemas.microsoft.com/office/powerpoint/2010/main" val="2454519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graph of blue rectangular bars&#10;&#10;Description automatically generated with medium confidence">
            <a:extLst>
              <a:ext uri="{FF2B5EF4-FFF2-40B4-BE49-F238E27FC236}">
                <a16:creationId xmlns:a16="http://schemas.microsoft.com/office/drawing/2014/main" id="{66F371DD-D47E-934B-A72B-AC5A01127CB3}"/>
              </a:ext>
            </a:extLst>
          </p:cNvPr>
          <p:cNvPicPr>
            <a:picLocks noChangeAspect="1"/>
          </p:cNvPicPr>
          <p:nvPr/>
        </p:nvPicPr>
        <p:blipFill rotWithShape="1">
          <a:blip r:embed="rId2">
            <a:extLst>
              <a:ext uri="{28A0092B-C50C-407E-A947-70E740481C1C}">
                <a14:useLocalDpi xmlns:a14="http://schemas.microsoft.com/office/drawing/2010/main" val="0"/>
              </a:ext>
            </a:extLst>
          </a:blip>
          <a:srcRect l="15979" r="6114" b="-2"/>
          <a:stretch/>
        </p:blipFill>
        <p:spPr>
          <a:xfrm>
            <a:off x="347037" y="1309580"/>
            <a:ext cx="4684057" cy="4238839"/>
          </a:xfrm>
          <a:prstGeom prst="rect">
            <a:avLst/>
          </a:prstGeom>
          <a:noFill/>
        </p:spPr>
      </p:pic>
      <p:pic>
        <p:nvPicPr>
          <p:cNvPr id="6" name="Content Placeholder 5" descr="A screenshot of a computer code&#10;&#10;Description automatically generated">
            <a:extLst>
              <a:ext uri="{FF2B5EF4-FFF2-40B4-BE49-F238E27FC236}">
                <a16:creationId xmlns:a16="http://schemas.microsoft.com/office/drawing/2014/main" id="{872FEA2F-BDF8-736F-CF07-05FBA93B6F50}"/>
              </a:ext>
            </a:extLst>
          </p:cNvPr>
          <p:cNvPicPr>
            <a:picLocks noGrp="1" noChangeAspect="1"/>
          </p:cNvPicPr>
          <p:nvPr>
            <p:ph sz="half" idx="15"/>
          </p:nvPr>
        </p:nvPicPr>
        <p:blipFill rotWithShape="1">
          <a:blip r:embed="rId3">
            <a:extLst>
              <a:ext uri="{28A0092B-C50C-407E-A947-70E740481C1C}">
                <a14:useLocalDpi xmlns:a14="http://schemas.microsoft.com/office/drawing/2010/main" val="0"/>
              </a:ext>
            </a:extLst>
          </a:blip>
          <a:srcRect r="20990" b="-1"/>
          <a:stretch/>
        </p:blipFill>
        <p:spPr>
          <a:xfrm>
            <a:off x="5306321" y="714103"/>
            <a:ext cx="5100422" cy="5503817"/>
          </a:xfrm>
          <a:noFill/>
        </p:spPr>
      </p:pic>
    </p:spTree>
    <p:extLst>
      <p:ext uri="{BB962C8B-B14F-4D97-AF65-F5344CB8AC3E}">
        <p14:creationId xmlns:p14="http://schemas.microsoft.com/office/powerpoint/2010/main" val="3665521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04BB3-98A6-F393-A540-47AEB53DCD29}"/>
              </a:ext>
            </a:extLst>
          </p:cNvPr>
          <p:cNvSpPr>
            <a:spLocks noGrp="1"/>
          </p:cNvSpPr>
          <p:nvPr>
            <p:ph type="title"/>
          </p:nvPr>
        </p:nvSpPr>
        <p:spPr>
          <a:xfrm>
            <a:off x="1069847" y="453497"/>
            <a:ext cx="8997261" cy="739577"/>
          </a:xfrm>
        </p:spPr>
        <p:txBody>
          <a:bodyPr>
            <a:normAutofit fontScale="90000"/>
          </a:bodyPr>
          <a:lstStyle/>
          <a:p>
            <a:r>
              <a:rPr lang="en-US" sz="3200" b="1" i="0">
                <a:solidFill>
                  <a:srgbClr val="374151"/>
                </a:solidFill>
                <a:effectLst/>
                <a:latin typeface="Times New Roman" panose="02020603050405020304" pitchFamily="18" charset="0"/>
                <a:cs typeface="Times New Roman" panose="02020603050405020304" pitchFamily="18" charset="0"/>
              </a:rPr>
              <a:t>Model Deployment and Prediction</a:t>
            </a:r>
            <a:r>
              <a:rPr lang="en-US" sz="3200" b="1">
                <a:solidFill>
                  <a:srgbClr val="374151"/>
                </a:solidFill>
                <a:latin typeface="Times New Roman" panose="02020603050405020304" pitchFamily="18" charset="0"/>
                <a:cs typeface="Times New Roman" panose="02020603050405020304" pitchFamily="18" charset="0"/>
              </a:rPr>
              <a:t>:</a:t>
            </a:r>
            <a:br>
              <a:rPr lang="en-US" sz="3200" b="0" i="0">
                <a:solidFill>
                  <a:srgbClr val="374151"/>
                </a:solidFill>
                <a:effectLst/>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4F87E7E0-8599-3B6E-039A-16685D5A6B7A}"/>
              </a:ext>
            </a:extLst>
          </p:cNvPr>
          <p:cNvSpPr>
            <a:spLocks noGrp="1"/>
          </p:cNvSpPr>
          <p:nvPr>
            <p:ph idx="1"/>
          </p:nvPr>
        </p:nvSpPr>
        <p:spPr>
          <a:xfrm>
            <a:off x="799881" y="1108211"/>
            <a:ext cx="10016164" cy="5066166"/>
          </a:xfrm>
        </p:spPr>
        <p:txBody>
          <a:bodyPr>
            <a:normAutofit/>
          </a:bodyPr>
          <a:lstStyle/>
          <a:p>
            <a:pPr lvl="1">
              <a:buClrTx/>
            </a:pPr>
            <a:r>
              <a:rPr lang="en-US" sz="1800" b="0" i="0">
                <a:solidFill>
                  <a:srgbClr val="374151"/>
                </a:solidFill>
                <a:effectLst/>
                <a:latin typeface="Times New Roman" panose="02020603050405020304" pitchFamily="18" charset="0"/>
                <a:cs typeface="Times New Roman" panose="02020603050405020304" pitchFamily="18" charset="0"/>
              </a:rPr>
              <a:t>Saved and loaded a pre-trained model using Pickle.</a:t>
            </a:r>
          </a:p>
          <a:p>
            <a:pPr lvl="1">
              <a:buClrTx/>
            </a:pPr>
            <a:r>
              <a:rPr lang="en-US" sz="1800" b="0" i="0">
                <a:solidFill>
                  <a:srgbClr val="374151"/>
                </a:solidFill>
                <a:effectLst/>
                <a:latin typeface="Times New Roman" panose="02020603050405020304" pitchFamily="18" charset="0"/>
                <a:cs typeface="Times New Roman" panose="02020603050405020304" pitchFamily="18" charset="0"/>
              </a:rPr>
              <a:t>Tested the model on a test set.</a:t>
            </a:r>
          </a:p>
          <a:p>
            <a:pPr lvl="1">
              <a:buClrTx/>
            </a:pPr>
            <a:r>
              <a:rPr lang="en-US" sz="1800" b="0" i="0">
                <a:solidFill>
                  <a:srgbClr val="374151"/>
                </a:solidFill>
                <a:effectLst/>
                <a:latin typeface="Times New Roman" panose="02020603050405020304" pitchFamily="18" charset="0"/>
                <a:cs typeface="Times New Roman" panose="02020603050405020304" pitchFamily="18" charset="0"/>
              </a:rPr>
              <a:t>Implemented a function to classify new URLs based on specific patterns.</a:t>
            </a:r>
          </a:p>
          <a:p>
            <a:endParaRPr lang="en-US" dirty="0"/>
          </a:p>
        </p:txBody>
      </p:sp>
      <p:pic>
        <p:nvPicPr>
          <p:cNvPr id="6" name="Picture 5" descr="A close up of text&#10;&#10;Description automatically generated">
            <a:extLst>
              <a:ext uri="{FF2B5EF4-FFF2-40B4-BE49-F238E27FC236}">
                <a16:creationId xmlns:a16="http://schemas.microsoft.com/office/drawing/2014/main" id="{1B616EDD-1CB4-311D-A145-4F04EEB554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 y="3446418"/>
            <a:ext cx="9797143" cy="1581150"/>
          </a:xfrm>
          <a:prstGeom prst="rect">
            <a:avLst/>
          </a:prstGeom>
        </p:spPr>
      </p:pic>
    </p:spTree>
    <p:extLst>
      <p:ext uri="{BB962C8B-B14F-4D97-AF65-F5344CB8AC3E}">
        <p14:creationId xmlns:p14="http://schemas.microsoft.com/office/powerpoint/2010/main" val="193988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74A27-EB69-3FA6-BB1F-A5E6E3464A02}"/>
              </a:ext>
            </a:extLst>
          </p:cNvPr>
          <p:cNvSpPr>
            <a:spLocks noGrp="1"/>
          </p:cNvSpPr>
          <p:nvPr>
            <p:ph type="title"/>
          </p:nvPr>
        </p:nvSpPr>
        <p:spPr>
          <a:xfrm>
            <a:off x="1069848" y="453497"/>
            <a:ext cx="7323472" cy="948583"/>
          </a:xfrm>
        </p:spPr>
        <p:txBody>
          <a:bodyPr>
            <a:normAutofit fontScale="90000"/>
          </a:bodyPr>
          <a:lstStyle/>
          <a:p>
            <a:r>
              <a:rPr lang="en-US" sz="3200" b="1" i="0">
                <a:solidFill>
                  <a:srgbClr val="374151"/>
                </a:solidFill>
                <a:effectLst/>
                <a:latin typeface="Times New Roman" panose="02020603050405020304" pitchFamily="18" charset="0"/>
                <a:cs typeface="Times New Roman" panose="02020603050405020304" pitchFamily="18" charset="0"/>
              </a:rPr>
              <a:t>Predictions and Visualization:</a:t>
            </a:r>
            <a:br>
              <a:rPr lang="en-US" sz="3200">
                <a:solidFill>
                  <a:srgbClr val="374151"/>
                </a:solidFill>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40A20B7-09FD-D9C8-1206-07AC0797F4EF}"/>
              </a:ext>
            </a:extLst>
          </p:cNvPr>
          <p:cNvSpPr>
            <a:spLocks noGrp="1"/>
          </p:cNvSpPr>
          <p:nvPr>
            <p:ph idx="1"/>
          </p:nvPr>
        </p:nvSpPr>
        <p:spPr>
          <a:xfrm>
            <a:off x="1165642" y="1204005"/>
            <a:ext cx="9720072" cy="5543632"/>
          </a:xfrm>
        </p:spPr>
        <p:txBody>
          <a:bodyPr/>
          <a:lstStyle/>
          <a:p>
            <a:pPr marL="457200" indent="-457200" algn="l">
              <a:buClrTx/>
              <a:buFont typeface="Arial" panose="020B0604020202020204" pitchFamily="34" charset="0"/>
              <a:buChar char="•"/>
            </a:pPr>
            <a:r>
              <a:rPr lang="en-US" sz="1800" b="0" i="0">
                <a:solidFill>
                  <a:srgbClr val="374151"/>
                </a:solidFill>
                <a:effectLst/>
                <a:latin typeface="Times New Roman" panose="02020603050405020304" pitchFamily="18" charset="0"/>
                <a:cs typeface="Times New Roman" panose="02020603050405020304" pitchFamily="18" charset="0"/>
              </a:rPr>
              <a:t>Demonstrated model predictions on example URLs.</a:t>
            </a:r>
          </a:p>
          <a:p>
            <a:pPr marL="457200" indent="-457200" algn="l">
              <a:buClrTx/>
              <a:buFont typeface="Arial" panose="020B0604020202020204" pitchFamily="34" charset="0"/>
              <a:buChar char="•"/>
            </a:pPr>
            <a:r>
              <a:rPr lang="en-US" sz="1800" b="0" i="0">
                <a:solidFill>
                  <a:srgbClr val="374151"/>
                </a:solidFill>
                <a:effectLst/>
                <a:latin typeface="Times New Roman" panose="02020603050405020304" pitchFamily="18" charset="0"/>
                <a:cs typeface="Times New Roman" panose="02020603050405020304" pitchFamily="18" charset="0"/>
              </a:rPr>
              <a:t>Visualized model accuracies through bar plots.</a:t>
            </a:r>
          </a:p>
          <a:p>
            <a:endParaRPr lang="en-US" dirty="0"/>
          </a:p>
        </p:txBody>
      </p:sp>
      <p:pic>
        <p:nvPicPr>
          <p:cNvPr id="6" name="Picture 5" descr="A screenshot of a graph&#10;&#10;Description automatically generated">
            <a:extLst>
              <a:ext uri="{FF2B5EF4-FFF2-40B4-BE49-F238E27FC236}">
                <a16:creationId xmlns:a16="http://schemas.microsoft.com/office/drawing/2014/main" id="{5D84F5F6-79E9-7C98-E15A-0309CCF203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2370862"/>
            <a:ext cx="9091748" cy="4273777"/>
          </a:xfrm>
          <a:prstGeom prst="rect">
            <a:avLst/>
          </a:prstGeom>
        </p:spPr>
      </p:pic>
    </p:spTree>
    <p:extLst>
      <p:ext uri="{BB962C8B-B14F-4D97-AF65-F5344CB8AC3E}">
        <p14:creationId xmlns:p14="http://schemas.microsoft.com/office/powerpoint/2010/main" val="3868058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B02AE94-0B44-DFD9-7D77-972706A04A04}"/>
              </a:ext>
            </a:extLst>
          </p:cNvPr>
          <p:cNvSpPr>
            <a:spLocks noGrp="1"/>
          </p:cNvSpPr>
          <p:nvPr>
            <p:ph type="title"/>
          </p:nvPr>
        </p:nvSpPr>
        <p:spPr>
          <a:xfrm>
            <a:off x="1069847" y="285236"/>
            <a:ext cx="7323472" cy="822893"/>
          </a:xfrm>
        </p:spPr>
        <p:txBody>
          <a:bodyPr/>
          <a:lstStyle/>
          <a:p>
            <a:r>
              <a:rPr lang="en-IN" b="1" dirty="0">
                <a:latin typeface="Times New Roman" panose="02020603050405020304" pitchFamily="18" charset="0"/>
                <a:cs typeface="Times New Roman" panose="02020603050405020304" pitchFamily="18" charset="0"/>
              </a:rPr>
              <a:t>Methodologies :</a:t>
            </a:r>
            <a:endParaRPr lang="en-US" b="1" dirty="0"/>
          </a:p>
        </p:txBody>
      </p:sp>
      <p:sp>
        <p:nvSpPr>
          <p:cNvPr id="8" name="Content Placeholder 7">
            <a:extLst>
              <a:ext uri="{FF2B5EF4-FFF2-40B4-BE49-F238E27FC236}">
                <a16:creationId xmlns:a16="http://schemas.microsoft.com/office/drawing/2014/main" id="{ECB06B25-9DD9-EE53-9042-67EDBDAEA33D}"/>
              </a:ext>
            </a:extLst>
          </p:cNvPr>
          <p:cNvSpPr>
            <a:spLocks noGrp="1"/>
          </p:cNvSpPr>
          <p:nvPr>
            <p:ph idx="1"/>
          </p:nvPr>
        </p:nvSpPr>
        <p:spPr>
          <a:xfrm>
            <a:off x="1069847" y="1147467"/>
            <a:ext cx="9848709" cy="5633041"/>
          </a:xfrm>
        </p:spPr>
        <p:txBody>
          <a:bodyPr>
            <a:normAutofit fontScale="85000" lnSpcReduction="20000"/>
          </a:bodyPr>
          <a:lstStyle/>
          <a:p>
            <a:pPr algn="l">
              <a:buClr>
                <a:schemeClr val="tx1"/>
              </a:buClr>
              <a:buFont typeface="Wingdings" panose="05000000000000000000" pitchFamily="2" charset="2"/>
              <a:buChar char="Ø"/>
            </a:pPr>
            <a:r>
              <a:rPr lang="en-US" sz="2600" b="1" i="0" dirty="0">
                <a:solidFill>
                  <a:srgbClr val="374151"/>
                </a:solidFill>
                <a:effectLst/>
                <a:latin typeface="Times New Roman" panose="02020603050405020304" pitchFamily="18" charset="0"/>
                <a:cs typeface="Times New Roman" panose="02020603050405020304" pitchFamily="18" charset="0"/>
              </a:rPr>
              <a:t>Languages:</a:t>
            </a:r>
            <a:endParaRPr lang="en-US" sz="2600" b="0" i="0" dirty="0">
              <a:solidFill>
                <a:srgbClr val="374151"/>
              </a:solidFill>
              <a:effectLst/>
              <a:latin typeface="Times New Roman" panose="02020603050405020304" pitchFamily="18" charset="0"/>
              <a:cs typeface="Times New Roman" panose="02020603050405020304" pitchFamily="18" charset="0"/>
            </a:endParaRPr>
          </a:p>
          <a:p>
            <a:pPr algn="just">
              <a:buClr>
                <a:schemeClr val="tx1"/>
              </a:buClr>
              <a:buFont typeface="Arial" panose="020B0604020202020204" pitchFamily="34" charset="0"/>
              <a:buChar char="•"/>
            </a:pPr>
            <a:r>
              <a:rPr lang="en-US" sz="1900" i="0" dirty="0">
                <a:solidFill>
                  <a:srgbClr val="374151"/>
                </a:solidFill>
                <a:effectLst/>
                <a:latin typeface="Times New Roman" panose="02020603050405020304" pitchFamily="18" charset="0"/>
                <a:cs typeface="Times New Roman" panose="02020603050405020304" pitchFamily="18" charset="0"/>
              </a:rPr>
              <a:t> Python</a:t>
            </a:r>
            <a:r>
              <a:rPr lang="en-US" sz="1900" b="1" i="0" dirty="0">
                <a:solidFill>
                  <a:srgbClr val="374151"/>
                </a:solidFill>
                <a:effectLst/>
                <a:latin typeface="Times New Roman" panose="02020603050405020304" pitchFamily="18" charset="0"/>
                <a:cs typeface="Times New Roman" panose="02020603050405020304" pitchFamily="18" charset="0"/>
              </a:rPr>
              <a:t> </a:t>
            </a:r>
            <a:r>
              <a:rPr lang="en-US" sz="1900" i="0" dirty="0">
                <a:solidFill>
                  <a:srgbClr val="374151"/>
                </a:solidFill>
                <a:effectLst/>
                <a:latin typeface="Times New Roman" panose="02020603050405020304" pitchFamily="18" charset="0"/>
                <a:cs typeface="Times New Roman" panose="02020603050405020304" pitchFamily="18" charset="0"/>
              </a:rPr>
              <a:t>as</a:t>
            </a:r>
            <a:r>
              <a:rPr lang="en-US" sz="1900" b="0" i="0" dirty="0">
                <a:solidFill>
                  <a:srgbClr val="374151"/>
                </a:solidFill>
                <a:effectLst/>
                <a:latin typeface="Times New Roman" panose="02020603050405020304" pitchFamily="18" charset="0"/>
                <a:cs typeface="Times New Roman" panose="02020603050405020304" pitchFamily="18" charset="0"/>
              </a:rPr>
              <a:t> primary programming language </a:t>
            </a:r>
            <a:r>
              <a:rPr lang="en-US" sz="1900" dirty="0">
                <a:solidFill>
                  <a:srgbClr val="374151"/>
                </a:solidFill>
                <a:latin typeface="Times New Roman" panose="02020603050405020304" pitchFamily="18" charset="0"/>
                <a:cs typeface="Times New Roman" panose="02020603050405020304" pitchFamily="18" charset="0"/>
              </a:rPr>
              <a:t>f</a:t>
            </a:r>
            <a:r>
              <a:rPr lang="en-US" sz="1900" b="0" i="0" dirty="0">
                <a:solidFill>
                  <a:srgbClr val="374151"/>
                </a:solidFill>
                <a:effectLst/>
                <a:latin typeface="Times New Roman" panose="02020603050405020304" pitchFamily="18" charset="0"/>
                <a:cs typeface="Times New Roman" panose="02020603050405020304" pitchFamily="18" charset="0"/>
              </a:rPr>
              <a:t>or its versatility in data analysis and web scraping.</a:t>
            </a:r>
          </a:p>
          <a:p>
            <a:pPr algn="l">
              <a:buClr>
                <a:schemeClr val="tx1"/>
              </a:buClr>
              <a:buFont typeface="Wingdings" panose="05000000000000000000" pitchFamily="2" charset="2"/>
              <a:buChar char="Ø"/>
            </a:pPr>
            <a:r>
              <a:rPr lang="en-US" sz="1900" b="1" i="0" dirty="0">
                <a:solidFill>
                  <a:srgbClr val="374151"/>
                </a:solidFill>
                <a:effectLst/>
                <a:latin typeface="Times New Roman" panose="02020603050405020304" pitchFamily="18" charset="0"/>
                <a:cs typeface="Times New Roman" panose="02020603050405020304" pitchFamily="18" charset="0"/>
              </a:rPr>
              <a:t>Libraries and Technologies:</a:t>
            </a:r>
            <a:endParaRPr lang="en-US" sz="1900" b="0" i="0" dirty="0">
              <a:solidFill>
                <a:srgbClr val="374151"/>
              </a:solidFill>
              <a:effectLst/>
              <a:latin typeface="Times New Roman" panose="02020603050405020304" pitchFamily="18" charset="0"/>
              <a:cs typeface="Times New Roman" panose="02020603050405020304" pitchFamily="18" charset="0"/>
            </a:endParaRPr>
          </a:p>
          <a:p>
            <a:pPr lvl="1">
              <a:buClr>
                <a:schemeClr val="tx1"/>
              </a:buClr>
            </a:pPr>
            <a:r>
              <a:rPr lang="en-US" sz="1900" b="1" i="0" dirty="0">
                <a:solidFill>
                  <a:srgbClr val="374151"/>
                </a:solidFill>
                <a:effectLst/>
                <a:latin typeface="Times New Roman" panose="02020603050405020304" pitchFamily="18" charset="0"/>
                <a:cs typeface="Times New Roman" panose="02020603050405020304" pitchFamily="18" charset="0"/>
              </a:rPr>
              <a:t>Pandas: </a:t>
            </a:r>
            <a:r>
              <a:rPr lang="en-US" sz="1900" dirty="0">
                <a:solidFill>
                  <a:srgbClr val="374151"/>
                </a:solidFill>
                <a:latin typeface="Times New Roman" panose="02020603050405020304" pitchFamily="18" charset="0"/>
                <a:cs typeface="Times New Roman" panose="02020603050405020304" pitchFamily="18" charset="0"/>
              </a:rPr>
              <a:t>F</a:t>
            </a:r>
            <a:r>
              <a:rPr lang="en-US" sz="1900" b="0" i="0" dirty="0">
                <a:solidFill>
                  <a:srgbClr val="374151"/>
                </a:solidFill>
                <a:effectLst/>
                <a:latin typeface="Times New Roman" panose="02020603050405020304" pitchFamily="18" charset="0"/>
                <a:cs typeface="Times New Roman" panose="02020603050405020304" pitchFamily="18" charset="0"/>
              </a:rPr>
              <a:t>or data manipulation and analysis, especially in loading and exploring the dataset.</a:t>
            </a:r>
          </a:p>
          <a:p>
            <a:pPr lvl="1">
              <a:buClr>
                <a:schemeClr val="tx1"/>
              </a:buClr>
            </a:pPr>
            <a:r>
              <a:rPr lang="en-US" sz="1900" b="1" i="0" dirty="0">
                <a:solidFill>
                  <a:srgbClr val="374151"/>
                </a:solidFill>
                <a:effectLst/>
                <a:latin typeface="Times New Roman" panose="02020603050405020304" pitchFamily="18" charset="0"/>
                <a:cs typeface="Times New Roman" panose="02020603050405020304" pitchFamily="18" charset="0"/>
              </a:rPr>
              <a:t>NumPy:</a:t>
            </a:r>
            <a:r>
              <a:rPr lang="en-US" sz="1900" b="0" i="0" dirty="0">
                <a:solidFill>
                  <a:srgbClr val="374151"/>
                </a:solidFill>
                <a:effectLst/>
                <a:latin typeface="Times New Roman" panose="02020603050405020304" pitchFamily="18" charset="0"/>
                <a:cs typeface="Times New Roman" panose="02020603050405020304" pitchFamily="18" charset="0"/>
              </a:rPr>
              <a:t> </a:t>
            </a:r>
            <a:r>
              <a:rPr lang="en-US" sz="1900" dirty="0">
                <a:solidFill>
                  <a:srgbClr val="374151"/>
                </a:solidFill>
                <a:latin typeface="Times New Roman" panose="02020603050405020304" pitchFamily="18" charset="0"/>
                <a:cs typeface="Times New Roman" panose="02020603050405020304" pitchFamily="18" charset="0"/>
              </a:rPr>
              <a:t>F</a:t>
            </a:r>
            <a:r>
              <a:rPr lang="en-US" sz="1900" b="0" i="0" dirty="0">
                <a:solidFill>
                  <a:srgbClr val="374151"/>
                </a:solidFill>
                <a:effectLst/>
                <a:latin typeface="Times New Roman" panose="02020603050405020304" pitchFamily="18" charset="0"/>
                <a:cs typeface="Times New Roman" panose="02020603050405020304" pitchFamily="18" charset="0"/>
              </a:rPr>
              <a:t>or numerical operations and efficient array handling.</a:t>
            </a:r>
          </a:p>
          <a:p>
            <a:pPr lvl="1">
              <a:buClr>
                <a:schemeClr val="tx1"/>
              </a:buClr>
            </a:pPr>
            <a:r>
              <a:rPr lang="en-US" sz="1900" b="1" i="0" dirty="0">
                <a:solidFill>
                  <a:srgbClr val="374151"/>
                </a:solidFill>
                <a:effectLst/>
                <a:latin typeface="Times New Roman" panose="02020603050405020304" pitchFamily="18" charset="0"/>
                <a:cs typeface="Times New Roman" panose="02020603050405020304" pitchFamily="18" charset="0"/>
              </a:rPr>
              <a:t>Seaborn and Matplotlib:</a:t>
            </a:r>
            <a:r>
              <a:rPr lang="en-US" sz="1900" b="0" i="0" dirty="0">
                <a:solidFill>
                  <a:srgbClr val="374151"/>
                </a:solidFill>
                <a:effectLst/>
                <a:latin typeface="Times New Roman" panose="02020603050405020304" pitchFamily="18" charset="0"/>
                <a:cs typeface="Times New Roman" panose="02020603050405020304" pitchFamily="18" charset="0"/>
              </a:rPr>
              <a:t> Employed for data visualization, generating plots and graphs for better understanding.</a:t>
            </a:r>
          </a:p>
          <a:p>
            <a:pPr lvl="1">
              <a:buClr>
                <a:schemeClr val="tx1"/>
              </a:buClr>
            </a:pPr>
            <a:r>
              <a:rPr lang="en-US" sz="1900" b="1" i="0" dirty="0">
                <a:solidFill>
                  <a:srgbClr val="374151"/>
                </a:solidFill>
                <a:effectLst/>
                <a:latin typeface="Times New Roman" panose="02020603050405020304" pitchFamily="18" charset="0"/>
                <a:cs typeface="Times New Roman" panose="02020603050405020304" pitchFamily="18" charset="0"/>
              </a:rPr>
              <a:t>Scikit-Learn:</a:t>
            </a:r>
            <a:r>
              <a:rPr lang="en-US" sz="1900" b="0" i="0" dirty="0">
                <a:solidFill>
                  <a:srgbClr val="374151"/>
                </a:solidFill>
                <a:effectLst/>
                <a:latin typeface="Times New Roman" panose="02020603050405020304" pitchFamily="18" charset="0"/>
                <a:cs typeface="Times New Roman" panose="02020603050405020304" pitchFamily="18" charset="0"/>
              </a:rPr>
              <a:t> Integrated for machine learning tasks, including model training, evaluation, and preprocessing.</a:t>
            </a:r>
          </a:p>
          <a:p>
            <a:pPr lvl="1">
              <a:buClr>
                <a:schemeClr val="tx1"/>
              </a:buClr>
            </a:pPr>
            <a:r>
              <a:rPr lang="en-US" sz="1900" b="1" i="0" dirty="0">
                <a:solidFill>
                  <a:srgbClr val="374151"/>
                </a:solidFill>
                <a:effectLst/>
                <a:latin typeface="Times New Roman" panose="02020603050405020304" pitchFamily="18" charset="0"/>
                <a:cs typeface="Times New Roman" panose="02020603050405020304" pitchFamily="18" charset="0"/>
              </a:rPr>
              <a:t>NLTK (Natural Language Toolkit):</a:t>
            </a:r>
            <a:r>
              <a:rPr lang="en-US" sz="1900" b="0" i="0" dirty="0">
                <a:solidFill>
                  <a:srgbClr val="374151"/>
                </a:solidFill>
                <a:effectLst/>
                <a:latin typeface="Times New Roman" panose="02020603050405020304" pitchFamily="18" charset="0"/>
                <a:cs typeface="Times New Roman" panose="02020603050405020304" pitchFamily="18" charset="0"/>
              </a:rPr>
              <a:t> Used for tokenization and stemming of URL text.</a:t>
            </a:r>
          </a:p>
          <a:p>
            <a:pPr lvl="1">
              <a:buClr>
                <a:schemeClr val="tx1"/>
              </a:buClr>
            </a:pPr>
            <a:r>
              <a:rPr lang="en-US" sz="1900" b="1" i="0" dirty="0">
                <a:solidFill>
                  <a:srgbClr val="374151"/>
                </a:solidFill>
                <a:effectLst/>
                <a:latin typeface="Times New Roman" panose="02020603050405020304" pitchFamily="18" charset="0"/>
                <a:cs typeface="Times New Roman" panose="02020603050405020304" pitchFamily="18" charset="0"/>
              </a:rPr>
              <a:t>Selenium and Beautiful Soup:</a:t>
            </a:r>
            <a:r>
              <a:rPr lang="en-US" sz="1900" b="0" i="0" dirty="0">
                <a:solidFill>
                  <a:srgbClr val="374151"/>
                </a:solidFill>
                <a:effectLst/>
                <a:latin typeface="Times New Roman" panose="02020603050405020304" pitchFamily="18" charset="0"/>
                <a:cs typeface="Times New Roman" panose="02020603050405020304" pitchFamily="18" charset="0"/>
              </a:rPr>
              <a:t> Applied for web scraping to collect additional links from specified URLs.</a:t>
            </a:r>
          </a:p>
          <a:p>
            <a:pPr lvl="1">
              <a:buClr>
                <a:schemeClr val="tx1"/>
              </a:buClr>
            </a:pPr>
            <a:r>
              <a:rPr lang="en-US" sz="1900" b="1" i="0" dirty="0">
                <a:solidFill>
                  <a:srgbClr val="374151"/>
                </a:solidFill>
                <a:effectLst/>
                <a:latin typeface="Times New Roman" panose="02020603050405020304" pitchFamily="18" charset="0"/>
                <a:cs typeface="Times New Roman" panose="02020603050405020304" pitchFamily="18" charset="0"/>
              </a:rPr>
              <a:t>Network X:</a:t>
            </a:r>
            <a:r>
              <a:rPr lang="en-US" sz="1900" b="0" i="0" dirty="0">
                <a:solidFill>
                  <a:srgbClr val="374151"/>
                </a:solidFill>
                <a:effectLst/>
                <a:latin typeface="Times New Roman" panose="02020603050405020304" pitchFamily="18" charset="0"/>
                <a:cs typeface="Times New Roman" panose="02020603050405020304" pitchFamily="18" charset="0"/>
              </a:rPr>
              <a:t> Utilized for creating and visualizing the network graph, providing insights into URL relationships.</a:t>
            </a:r>
          </a:p>
          <a:p>
            <a:pPr lvl="1">
              <a:buClr>
                <a:schemeClr val="tx1"/>
              </a:buClr>
            </a:pPr>
            <a:r>
              <a:rPr lang="en-US" sz="1900" b="1" i="0" dirty="0">
                <a:solidFill>
                  <a:srgbClr val="374151"/>
                </a:solidFill>
                <a:effectLst/>
                <a:latin typeface="Times New Roman" panose="02020603050405020304" pitchFamily="18" charset="0"/>
                <a:cs typeface="Times New Roman" panose="02020603050405020304" pitchFamily="18" charset="0"/>
              </a:rPr>
              <a:t>Word Cloud:</a:t>
            </a:r>
            <a:r>
              <a:rPr lang="en-US" sz="1900" b="0" i="0" dirty="0">
                <a:solidFill>
                  <a:srgbClr val="374151"/>
                </a:solidFill>
                <a:effectLst/>
                <a:latin typeface="Times New Roman" panose="02020603050405020304" pitchFamily="18" charset="0"/>
                <a:cs typeface="Times New Roman" panose="02020603050405020304" pitchFamily="18" charset="0"/>
              </a:rPr>
              <a:t> Potentially used for creating word clouds. </a:t>
            </a:r>
          </a:p>
          <a:p>
            <a:pPr lvl="1">
              <a:buClr>
                <a:schemeClr val="tx1"/>
              </a:buClr>
            </a:pPr>
            <a:r>
              <a:rPr lang="en-US" sz="1900" b="1" i="0" dirty="0">
                <a:solidFill>
                  <a:srgbClr val="374151"/>
                </a:solidFill>
                <a:effectLst/>
                <a:latin typeface="Times New Roman" panose="02020603050405020304" pitchFamily="18" charset="0"/>
                <a:cs typeface="Times New Roman" panose="02020603050405020304" pitchFamily="18" charset="0"/>
              </a:rPr>
              <a:t>Pickle:</a:t>
            </a:r>
            <a:r>
              <a:rPr lang="en-US" sz="1900" b="0" i="0" dirty="0">
                <a:solidFill>
                  <a:srgbClr val="374151"/>
                </a:solidFill>
                <a:effectLst/>
                <a:latin typeface="Times New Roman" panose="02020603050405020304" pitchFamily="18" charset="0"/>
                <a:cs typeface="Times New Roman" panose="02020603050405020304" pitchFamily="18" charset="0"/>
              </a:rPr>
              <a:t> Employed for saving and loading pre-trained machine learning models.</a:t>
            </a:r>
          </a:p>
          <a:p>
            <a:endParaRPr lang="en-US" dirty="0"/>
          </a:p>
        </p:txBody>
      </p:sp>
    </p:spTree>
    <p:extLst>
      <p:ext uri="{BB962C8B-B14F-4D97-AF65-F5344CB8AC3E}">
        <p14:creationId xmlns:p14="http://schemas.microsoft.com/office/powerpoint/2010/main" val="3154297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BFE88-BCB1-E816-6813-4E1BC30BC18B}"/>
              </a:ext>
            </a:extLst>
          </p:cNvPr>
          <p:cNvSpPr>
            <a:spLocks noGrp="1"/>
          </p:cNvSpPr>
          <p:nvPr>
            <p:ph type="title"/>
          </p:nvPr>
        </p:nvSpPr>
        <p:spPr>
          <a:xfrm>
            <a:off x="381871" y="274320"/>
            <a:ext cx="7323472" cy="1447380"/>
          </a:xfrm>
        </p:spPr>
        <p:txBody>
          <a:bodyPr/>
          <a:lstStyle/>
          <a:p>
            <a:r>
              <a:rPr lang="en-US" b="1" dirty="0">
                <a:latin typeface="Times New Roman" panose="02020603050405020304" pitchFamily="18" charset="0"/>
                <a:cs typeface="Times New Roman" panose="02020603050405020304" pitchFamily="18" charset="0"/>
              </a:rPr>
              <a:t>MACHINE LEARNING MODELS :</a:t>
            </a:r>
          </a:p>
        </p:txBody>
      </p:sp>
      <p:sp>
        <p:nvSpPr>
          <p:cNvPr id="3" name="Content Placeholder 2">
            <a:extLst>
              <a:ext uri="{FF2B5EF4-FFF2-40B4-BE49-F238E27FC236}">
                <a16:creationId xmlns:a16="http://schemas.microsoft.com/office/drawing/2014/main" id="{9A0264F3-DFFA-363F-5049-85AE1E4B271C}"/>
              </a:ext>
            </a:extLst>
          </p:cNvPr>
          <p:cNvSpPr>
            <a:spLocks noGrp="1"/>
          </p:cNvSpPr>
          <p:nvPr>
            <p:ph idx="1"/>
          </p:nvPr>
        </p:nvSpPr>
        <p:spPr>
          <a:xfrm>
            <a:off x="478972" y="1543640"/>
            <a:ext cx="10554788" cy="5040040"/>
          </a:xfrm>
        </p:spPr>
        <p:txBody>
          <a:bodyPr>
            <a:noAutofit/>
          </a:bodyPr>
          <a:lstStyle/>
          <a:p>
            <a:r>
              <a:rPr lang="en-US" sz="1600" dirty="0">
                <a:latin typeface="Times New Roman" panose="02020603050405020304" pitchFamily="18" charset="0"/>
                <a:cs typeface="Times New Roman" panose="02020603050405020304" pitchFamily="18" charset="0"/>
              </a:rPr>
              <a:t>• This is a supervised machine learning task. There are two major types of supervised machine learning problems, called classification and regression. </a:t>
            </a:r>
          </a:p>
          <a:p>
            <a:r>
              <a:rPr lang="en-US" sz="1600" dirty="0">
                <a:latin typeface="Times New Roman" panose="02020603050405020304" pitchFamily="18" charset="0"/>
                <a:cs typeface="Times New Roman" panose="02020603050405020304" pitchFamily="18" charset="0"/>
              </a:rPr>
              <a:t>• This data set comes under classification problem, as the input URL is classified as phishing (1) or legitimate (0). The machine learning models (classification) considered to train the dataset in this notebook are:</a:t>
            </a:r>
          </a:p>
          <a:p>
            <a:r>
              <a:rPr lang="en-US" sz="1600" dirty="0">
                <a:latin typeface="Times New Roman" panose="02020603050405020304" pitchFamily="18" charset="0"/>
                <a:cs typeface="Times New Roman" panose="02020603050405020304" pitchFamily="18" charset="0"/>
              </a:rPr>
              <a:t>• Decision Tree</a:t>
            </a:r>
          </a:p>
          <a:p>
            <a:r>
              <a:rPr lang="en-US" sz="1600" dirty="0">
                <a:latin typeface="Times New Roman" panose="02020603050405020304" pitchFamily="18" charset="0"/>
                <a:cs typeface="Times New Roman" panose="02020603050405020304" pitchFamily="18" charset="0"/>
              </a:rPr>
              <a:t>• Random Forest</a:t>
            </a:r>
          </a:p>
          <a:p>
            <a:r>
              <a:rPr lang="en-US" sz="1600" dirty="0">
                <a:latin typeface="Times New Roman" panose="02020603050405020304" pitchFamily="18" charset="0"/>
                <a:cs typeface="Times New Roman" panose="02020603050405020304" pitchFamily="18" charset="0"/>
              </a:rPr>
              <a:t>• Support Vector Machines</a:t>
            </a:r>
          </a:p>
          <a:p>
            <a:pPr marL="285750" indent="-285750" algn="l">
              <a:buClrTx/>
              <a:buFont typeface="Wingdings" panose="05000000000000000000" pitchFamily="2" charset="2"/>
              <a:buChar char="Ø"/>
            </a:pPr>
            <a:r>
              <a:rPr lang="en-US" sz="1600" i="0" dirty="0">
                <a:solidFill>
                  <a:srgbClr val="374151"/>
                </a:solidFill>
                <a:effectLst/>
                <a:latin typeface="Times New Roman" panose="02020603050405020304" pitchFamily="18" charset="0"/>
                <a:cs typeface="Times New Roman" panose="02020603050405020304" pitchFamily="18" charset="0"/>
              </a:rPr>
              <a:t>Logistic Regression and Multinomial Naive Bayes: </a:t>
            </a:r>
            <a:r>
              <a:rPr lang="en-US" sz="1600" b="0" i="0" dirty="0">
                <a:solidFill>
                  <a:srgbClr val="374151"/>
                </a:solidFill>
                <a:effectLst/>
                <a:latin typeface="Times New Roman" panose="02020603050405020304" pitchFamily="18" charset="0"/>
                <a:cs typeface="Times New Roman" panose="02020603050405020304" pitchFamily="18" charset="0"/>
              </a:rPr>
              <a:t>Implemented for predicting and classifying phishing sites.</a:t>
            </a:r>
          </a:p>
          <a:p>
            <a:pPr marL="285750" indent="-285750" algn="l">
              <a:buClrTx/>
              <a:buFont typeface="Wingdings" panose="05000000000000000000" pitchFamily="2" charset="2"/>
              <a:buChar char="Ø"/>
            </a:pPr>
            <a:r>
              <a:rPr lang="en-US" sz="1600" i="0" dirty="0">
                <a:solidFill>
                  <a:srgbClr val="374151"/>
                </a:solidFill>
                <a:effectLst/>
                <a:latin typeface="Times New Roman" panose="02020603050405020304" pitchFamily="18" charset="0"/>
                <a:cs typeface="Times New Roman" panose="02020603050405020304" pitchFamily="18" charset="0"/>
              </a:rPr>
              <a:t>Web Scraping:</a:t>
            </a:r>
          </a:p>
          <a:p>
            <a:pPr marL="285750" indent="-285750" algn="l">
              <a:buClr>
                <a:schemeClr val="tx1"/>
              </a:buClr>
              <a:buFont typeface="Arial" panose="020B0604020202020204" pitchFamily="34" charset="0"/>
              <a:buChar char="•"/>
            </a:pPr>
            <a:r>
              <a:rPr lang="en-US" sz="1600" i="0" dirty="0">
                <a:solidFill>
                  <a:srgbClr val="374151"/>
                </a:solidFill>
                <a:effectLst/>
                <a:latin typeface="Times New Roman" panose="02020603050405020304" pitchFamily="18" charset="0"/>
                <a:cs typeface="Times New Roman" panose="02020603050405020304" pitchFamily="18" charset="0"/>
              </a:rPr>
              <a:t>Selenium WebDriver: </a:t>
            </a:r>
            <a:r>
              <a:rPr lang="en-US" sz="1600" b="0" i="0" dirty="0">
                <a:solidFill>
                  <a:srgbClr val="374151"/>
                </a:solidFill>
                <a:effectLst/>
                <a:latin typeface="Times New Roman" panose="02020603050405020304" pitchFamily="18" charset="0"/>
                <a:cs typeface="Times New Roman" panose="02020603050405020304" pitchFamily="18" charset="0"/>
              </a:rPr>
              <a:t>Used for browser automation to interact with web pages.</a:t>
            </a:r>
          </a:p>
          <a:p>
            <a:pPr marL="285750" indent="-285750" algn="l">
              <a:buClr>
                <a:schemeClr val="tx1"/>
              </a:buClr>
              <a:buFont typeface="Arial" panose="020B0604020202020204" pitchFamily="34" charset="0"/>
              <a:buChar char="•"/>
            </a:pPr>
            <a:r>
              <a:rPr lang="en-US" sz="1600" i="0" dirty="0">
                <a:solidFill>
                  <a:srgbClr val="374151"/>
                </a:solidFill>
                <a:effectLst/>
                <a:latin typeface="Times New Roman" panose="02020603050405020304" pitchFamily="18" charset="0"/>
                <a:cs typeface="Times New Roman" panose="02020603050405020304" pitchFamily="18" charset="0"/>
              </a:rPr>
              <a:t>Beautiful Soup: </a:t>
            </a:r>
            <a:r>
              <a:rPr lang="en-US" sz="1600" b="0" i="0" dirty="0">
                <a:solidFill>
                  <a:srgbClr val="374151"/>
                </a:solidFill>
                <a:effectLst/>
                <a:latin typeface="Times New Roman" panose="02020603050405020304" pitchFamily="18" charset="0"/>
                <a:cs typeface="Times New Roman" panose="02020603050405020304" pitchFamily="18" charset="0"/>
              </a:rPr>
              <a:t>Applied for HTML parsing and extracting information from web pages.</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1655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1069848" y="914400"/>
            <a:ext cx="3916018" cy="4992624"/>
          </a:xfrm>
          <a:noFill/>
        </p:spPr>
        <p:txBody>
          <a:bodyPr>
            <a:noAutofit/>
          </a:bodyPr>
          <a:lstStyle/>
          <a:p>
            <a:r>
              <a:rPr lang="en-US" dirty="0"/>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4985865" y="914400"/>
            <a:ext cx="4784298" cy="4992624"/>
          </a:xfrm>
          <a:noFill/>
        </p:spPr>
        <p:txBody>
          <a:bodyPr anchor="ctr"/>
          <a:lstStyle/>
          <a:p>
            <a:r>
              <a:rPr lang="en-IN" dirty="0">
                <a:latin typeface="Times New Roman" panose="02020603050405020304" pitchFamily="18" charset="0"/>
                <a:cs typeface="Times New Roman" panose="02020603050405020304" pitchFamily="18" charset="0"/>
              </a:rPr>
              <a:t>Introduction</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Originality</a:t>
            </a:r>
          </a:p>
          <a:p>
            <a:r>
              <a:rPr lang="en-IN" sz="2000" dirty="0">
                <a:latin typeface="Times New Roman" panose="02020603050405020304" pitchFamily="18" charset="0"/>
                <a:cs typeface="Times New Roman" panose="02020603050405020304" pitchFamily="18" charset="0"/>
              </a:rPr>
              <a:t>Data Collection</a:t>
            </a:r>
          </a:p>
          <a:p>
            <a:r>
              <a:rPr lang="en-IN" sz="2000" dirty="0">
                <a:latin typeface="Times New Roman" panose="02020603050405020304" pitchFamily="18" charset="0"/>
                <a:cs typeface="Times New Roman" panose="02020603050405020304" pitchFamily="18" charset="0"/>
              </a:rPr>
              <a:t>Approach</a:t>
            </a:r>
          </a:p>
          <a:p>
            <a:r>
              <a:rPr lang="en-IN" sz="2000" dirty="0">
                <a:latin typeface="Times New Roman" panose="02020603050405020304" pitchFamily="18" charset="0"/>
                <a:cs typeface="Times New Roman" panose="02020603050405020304" pitchFamily="18" charset="0"/>
              </a:rPr>
              <a:t>Methodologies </a:t>
            </a:r>
          </a:p>
          <a:p>
            <a:r>
              <a:rPr lang="en-IN" sz="2000" dirty="0">
                <a:latin typeface="Times New Roman" panose="02020603050405020304" pitchFamily="18" charset="0"/>
                <a:cs typeface="Times New Roman" panose="02020603050405020304" pitchFamily="18" charset="0"/>
              </a:rPr>
              <a:t>Future Work</a:t>
            </a:r>
          </a:p>
          <a:p>
            <a:r>
              <a:rPr lang="en-IN" dirty="0">
                <a:latin typeface="Times New Roman" panose="02020603050405020304" pitchFamily="18" charset="0"/>
                <a:cs typeface="Times New Roman" panose="02020603050405020304" pitchFamily="18" charset="0"/>
              </a:rPr>
              <a:t>Benefits</a:t>
            </a:r>
            <a:endParaRPr lang="en-IN" sz="2000"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References</a:t>
            </a:r>
            <a:endParaRPr lang="en-IN"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69552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3E22F-BD86-15BB-6D4A-81277A0F605A}"/>
              </a:ext>
            </a:extLst>
          </p:cNvPr>
          <p:cNvSpPr>
            <a:spLocks noGrp="1"/>
          </p:cNvSpPr>
          <p:nvPr>
            <p:ph type="title"/>
          </p:nvPr>
        </p:nvSpPr>
        <p:spPr>
          <a:xfrm>
            <a:off x="1069848" y="453497"/>
            <a:ext cx="7323472" cy="848361"/>
          </a:xfrm>
        </p:spPr>
        <p:txBody>
          <a:bodyPr>
            <a:normAutofit fontScale="90000"/>
          </a:bodyPr>
          <a:lstStyle/>
          <a:p>
            <a:r>
              <a:rPr lang="en-US" sz="3600" i="0" dirty="0">
                <a:effectLst/>
                <a:latin typeface="Times New Roman" panose="02020603050405020304" pitchFamily="18" charset="0"/>
                <a:cs typeface="Times New Roman" panose="02020603050405020304" pitchFamily="18" charset="0"/>
              </a:rPr>
              <a:t>Logistic Regression Model:</a:t>
            </a:r>
            <a:br>
              <a:rPr lang="en-US" b="1" i="0" dirty="0">
                <a:effectLst/>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6A74D6A-CFBE-0088-823F-CE6A012DACD9}"/>
              </a:ext>
            </a:extLst>
          </p:cNvPr>
          <p:cNvSpPr>
            <a:spLocks noGrp="1"/>
          </p:cNvSpPr>
          <p:nvPr>
            <p:ph idx="1"/>
          </p:nvPr>
        </p:nvSpPr>
        <p:spPr>
          <a:xfrm>
            <a:off x="1069847" y="1185620"/>
            <a:ext cx="9484499" cy="4721403"/>
          </a:xfrm>
        </p:spPr>
        <p:txBody>
          <a:bodyPr/>
          <a:lstStyle/>
          <a:p>
            <a:pPr marL="0" indent="0" algn="l">
              <a:buNone/>
            </a:pPr>
            <a:r>
              <a:rPr lang="en-US" b="1" i="0" dirty="0">
                <a:effectLst/>
                <a:latin typeface="Times New Roman" panose="02020603050405020304" pitchFamily="18" charset="0"/>
                <a:cs typeface="Times New Roman" panose="02020603050405020304" pitchFamily="18" charset="0"/>
              </a:rPr>
              <a:t>Overview:</a:t>
            </a:r>
          </a:p>
          <a:p>
            <a:pPr marL="285750" indent="-285750" algn="l">
              <a:buClrTx/>
              <a:buFont typeface="Arial" panose="020B0604020202020204" pitchFamily="34" charset="0"/>
              <a:buChar char="•"/>
            </a:pPr>
            <a:r>
              <a:rPr lang="en-US" b="1" i="0" dirty="0">
                <a:solidFill>
                  <a:srgbClr val="374151"/>
                </a:solidFill>
                <a:effectLst/>
                <a:latin typeface="Times New Roman" panose="02020603050405020304" pitchFamily="18" charset="0"/>
                <a:cs typeface="Times New Roman" panose="02020603050405020304" pitchFamily="18" charset="0"/>
              </a:rPr>
              <a:t>Training Accuracy (Approx):</a:t>
            </a:r>
            <a:r>
              <a:rPr lang="en-US" b="0" i="0" dirty="0">
                <a:solidFill>
                  <a:srgbClr val="374151"/>
                </a:solidFill>
                <a:effectLst/>
                <a:latin typeface="Times New Roman" panose="02020603050405020304" pitchFamily="18" charset="0"/>
                <a:cs typeface="Times New Roman" panose="02020603050405020304" pitchFamily="18" charset="0"/>
              </a:rPr>
              <a:t> 97.75%</a:t>
            </a:r>
          </a:p>
          <a:p>
            <a:pPr marL="285750" indent="-285750" algn="l">
              <a:buClrTx/>
              <a:buFont typeface="Arial" panose="020B0604020202020204" pitchFamily="34" charset="0"/>
              <a:buChar char="•"/>
            </a:pPr>
            <a:r>
              <a:rPr lang="en-US" b="1" i="0" dirty="0">
                <a:solidFill>
                  <a:srgbClr val="374151"/>
                </a:solidFill>
                <a:effectLst/>
                <a:latin typeface="Times New Roman" panose="02020603050405020304" pitchFamily="18" charset="0"/>
                <a:cs typeface="Times New Roman" panose="02020603050405020304" pitchFamily="18" charset="0"/>
              </a:rPr>
              <a:t>Testing Accuracy (Approx):</a:t>
            </a:r>
            <a:r>
              <a:rPr lang="en-US" b="0" i="0" dirty="0">
                <a:solidFill>
                  <a:srgbClr val="374151"/>
                </a:solidFill>
                <a:effectLst/>
                <a:latin typeface="Times New Roman" panose="02020603050405020304" pitchFamily="18" charset="0"/>
                <a:cs typeface="Times New Roman" panose="02020603050405020304" pitchFamily="18" charset="0"/>
              </a:rPr>
              <a:t> 96.42%</a:t>
            </a:r>
          </a:p>
          <a:p>
            <a:pPr marL="285750" indent="-285750" algn="l">
              <a:buClrTx/>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Logistic Regression is a versatile and widely used classification algorithm.</a:t>
            </a:r>
          </a:p>
          <a:p>
            <a:pPr marL="285750" indent="-285750" algn="l">
              <a:buClrTx/>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It's effective in binary classification tasks, making it suitable for your "phishing" or "not phishing" prediction.</a:t>
            </a:r>
          </a:p>
          <a:p>
            <a:pPr marL="285750" indent="-285750" algn="l">
              <a:buClrTx/>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Achieving high accuracy on both training and testing sets indicates that the model is well-fitted to the data.</a:t>
            </a:r>
          </a:p>
          <a:p>
            <a:endParaRPr lang="en-US" dirty="0"/>
          </a:p>
        </p:txBody>
      </p:sp>
    </p:spTree>
    <p:extLst>
      <p:ext uri="{BB962C8B-B14F-4D97-AF65-F5344CB8AC3E}">
        <p14:creationId xmlns:p14="http://schemas.microsoft.com/office/powerpoint/2010/main" val="2759525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bulb on yellow background with sketched light beams and cord">
            <a:extLst>
              <a:ext uri="{FF2B5EF4-FFF2-40B4-BE49-F238E27FC236}">
                <a16:creationId xmlns:a16="http://schemas.microsoft.com/office/drawing/2014/main" id="{31EC5EE8-7003-5D39-A28B-75A5DFC2A591}"/>
              </a:ext>
            </a:extLst>
          </p:cNvPr>
          <p:cNvPicPr>
            <a:picLocks noChangeAspect="1"/>
          </p:cNvPicPr>
          <p:nvPr/>
        </p:nvPicPr>
        <p:blipFill rotWithShape="1">
          <a:blip r:embed="rId2">
            <a:duotone>
              <a:schemeClr val="bg2">
                <a:shade val="45000"/>
                <a:satMod val="135000"/>
              </a:schemeClr>
              <a:prstClr val="white"/>
            </a:duotone>
            <a:alphaModFix amt="40000"/>
          </a:blip>
          <a:srcRect t="8537"/>
          <a:stretch/>
        </p:blipFill>
        <p:spPr>
          <a:xfrm>
            <a:off x="20" y="10"/>
            <a:ext cx="12191980" cy="6857990"/>
          </a:xfrm>
          <a:prstGeom prst="rect">
            <a:avLst/>
          </a:prstGeom>
        </p:spPr>
      </p:pic>
      <p:sp>
        <p:nvSpPr>
          <p:cNvPr id="204" name="TextBox 203">
            <a:extLst>
              <a:ext uri="{FF2B5EF4-FFF2-40B4-BE49-F238E27FC236}">
                <a16:creationId xmlns:a16="http://schemas.microsoft.com/office/drawing/2014/main" id="{50AC3D40-7833-DE47-AA1C-4D4CB3C99E6A}"/>
              </a:ext>
            </a:extLst>
          </p:cNvPr>
          <p:cNvSpPr txBox="1"/>
          <p:nvPr/>
        </p:nvSpPr>
        <p:spPr>
          <a:xfrm>
            <a:off x="1774884" y="841580"/>
            <a:ext cx="8915400" cy="3777622"/>
          </a:xfrm>
          <a:prstGeom prst="rect">
            <a:avLst/>
          </a:prstGeom>
        </p:spPr>
        <p:txBody>
          <a:bodyPr vert="horz" lIns="91440" tIns="45720" rIns="91440" bIns="45720" rtlCol="0">
            <a:normAutofit fontScale="70000" lnSpcReduction="20000"/>
          </a:bodyPr>
          <a:lstStyle/>
          <a:p>
            <a:pPr>
              <a:lnSpc>
                <a:spcPct val="90000"/>
              </a:lnSpc>
              <a:spcBef>
                <a:spcPts val="1000"/>
              </a:spcBef>
              <a:buClr>
                <a:schemeClr val="accent1"/>
              </a:buClr>
            </a:pPr>
            <a:r>
              <a:rPr lang="en-US" sz="3900" b="1" dirty="0">
                <a:solidFill>
                  <a:schemeClr val="tx1">
                    <a:lumMod val="75000"/>
                    <a:lumOff val="25000"/>
                  </a:schemeClr>
                </a:solidFill>
                <a:latin typeface="Times New Roman" panose="02020603050405020304" pitchFamily="18" charset="0"/>
                <a:cs typeface="Times New Roman" panose="02020603050405020304" pitchFamily="18" charset="0"/>
              </a:rPr>
              <a:t>Multinomial Naive Bayes Model:</a:t>
            </a:r>
          </a:p>
          <a:p>
            <a:pPr>
              <a:lnSpc>
                <a:spcPct val="90000"/>
              </a:lnSpc>
              <a:spcBef>
                <a:spcPts val="1000"/>
              </a:spcBef>
              <a:buClr>
                <a:schemeClr val="accent1"/>
              </a:buClr>
              <a:buFont typeface="Wingdings 3" charset="2"/>
              <a:buChar char=""/>
            </a:pPr>
            <a:endParaRPr lang="en-US" sz="1100" dirty="0">
              <a:solidFill>
                <a:schemeClr val="tx1">
                  <a:lumMod val="75000"/>
                  <a:lumOff val="25000"/>
                </a:schemeClr>
              </a:solidFill>
            </a:endParaRPr>
          </a:p>
          <a:p>
            <a:pPr>
              <a:lnSpc>
                <a:spcPct val="90000"/>
              </a:lnSpc>
              <a:spcBef>
                <a:spcPts val="1000"/>
              </a:spcBef>
              <a:buClr>
                <a:schemeClr val="accent1"/>
              </a:buClr>
              <a:buFont typeface="Wingdings 3" charset="2"/>
              <a:buChar char=""/>
            </a:pPr>
            <a:endParaRPr lang="en-US" sz="1100" dirty="0">
              <a:solidFill>
                <a:schemeClr val="tx1">
                  <a:lumMod val="75000"/>
                  <a:lumOff val="25000"/>
                </a:schemeClr>
              </a:solidFill>
            </a:endParaRPr>
          </a:p>
          <a:p>
            <a:pPr>
              <a:lnSpc>
                <a:spcPct val="90000"/>
              </a:lnSpc>
              <a:spcBef>
                <a:spcPts val="1000"/>
              </a:spcBef>
              <a:buClr>
                <a:schemeClr val="accent1"/>
              </a:buClr>
              <a:buFont typeface="Wingdings 3" charset="2"/>
              <a:buChar char=""/>
            </a:pPr>
            <a:endParaRPr lang="en-US" sz="1100" dirty="0">
              <a:solidFill>
                <a:schemeClr val="tx1">
                  <a:lumMod val="75000"/>
                  <a:lumOff val="25000"/>
                </a:schemeClr>
              </a:solidFill>
            </a:endParaRPr>
          </a:p>
          <a:p>
            <a:pPr>
              <a:lnSpc>
                <a:spcPct val="90000"/>
              </a:lnSpc>
              <a:spcBef>
                <a:spcPts val="1000"/>
              </a:spcBef>
              <a:buClr>
                <a:schemeClr val="accent1"/>
              </a:buClr>
              <a:buFont typeface="Wingdings 3" charset="2"/>
              <a:buChar char=""/>
            </a:pPr>
            <a:endParaRPr lang="en-US" sz="1100" dirty="0">
              <a:solidFill>
                <a:schemeClr val="tx1">
                  <a:lumMod val="75000"/>
                  <a:lumOff val="25000"/>
                </a:schemeClr>
              </a:solidFill>
            </a:endParaRPr>
          </a:p>
          <a:p>
            <a:pPr>
              <a:lnSpc>
                <a:spcPct val="90000"/>
              </a:lnSpc>
              <a:spcBef>
                <a:spcPts val="1000"/>
              </a:spcBef>
              <a:buClr>
                <a:schemeClr val="accent1"/>
              </a:buClr>
            </a:pPr>
            <a:r>
              <a:rPr lang="en-US" sz="2200" dirty="0">
                <a:solidFill>
                  <a:schemeClr val="tx1">
                    <a:lumMod val="75000"/>
                    <a:lumOff val="25000"/>
                  </a:schemeClr>
                </a:solidFill>
                <a:latin typeface="Times New Roman" panose="02020603050405020304" pitchFamily="18" charset="0"/>
                <a:cs typeface="Times New Roman" panose="02020603050405020304" pitchFamily="18" charset="0"/>
              </a:rPr>
              <a:t>Overview:</a:t>
            </a:r>
          </a:p>
          <a:p>
            <a:pPr>
              <a:lnSpc>
                <a:spcPct val="90000"/>
              </a:lnSpc>
              <a:spcBef>
                <a:spcPts val="1000"/>
              </a:spcBef>
              <a:buClr>
                <a:schemeClr val="accent1"/>
              </a:buClr>
              <a:buFont typeface="Wingdings 3" charset="2"/>
              <a:buChar char=""/>
            </a:pPr>
            <a:endParaRPr lang="en-US" sz="22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628650" lvl="1" indent="-171450">
              <a:lnSpc>
                <a:spcPct val="90000"/>
              </a:lnSpc>
              <a:spcBef>
                <a:spcPts val="1000"/>
              </a:spcBef>
              <a:buClr>
                <a:schemeClr val="accent1"/>
              </a:buClr>
              <a:buFont typeface="Arial" panose="020B0604020202020204" pitchFamily="34" charset="0"/>
              <a:buChar char="•"/>
            </a:pPr>
            <a:r>
              <a:rPr lang="en-US" sz="2200" b="1" dirty="0">
                <a:solidFill>
                  <a:schemeClr val="tx1">
                    <a:lumMod val="75000"/>
                    <a:lumOff val="25000"/>
                  </a:schemeClr>
                </a:solidFill>
                <a:latin typeface="Times New Roman" panose="02020603050405020304" pitchFamily="18" charset="0"/>
                <a:cs typeface="Times New Roman" panose="02020603050405020304" pitchFamily="18" charset="0"/>
              </a:rPr>
              <a:t>Training Accuracy (Approx): </a:t>
            </a:r>
            <a:r>
              <a:rPr lang="en-US" sz="2200" dirty="0">
                <a:solidFill>
                  <a:schemeClr val="tx1">
                    <a:lumMod val="75000"/>
                    <a:lumOff val="25000"/>
                  </a:schemeClr>
                </a:solidFill>
                <a:latin typeface="Times New Roman" panose="02020603050405020304" pitchFamily="18" charset="0"/>
                <a:cs typeface="Times New Roman" panose="02020603050405020304" pitchFamily="18" charset="0"/>
              </a:rPr>
              <a:t>97.41%</a:t>
            </a:r>
          </a:p>
          <a:p>
            <a:pPr marL="628650" lvl="1" indent="-171450">
              <a:lnSpc>
                <a:spcPct val="90000"/>
              </a:lnSpc>
              <a:spcBef>
                <a:spcPts val="1000"/>
              </a:spcBef>
              <a:buClr>
                <a:schemeClr val="accent1"/>
              </a:buClr>
              <a:buFont typeface="Arial" panose="020B0604020202020204" pitchFamily="34" charset="0"/>
              <a:buChar char="•"/>
            </a:pPr>
            <a:r>
              <a:rPr lang="en-US" sz="2200" b="1" dirty="0">
                <a:solidFill>
                  <a:schemeClr val="tx1">
                    <a:lumMod val="75000"/>
                    <a:lumOff val="25000"/>
                  </a:schemeClr>
                </a:solidFill>
                <a:latin typeface="Times New Roman" panose="02020603050405020304" pitchFamily="18" charset="0"/>
                <a:cs typeface="Times New Roman" panose="02020603050405020304" pitchFamily="18" charset="0"/>
              </a:rPr>
              <a:t>Testing Accuracy (Approx): </a:t>
            </a:r>
            <a:r>
              <a:rPr lang="en-US" sz="2200" dirty="0">
                <a:solidFill>
                  <a:schemeClr val="tx1">
                    <a:lumMod val="75000"/>
                    <a:lumOff val="25000"/>
                  </a:schemeClr>
                </a:solidFill>
                <a:latin typeface="Times New Roman" panose="02020603050405020304" pitchFamily="18" charset="0"/>
                <a:cs typeface="Times New Roman" panose="02020603050405020304" pitchFamily="18" charset="0"/>
              </a:rPr>
              <a:t>95.82%</a:t>
            </a:r>
          </a:p>
          <a:p>
            <a:pPr lvl="1">
              <a:lnSpc>
                <a:spcPct val="90000"/>
              </a:lnSpc>
              <a:spcBef>
                <a:spcPts val="1000"/>
              </a:spcBef>
              <a:buClr>
                <a:schemeClr val="accent1"/>
              </a:buClr>
            </a:pPr>
            <a:endParaRPr lang="en-US" sz="22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628650" lvl="1" indent="-171450">
              <a:lnSpc>
                <a:spcPct val="90000"/>
              </a:lnSpc>
              <a:spcBef>
                <a:spcPts val="1000"/>
              </a:spcBef>
              <a:buClr>
                <a:schemeClr val="accent1"/>
              </a:buClr>
              <a:buFont typeface="Arial" panose="020B0604020202020204" pitchFamily="34" charset="0"/>
              <a:buChar char="•"/>
            </a:pPr>
            <a:r>
              <a:rPr lang="en-US" sz="2200" dirty="0">
                <a:solidFill>
                  <a:schemeClr val="tx1">
                    <a:lumMod val="75000"/>
                    <a:lumOff val="25000"/>
                  </a:schemeClr>
                </a:solidFill>
                <a:latin typeface="Times New Roman" panose="02020603050405020304" pitchFamily="18" charset="0"/>
                <a:cs typeface="Times New Roman" panose="02020603050405020304" pitchFamily="18" charset="0"/>
              </a:rPr>
              <a:t>Multinomial Naive Bayes is well-suited for text classification tasks, making it a good choice for the URL prediction problem.</a:t>
            </a:r>
          </a:p>
          <a:p>
            <a:pPr marL="628650" lvl="1" indent="-171450">
              <a:lnSpc>
                <a:spcPct val="90000"/>
              </a:lnSpc>
              <a:spcBef>
                <a:spcPts val="1000"/>
              </a:spcBef>
              <a:buClr>
                <a:schemeClr val="accent1"/>
              </a:buClr>
              <a:buFont typeface="Arial" panose="020B0604020202020204" pitchFamily="34" charset="0"/>
              <a:buChar char="•"/>
            </a:pPr>
            <a:r>
              <a:rPr lang="en-US" sz="2200" dirty="0">
                <a:solidFill>
                  <a:schemeClr val="tx1">
                    <a:lumMod val="75000"/>
                    <a:lumOff val="25000"/>
                  </a:schemeClr>
                </a:solidFill>
                <a:latin typeface="Times New Roman" panose="02020603050405020304" pitchFamily="18" charset="0"/>
                <a:cs typeface="Times New Roman" panose="02020603050405020304" pitchFamily="18" charset="0"/>
              </a:rPr>
              <a:t>It works well with features that represent word frequencies, which is common in natural language processing tasks</a:t>
            </a:r>
            <a:r>
              <a:rPr lang="en-US" sz="1100" dirty="0">
                <a:solidFill>
                  <a:schemeClr val="tx1">
                    <a:lumMod val="75000"/>
                    <a:lumOff val="25000"/>
                  </a:schemeClr>
                </a:solidFill>
              </a:rPr>
              <a:t>.</a:t>
            </a:r>
          </a:p>
        </p:txBody>
      </p:sp>
    </p:spTree>
    <p:extLst>
      <p:ext uri="{BB962C8B-B14F-4D97-AF65-F5344CB8AC3E}">
        <p14:creationId xmlns:p14="http://schemas.microsoft.com/office/powerpoint/2010/main" val="1209053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29138-8AC4-DA21-EA14-7AFA97D69C6E}"/>
              </a:ext>
            </a:extLst>
          </p:cNvPr>
          <p:cNvSpPr>
            <a:spLocks noGrp="1"/>
          </p:cNvSpPr>
          <p:nvPr>
            <p:ph type="title"/>
          </p:nvPr>
        </p:nvSpPr>
        <p:spPr>
          <a:xfrm>
            <a:off x="846113" y="222504"/>
            <a:ext cx="9857747" cy="1460065"/>
          </a:xfrm>
        </p:spPr>
        <p:txBody>
          <a:bodyPr anchor="b">
            <a:normAutofit/>
          </a:bodyPr>
          <a:lstStyle/>
          <a:p>
            <a:r>
              <a:rPr lang="en-US" sz="3200" i="0" dirty="0">
                <a:effectLst/>
                <a:latin typeface="Times New Roman" panose="02020603050405020304" pitchFamily="18" charset="0"/>
                <a:cs typeface="Times New Roman" panose="02020603050405020304" pitchFamily="18" charset="0"/>
              </a:rPr>
              <a:t>Classification Report:</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137155-D2B3-25CF-37F3-A29DB8EC025F}"/>
              </a:ext>
            </a:extLst>
          </p:cNvPr>
          <p:cNvSpPr>
            <a:spLocks noGrp="1"/>
          </p:cNvSpPr>
          <p:nvPr>
            <p:ph sz="half" idx="1"/>
          </p:nvPr>
        </p:nvSpPr>
        <p:spPr>
          <a:xfrm>
            <a:off x="1069848" y="1825625"/>
            <a:ext cx="4684057" cy="4351338"/>
          </a:xfrm>
        </p:spPr>
        <p:txBody>
          <a:bodyPr>
            <a:normAutofit/>
          </a:bodyPr>
          <a:lstStyle/>
          <a:p>
            <a:pPr>
              <a:buClrTx/>
              <a:buFont typeface="Arial" panose="020B0604020202020204" pitchFamily="34" charset="0"/>
              <a:buChar char="•"/>
            </a:pPr>
            <a:r>
              <a:rPr lang="en-US" b="0" i="0" dirty="0">
                <a:effectLst/>
              </a:rPr>
              <a:t>Precision, recall, and F1-score for both "Bad" and "Good" classes are high.</a:t>
            </a:r>
          </a:p>
          <a:p>
            <a:pPr>
              <a:buClrTx/>
              <a:buFont typeface="Arial" panose="020B0604020202020204" pitchFamily="34" charset="0"/>
              <a:buChar char="•"/>
            </a:pPr>
            <a:r>
              <a:rPr lang="en-US" b="0" i="0" dirty="0">
                <a:effectLst/>
              </a:rPr>
              <a:t>This indicates that the model is not only accurate but also excels in correctly identifying positive and negative instances.</a:t>
            </a:r>
          </a:p>
          <a:p>
            <a:pPr>
              <a:buClrTx/>
            </a:pPr>
            <a:endParaRPr lang="en-US" b="0" i="0" dirty="0">
              <a:effectLst/>
            </a:endParaRPr>
          </a:p>
          <a:p>
            <a:endParaRPr lang="en-US" dirty="0"/>
          </a:p>
        </p:txBody>
      </p:sp>
      <p:pic>
        <p:nvPicPr>
          <p:cNvPr id="5" name="Picture 4" descr="A screenshot of a graph&#10;&#10;Description automatically generated">
            <a:extLst>
              <a:ext uri="{FF2B5EF4-FFF2-40B4-BE49-F238E27FC236}">
                <a16:creationId xmlns:a16="http://schemas.microsoft.com/office/drawing/2014/main" id="{7114187A-9B06-0C74-B1A8-9B0D3519DF9F}"/>
              </a:ext>
            </a:extLst>
          </p:cNvPr>
          <p:cNvPicPr>
            <a:picLocks noChangeAspect="1"/>
          </p:cNvPicPr>
          <p:nvPr/>
        </p:nvPicPr>
        <p:blipFill>
          <a:blip r:embed="rId2"/>
          <a:stretch>
            <a:fillRect/>
          </a:stretch>
        </p:blipFill>
        <p:spPr>
          <a:xfrm>
            <a:off x="6019802" y="2092271"/>
            <a:ext cx="5944890" cy="2816559"/>
          </a:xfrm>
          <a:prstGeom prst="rect">
            <a:avLst/>
          </a:prstGeom>
          <a:noFill/>
        </p:spPr>
      </p:pic>
    </p:spTree>
    <p:extLst>
      <p:ext uri="{BB962C8B-B14F-4D97-AF65-F5344CB8AC3E}">
        <p14:creationId xmlns:p14="http://schemas.microsoft.com/office/powerpoint/2010/main" val="2589329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4E770-F715-428C-6F7A-002C2DED436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Future work:</a:t>
            </a:r>
            <a:endParaRPr lang="en-US" b="1" dirty="0"/>
          </a:p>
        </p:txBody>
      </p:sp>
      <p:sp>
        <p:nvSpPr>
          <p:cNvPr id="3" name="Content Placeholder 2">
            <a:extLst>
              <a:ext uri="{FF2B5EF4-FFF2-40B4-BE49-F238E27FC236}">
                <a16:creationId xmlns:a16="http://schemas.microsoft.com/office/drawing/2014/main" id="{614A7FA1-D14E-2607-406C-7C66DC717D20}"/>
              </a:ext>
            </a:extLst>
          </p:cNvPr>
          <p:cNvSpPr>
            <a:spLocks noGrp="1"/>
          </p:cNvSpPr>
          <p:nvPr>
            <p:ph idx="1"/>
          </p:nvPr>
        </p:nvSpPr>
        <p:spPr>
          <a:xfrm>
            <a:off x="1069847" y="1970360"/>
            <a:ext cx="9737490" cy="3936663"/>
          </a:xfrm>
        </p:spPr>
        <p:txBody>
          <a:bodyPr/>
          <a:lstStyle/>
          <a:p>
            <a:r>
              <a:rPr lang="en-US" b="1" dirty="0">
                <a:latin typeface="Times New Roman" panose="02020603050405020304" pitchFamily="18" charset="0"/>
                <a:cs typeface="Times New Roman" panose="02020603050405020304" pitchFamily="18" charset="0"/>
              </a:rPr>
              <a:t>User-Centric Phishing Prevention Extension: </a:t>
            </a:r>
            <a:r>
              <a:rPr lang="en-US" dirty="0">
                <a:latin typeface="Times New Roman" panose="02020603050405020304" pitchFamily="18" charset="0"/>
                <a:cs typeface="Times New Roman" panose="02020603050405020304" pitchFamily="18" charset="0"/>
              </a:rPr>
              <a:t>Developing a browser extension that integrates our phishing detection model to provide real-time alerts to users while they browse the internet. The extension can analyze URLs in the background and notify users if a website is potentially phishing. This user-friendly tool empowers individuals to make informed decisions about the websites they visit, contributing to a safer online experience. Additionally, consider incorporating user feedback features to enhance the model's accuracy and customization for individual user preferences. This extension could serve as a practical tool for personal cybersecurity, aligning with the growing need for user-centric solutions in the digital landscape. </a:t>
            </a:r>
          </a:p>
        </p:txBody>
      </p:sp>
    </p:spTree>
    <p:extLst>
      <p:ext uri="{BB962C8B-B14F-4D97-AF65-F5344CB8AC3E}">
        <p14:creationId xmlns:p14="http://schemas.microsoft.com/office/powerpoint/2010/main" val="2392788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CAC6C0-58FC-46E1-6B6E-B0450F74B8D1}"/>
              </a:ext>
            </a:extLst>
          </p:cNvPr>
          <p:cNvSpPr>
            <a:spLocks noGrp="1"/>
          </p:cNvSpPr>
          <p:nvPr>
            <p:ph idx="1"/>
          </p:nvPr>
        </p:nvSpPr>
        <p:spPr>
          <a:xfrm>
            <a:off x="362607" y="566058"/>
            <a:ext cx="10807262" cy="5340966"/>
          </a:xfrm>
        </p:spPr>
        <p:txBody>
          <a:bodyPr>
            <a:noAutofit/>
          </a:bodyPr>
          <a:lstStyle/>
          <a:p>
            <a:r>
              <a:rPr lang="en-US" sz="3200" b="1" dirty="0">
                <a:latin typeface="Times New Roman" panose="02020603050405020304" pitchFamily="18" charset="0"/>
                <a:cs typeface="Times New Roman" panose="02020603050405020304" pitchFamily="18" charset="0"/>
              </a:rPr>
              <a:t>FEATURE EXTRACTION :</a:t>
            </a:r>
          </a:p>
          <a:p>
            <a:r>
              <a:rPr lang="en-US" sz="1400" dirty="0">
                <a:latin typeface="Times New Roman" panose="02020603050405020304" pitchFamily="18" charset="0"/>
                <a:cs typeface="Times New Roman" panose="02020603050405020304" pitchFamily="18" charset="0"/>
              </a:rPr>
              <a:t>		Classification output: 0 = legitimate, 1 = phishing. </a:t>
            </a:r>
          </a:p>
          <a:p>
            <a:r>
              <a:rPr lang="en-US" sz="1400" dirty="0">
                <a:latin typeface="Times New Roman" panose="02020603050405020304" pitchFamily="18" charset="0"/>
                <a:cs typeface="Times New Roman" panose="02020603050405020304" pitchFamily="18" charset="0"/>
              </a:rPr>
              <a:t>1.having_IP_Address                   7. having </a:t>
            </a:r>
            <a:r>
              <a:rPr lang="en-US" sz="1400" dirty="0" err="1">
                <a:latin typeface="Times New Roman" panose="02020603050405020304" pitchFamily="18" charset="0"/>
                <a:cs typeface="Times New Roman" panose="02020603050405020304" pitchFamily="18" charset="0"/>
              </a:rPr>
              <a:t>Sub_Domain</a:t>
            </a:r>
            <a:r>
              <a:rPr lang="en-US" sz="1400" dirty="0">
                <a:latin typeface="Times New Roman" panose="02020603050405020304" pitchFamily="18" charset="0"/>
                <a:cs typeface="Times New Roman" panose="02020603050405020304" pitchFamily="18" charset="0"/>
              </a:rPr>
              <a:t>        	  13. Request URL	                19. Site Redirect</a:t>
            </a:r>
          </a:p>
          <a:p>
            <a:r>
              <a:rPr lang="en-US" sz="1400" dirty="0">
                <a:latin typeface="Times New Roman" panose="02020603050405020304" pitchFamily="18" charset="0"/>
                <a:cs typeface="Times New Roman" panose="02020603050405020304" pitchFamily="18" charset="0"/>
              </a:rPr>
              <a:t>2. URL Length   	            8. SSL State 		  14. </a:t>
            </a:r>
            <a:r>
              <a:rPr lang="en-US" sz="1400" dirty="0" err="1">
                <a:latin typeface="Times New Roman" panose="02020603050405020304" pitchFamily="18" charset="0"/>
                <a:cs typeface="Times New Roman" panose="02020603050405020304" pitchFamily="18" charset="0"/>
              </a:rPr>
              <a:t>URL_of_Anchor</a:t>
            </a:r>
            <a:r>
              <a:rPr lang="en-US" sz="1400" dirty="0">
                <a:latin typeface="Times New Roman" panose="02020603050405020304" pitchFamily="18" charset="0"/>
                <a:cs typeface="Times New Roman" panose="02020603050405020304" pitchFamily="18" charset="0"/>
              </a:rPr>
              <a:t>	                20. </a:t>
            </a:r>
            <a:r>
              <a:rPr lang="en-US" sz="1400" dirty="0" err="1">
                <a:latin typeface="Times New Roman" panose="02020603050405020304" pitchFamily="18" charset="0"/>
                <a:cs typeface="Times New Roman" panose="02020603050405020304" pitchFamily="18" charset="0"/>
              </a:rPr>
              <a:t>on_mouseover_changes</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3. Shortening Service	            9. Domain_registeration_length15. </a:t>
            </a:r>
            <a:r>
              <a:rPr lang="en-US" sz="1400" dirty="0" err="1">
                <a:latin typeface="Times New Roman" panose="02020603050405020304" pitchFamily="18" charset="0"/>
                <a:cs typeface="Times New Roman" panose="02020603050405020304" pitchFamily="18" charset="0"/>
              </a:rPr>
              <a:t>Links_in_tags</a:t>
            </a:r>
            <a:r>
              <a:rPr lang="en-US" sz="1400" dirty="0">
                <a:latin typeface="Times New Roman" panose="02020603050405020304" pitchFamily="18" charset="0"/>
                <a:cs typeface="Times New Roman" panose="02020603050405020304" pitchFamily="18" charset="0"/>
              </a:rPr>
              <a:t>    	                21. </a:t>
            </a:r>
            <a:r>
              <a:rPr lang="en-US" sz="1400" dirty="0" err="1">
                <a:latin typeface="Times New Roman" panose="02020603050405020304" pitchFamily="18" charset="0"/>
                <a:cs typeface="Times New Roman" panose="02020603050405020304" pitchFamily="18" charset="0"/>
              </a:rPr>
              <a:t>RightClick_Disabled</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4. having </a:t>
            </a:r>
            <a:r>
              <a:rPr lang="en-US" sz="1400" dirty="0" err="1">
                <a:latin typeface="Times New Roman" panose="02020603050405020304" pitchFamily="18" charset="0"/>
                <a:cs typeface="Times New Roman" panose="02020603050405020304" pitchFamily="18" charset="0"/>
              </a:rPr>
              <a:t>At_Symbol</a:t>
            </a:r>
            <a:r>
              <a:rPr lang="en-US" sz="1400" dirty="0">
                <a:latin typeface="Times New Roman" panose="02020603050405020304" pitchFamily="18" charset="0"/>
                <a:cs typeface="Times New Roman" panose="02020603050405020304" pitchFamily="18" charset="0"/>
              </a:rPr>
              <a:t> 	           10. Favicon		 16. </a:t>
            </a:r>
            <a:r>
              <a:rPr lang="en-US" sz="1400" dirty="0" err="1">
                <a:latin typeface="Times New Roman" panose="02020603050405020304" pitchFamily="18" charset="0"/>
                <a:cs typeface="Times New Roman" panose="02020603050405020304" pitchFamily="18" charset="0"/>
              </a:rPr>
              <a:t>Server_Form_Handler</a:t>
            </a:r>
            <a:r>
              <a:rPr lang="en-US" sz="1400" dirty="0">
                <a:latin typeface="Times New Roman" panose="02020603050405020304" pitchFamily="18" charset="0"/>
                <a:cs typeface="Times New Roman" panose="02020603050405020304" pitchFamily="18" charset="0"/>
              </a:rPr>
              <a:t>              22. </a:t>
            </a:r>
            <a:r>
              <a:rPr lang="en-US" sz="1400" dirty="0" err="1">
                <a:latin typeface="Times New Roman" panose="02020603050405020304" pitchFamily="18" charset="0"/>
                <a:cs typeface="Times New Roman" panose="02020603050405020304" pitchFamily="18" charset="0"/>
              </a:rPr>
              <a:t>popUpWindow</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5. </a:t>
            </a:r>
            <a:r>
              <a:rPr lang="en-US" sz="1400" dirty="0" err="1">
                <a:latin typeface="Times New Roman" panose="02020603050405020304" pitchFamily="18" charset="0"/>
                <a:cs typeface="Times New Roman" panose="02020603050405020304" pitchFamily="18" charset="0"/>
              </a:rPr>
              <a:t>double_slash_redirecting</a:t>
            </a:r>
            <a:r>
              <a:rPr lang="en-US" sz="1400" dirty="0">
                <a:latin typeface="Times New Roman" panose="02020603050405020304" pitchFamily="18" charset="0"/>
                <a:cs typeface="Times New Roman" panose="02020603050405020304" pitchFamily="18" charset="0"/>
              </a:rPr>
              <a:t>        11. </a:t>
            </a:r>
            <a:r>
              <a:rPr lang="en-US" sz="1400" dirty="0" err="1">
                <a:latin typeface="Times New Roman" panose="02020603050405020304" pitchFamily="18" charset="0"/>
                <a:cs typeface="Times New Roman" panose="02020603050405020304" pitchFamily="18" charset="0"/>
              </a:rPr>
              <a:t>Open_ports</a:t>
            </a:r>
            <a:r>
              <a:rPr lang="en-US" sz="1400" dirty="0">
                <a:latin typeface="Times New Roman" panose="02020603050405020304" pitchFamily="18" charset="0"/>
                <a:cs typeface="Times New Roman" panose="02020603050405020304" pitchFamily="18" charset="0"/>
              </a:rPr>
              <a:t>		 17. </a:t>
            </a:r>
            <a:r>
              <a:rPr lang="en-US" sz="1400" dirty="0" err="1">
                <a:latin typeface="Times New Roman" panose="02020603050405020304" pitchFamily="18" charset="0"/>
                <a:cs typeface="Times New Roman" panose="02020603050405020304" pitchFamily="18" charset="0"/>
              </a:rPr>
              <a:t>Submitting_to_email</a:t>
            </a:r>
            <a:r>
              <a:rPr lang="en-US" sz="1400" dirty="0">
                <a:latin typeface="Times New Roman" panose="02020603050405020304" pitchFamily="18" charset="0"/>
                <a:cs typeface="Times New Roman" panose="02020603050405020304" pitchFamily="18" charset="0"/>
              </a:rPr>
              <a:t>	                23. </a:t>
            </a:r>
            <a:r>
              <a:rPr lang="en-US" sz="1400" dirty="0" err="1">
                <a:latin typeface="Times New Roman" panose="02020603050405020304" pitchFamily="18" charset="0"/>
                <a:cs typeface="Times New Roman" panose="02020603050405020304" pitchFamily="18" charset="0"/>
              </a:rPr>
              <a:t>Iframe_redirectionTHIS</a:t>
            </a:r>
            <a:r>
              <a:rPr lang="en-US" sz="1400" dirty="0">
                <a:latin typeface="Times New Roman" panose="02020603050405020304" pitchFamily="18" charset="0"/>
                <a:cs typeface="Times New Roman" panose="02020603050405020304" pitchFamily="18" charset="0"/>
              </a:rPr>
              <a:t> DAY IN HISTORY </a:t>
            </a:r>
          </a:p>
          <a:p>
            <a:r>
              <a:rPr lang="en-US" sz="1400" dirty="0">
                <a:latin typeface="Times New Roman" panose="02020603050405020304" pitchFamily="18" charset="0"/>
                <a:cs typeface="Times New Roman" panose="02020603050405020304" pitchFamily="18" charset="0"/>
              </a:rPr>
              <a:t>6. Prefix Suffix	           12. </a:t>
            </a:r>
            <a:r>
              <a:rPr lang="en-US" sz="1400" dirty="0" err="1">
                <a:latin typeface="Times New Roman" panose="02020603050405020304" pitchFamily="18" charset="0"/>
                <a:cs typeface="Times New Roman" panose="02020603050405020304" pitchFamily="18" charset="0"/>
              </a:rPr>
              <a:t>HTTPS_token_in_URL</a:t>
            </a:r>
            <a:r>
              <a:rPr lang="en-US" sz="1400" dirty="0">
                <a:latin typeface="Times New Roman" panose="02020603050405020304" pitchFamily="18" charset="0"/>
                <a:cs typeface="Times New Roman" panose="02020603050405020304" pitchFamily="18" charset="0"/>
              </a:rPr>
              <a:t>	18. </a:t>
            </a:r>
            <a:r>
              <a:rPr lang="en-US" sz="1400" dirty="0" err="1">
                <a:latin typeface="Times New Roman" panose="02020603050405020304" pitchFamily="18" charset="0"/>
                <a:cs typeface="Times New Roman" panose="02020603050405020304" pitchFamily="18" charset="0"/>
              </a:rPr>
              <a:t>Abnormal_URL</a:t>
            </a:r>
            <a:r>
              <a:rPr lang="en-US" sz="1400" dirty="0">
                <a:latin typeface="Times New Roman" panose="02020603050405020304" pitchFamily="18" charset="0"/>
                <a:cs typeface="Times New Roman" panose="02020603050405020304" pitchFamily="18" charset="0"/>
              </a:rPr>
              <a:t>                           24. </a:t>
            </a:r>
            <a:r>
              <a:rPr lang="en-US" sz="1400" dirty="0" err="1">
                <a:latin typeface="Times New Roman" panose="02020603050405020304" pitchFamily="18" charset="0"/>
                <a:cs typeface="Times New Roman" panose="02020603050405020304" pitchFamily="18" charset="0"/>
              </a:rPr>
              <a:t>age_of_domain</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25. </a:t>
            </a:r>
            <a:r>
              <a:rPr lang="en-US" sz="1400" dirty="0" err="1">
                <a:latin typeface="Times New Roman" panose="02020603050405020304" pitchFamily="18" charset="0"/>
                <a:cs typeface="Times New Roman" panose="02020603050405020304" pitchFamily="18" charset="0"/>
              </a:rPr>
              <a:t>DNS_Record</a:t>
            </a:r>
            <a:r>
              <a:rPr lang="en-US" sz="1400" dirty="0">
                <a:latin typeface="Times New Roman" panose="02020603050405020304" pitchFamily="18" charset="0"/>
                <a:cs typeface="Times New Roman" panose="02020603050405020304" pitchFamily="18" charset="0"/>
              </a:rPr>
              <a:t>	           26. </a:t>
            </a:r>
            <a:r>
              <a:rPr lang="en-US" sz="1400" dirty="0" err="1">
                <a:latin typeface="Times New Roman" panose="02020603050405020304" pitchFamily="18" charset="0"/>
                <a:cs typeface="Times New Roman" panose="02020603050405020304" pitchFamily="18" charset="0"/>
              </a:rPr>
              <a:t>web_traffic_rank</a:t>
            </a:r>
            <a:r>
              <a:rPr lang="en-US" sz="1400" dirty="0">
                <a:latin typeface="Times New Roman" panose="02020603050405020304" pitchFamily="18" charset="0"/>
                <a:cs typeface="Times New Roman" panose="02020603050405020304" pitchFamily="18" charset="0"/>
              </a:rPr>
              <a:t>	27. </a:t>
            </a:r>
            <a:r>
              <a:rPr lang="en-US" sz="1400" dirty="0" err="1">
                <a:latin typeface="Times New Roman" panose="02020603050405020304" pitchFamily="18" charset="0"/>
                <a:cs typeface="Times New Roman" panose="02020603050405020304" pitchFamily="18" charset="0"/>
              </a:rPr>
              <a:t>Page_Rank</a:t>
            </a:r>
            <a:r>
              <a:rPr lang="en-US" sz="1400" dirty="0">
                <a:latin typeface="Times New Roman" panose="02020603050405020304" pitchFamily="18" charset="0"/>
                <a:cs typeface="Times New Roman" panose="02020603050405020304" pitchFamily="18" charset="0"/>
              </a:rPr>
              <a:t>		28. </a:t>
            </a:r>
            <a:r>
              <a:rPr lang="en-US" sz="1400" dirty="0" err="1">
                <a:latin typeface="Times New Roman" panose="02020603050405020304" pitchFamily="18" charset="0"/>
                <a:cs typeface="Times New Roman" panose="02020603050405020304" pitchFamily="18" charset="0"/>
              </a:rPr>
              <a:t>Google_IndexWith</a:t>
            </a:r>
            <a:r>
              <a:rPr lang="en-US" sz="1400" dirty="0">
                <a:latin typeface="Times New Roman" panose="02020603050405020304" pitchFamily="18" charset="0"/>
                <a:cs typeface="Times New Roman" panose="02020603050405020304" pitchFamily="18" charset="0"/>
              </a:rPr>
              <a:t> a </a:t>
            </a:r>
            <a:r>
              <a:rPr lang="en-US" sz="1400" dirty="0" err="1">
                <a:latin typeface="Times New Roman" panose="02020603050405020304" pitchFamily="18" charset="0"/>
                <a:cs typeface="Times New Roman" panose="02020603050405020304" pitchFamily="18" charset="0"/>
              </a:rPr>
              <a:t>SoFt</a:t>
            </a:r>
            <a:r>
              <a:rPr lang="en-US" sz="1400" dirty="0">
                <a:latin typeface="Times New Roman" panose="02020603050405020304" pitchFamily="18" charset="0"/>
                <a:cs typeface="Times New Roman" panose="02020603050405020304" pitchFamily="18" charset="0"/>
              </a:rPr>
              <a:t> Personal with no fees required</a:t>
            </a:r>
          </a:p>
          <a:p>
            <a:r>
              <a:rPr lang="en-US" sz="1400" dirty="0">
                <a:latin typeface="Times New Roman" panose="02020603050405020304" pitchFamily="18" charset="0"/>
                <a:cs typeface="Times New Roman" panose="02020603050405020304" pitchFamily="18" charset="0"/>
              </a:rPr>
              <a:t>29. Links_pointing_to_page6. Prefix Suffix	30. </a:t>
            </a:r>
            <a:r>
              <a:rPr lang="en-US" sz="1400" dirty="0" err="1">
                <a:latin typeface="Times New Roman" panose="02020603050405020304" pitchFamily="18" charset="0"/>
                <a:cs typeface="Times New Roman" panose="02020603050405020304" pitchFamily="18" charset="0"/>
              </a:rPr>
              <a:t>Statistical_report</a:t>
            </a:r>
            <a:r>
              <a:rPr lang="en-US" sz="1400" dirty="0">
                <a:latin typeface="Times New Roman" panose="02020603050405020304" pitchFamily="18" charset="0"/>
                <a:cs typeface="Times New Roman" panose="02020603050405020304" pitchFamily="18" charset="0"/>
              </a:rPr>
              <a:t>-to phishing domains</a:t>
            </a:r>
          </a:p>
          <a:p>
            <a:r>
              <a:rPr lang="en-US"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776519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A24A1-38A0-6E97-19A8-6895C3EE244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BENEFITS :</a:t>
            </a:r>
          </a:p>
        </p:txBody>
      </p:sp>
      <p:sp>
        <p:nvSpPr>
          <p:cNvPr id="3" name="Content Placeholder 2">
            <a:extLst>
              <a:ext uri="{FF2B5EF4-FFF2-40B4-BE49-F238E27FC236}">
                <a16:creationId xmlns:a16="http://schemas.microsoft.com/office/drawing/2014/main" id="{C2D6CEEE-2055-E62E-C3EE-F7631FE9141C}"/>
              </a:ext>
            </a:extLst>
          </p:cNvPr>
          <p:cNvSpPr>
            <a:spLocks noGrp="1"/>
          </p:cNvSpPr>
          <p:nvPr>
            <p:ph idx="1"/>
          </p:nvPr>
        </p:nvSpPr>
        <p:spPr>
          <a:xfrm>
            <a:off x="552092" y="1460668"/>
            <a:ext cx="10282686" cy="4943835"/>
          </a:xfrm>
        </p:spPr>
        <p:txBody>
          <a:bodyPr>
            <a:normAutofit fontScale="92500"/>
          </a:bodyPr>
          <a:lstStyle/>
          <a:p>
            <a:pPr marL="285750" indent="-285750">
              <a:buClr>
                <a:schemeClr val="tx1"/>
              </a:buClr>
              <a:buFont typeface="Arial" panose="020B0604020202020204" pitchFamily="34" charset="0"/>
              <a:buChar char="•"/>
            </a:pPr>
            <a:r>
              <a:rPr lang="en-US" dirty="0"/>
              <a:t>Reduce dependency, cost &amp; license on third-party external software</a:t>
            </a:r>
          </a:p>
          <a:p>
            <a:pPr marL="285750" indent="-285750">
              <a:buClr>
                <a:schemeClr val="tx1"/>
              </a:buClr>
              <a:buFont typeface="Arial" panose="020B0604020202020204" pitchFamily="34" charset="0"/>
              <a:buChar char="•"/>
            </a:pPr>
            <a:r>
              <a:rPr lang="en-US" dirty="0"/>
              <a:t>Re-use of in-house org's data rather than contribute towards improving commercial software</a:t>
            </a:r>
          </a:p>
          <a:p>
            <a:pPr marL="285750" indent="-285750">
              <a:buClr>
                <a:schemeClr val="tx1"/>
              </a:buClr>
              <a:buFont typeface="Arial" panose="020B0604020202020204" pitchFamily="34" charset="0"/>
              <a:buChar char="•"/>
            </a:pPr>
            <a:r>
              <a:rPr lang="en-US" dirty="0"/>
              <a:t>Better insights into online behavior of employees</a:t>
            </a:r>
          </a:p>
          <a:p>
            <a:pPr marL="285750" indent="-285750">
              <a:buClr>
                <a:schemeClr val="tx1"/>
              </a:buClr>
              <a:buFont typeface="Arial" panose="020B0604020202020204" pitchFamily="34" charset="0"/>
              <a:buChar char="•"/>
            </a:pPr>
            <a:r>
              <a:rPr lang="en-US" dirty="0"/>
              <a:t>Real-time protection for employees who access malicious websites or click on phishing links</a:t>
            </a:r>
          </a:p>
          <a:p>
            <a:pPr marL="285750" indent="-285750">
              <a:buClr>
                <a:schemeClr val="tx1"/>
              </a:buClr>
              <a:buFont typeface="Arial" panose="020B0604020202020204" pitchFamily="34" charset="0"/>
              <a:buChar char="•"/>
            </a:pPr>
            <a:r>
              <a:rPr lang="en-US" dirty="0"/>
              <a:t>Detect and prevent against unknown phishing attacks, as new patterns are created by attackers</a:t>
            </a:r>
          </a:p>
          <a:p>
            <a:pPr marL="285750" indent="-285750">
              <a:buClr>
                <a:schemeClr val="tx1"/>
              </a:buClr>
              <a:buFont typeface="Arial" panose="020B0604020202020204" pitchFamily="34" charset="0"/>
              <a:buChar char="•"/>
            </a:pPr>
            <a:r>
              <a:rPr lang="en-US" dirty="0"/>
              <a:t>Next level of intelligence on top of signature-based prevention techniques &amp; blacklists</a:t>
            </a:r>
          </a:p>
          <a:p>
            <a:pPr marL="285750" indent="-285750">
              <a:buClr>
                <a:schemeClr val="tx1"/>
              </a:buClr>
              <a:buFont typeface="Arial" panose="020B0604020202020204" pitchFamily="34" charset="0"/>
              <a:buChar char="•"/>
            </a:pPr>
            <a:r>
              <a:rPr lang="en-US" dirty="0"/>
              <a:t>Email filtering solutions help in filtering phishing/spam emails, but this provides holistic protection for all outgoing internet traffic</a:t>
            </a:r>
          </a:p>
          <a:p>
            <a:pPr marL="285750" indent="-285750">
              <a:buClr>
                <a:schemeClr val="tx1"/>
              </a:buClr>
              <a:buFont typeface="Arial" panose="020B0604020202020204" pitchFamily="34" charset="0"/>
              <a:buChar char="•"/>
            </a:pPr>
            <a:r>
              <a:rPr lang="en-US" dirty="0"/>
              <a:t>Centralized solution implemented org-wide and no dependency on client-side agents/software</a:t>
            </a:r>
          </a:p>
          <a:p>
            <a:pPr marL="285750" indent="-285750">
              <a:buClr>
                <a:schemeClr val="tx1"/>
              </a:buClr>
              <a:buFont typeface="Arial" panose="020B0604020202020204" pitchFamily="34" charset="0"/>
              <a:buChar char="•"/>
            </a:pPr>
            <a:r>
              <a:rPr lang="en-US" dirty="0"/>
              <a:t>Anti-phishing: move from real-time to offline; move from reactive to proactive</a:t>
            </a:r>
          </a:p>
        </p:txBody>
      </p:sp>
    </p:spTree>
    <p:extLst>
      <p:ext uri="{BB962C8B-B14F-4D97-AF65-F5344CB8AC3E}">
        <p14:creationId xmlns:p14="http://schemas.microsoft.com/office/powerpoint/2010/main" val="1842621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7E0E9-907A-1433-94D0-BF40B4B97FC5}"/>
              </a:ext>
            </a:extLst>
          </p:cNvPr>
          <p:cNvSpPr>
            <a:spLocks noGrp="1"/>
          </p:cNvSpPr>
          <p:nvPr>
            <p:ph type="title"/>
          </p:nvPr>
        </p:nvSpPr>
        <p:spPr>
          <a:xfrm>
            <a:off x="947927" y="110364"/>
            <a:ext cx="8239615" cy="969500"/>
          </a:xfrm>
        </p:spPr>
        <p:txBody>
          <a:bodyPr/>
          <a:lstStyle/>
          <a:p>
            <a:r>
              <a:rPr lang="en-US" b="1" dirty="0">
                <a:latin typeface="Times New Roman" panose="02020603050405020304" pitchFamily="18" charset="0"/>
                <a:cs typeface="Times New Roman" panose="02020603050405020304" pitchFamily="18" charset="0"/>
              </a:rPr>
              <a:t>References :</a:t>
            </a:r>
          </a:p>
        </p:txBody>
      </p:sp>
      <p:sp>
        <p:nvSpPr>
          <p:cNvPr id="3" name="Content Placeholder 2">
            <a:extLst>
              <a:ext uri="{FF2B5EF4-FFF2-40B4-BE49-F238E27FC236}">
                <a16:creationId xmlns:a16="http://schemas.microsoft.com/office/drawing/2014/main" id="{CEB38A16-31E5-0E85-A754-B109FEEE818F}"/>
              </a:ext>
            </a:extLst>
          </p:cNvPr>
          <p:cNvSpPr>
            <a:spLocks noGrp="1"/>
          </p:cNvSpPr>
          <p:nvPr>
            <p:ph idx="1"/>
          </p:nvPr>
        </p:nvSpPr>
        <p:spPr>
          <a:xfrm>
            <a:off x="808589" y="1079864"/>
            <a:ext cx="9676530" cy="3936663"/>
          </a:xfrm>
        </p:spPr>
        <p:txBody>
          <a:bodyPr>
            <a:noAutofit/>
          </a:bodyPr>
          <a:lstStyle/>
          <a:p>
            <a:pPr marL="342900" indent="-342900">
              <a:buClr>
                <a:schemeClr val="tx1"/>
              </a:buCl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Sudhanshu Gautam, Kritika Rani and </a:t>
            </a:r>
            <a:r>
              <a:rPr lang="en-US" sz="1600" dirty="0" err="1">
                <a:latin typeface="Times New Roman" panose="02020603050405020304" pitchFamily="18" charset="0"/>
                <a:cs typeface="Times New Roman" panose="02020603050405020304" pitchFamily="18" charset="0"/>
              </a:rPr>
              <a:t>Bansidhar</a:t>
            </a:r>
            <a:r>
              <a:rPr lang="en-US" sz="1600" dirty="0">
                <a:latin typeface="Times New Roman" panose="02020603050405020304" pitchFamily="18" charset="0"/>
                <a:cs typeface="Times New Roman" panose="02020603050405020304" pitchFamily="18" charset="0"/>
              </a:rPr>
              <a:t> Joshi: Detecting Phishing Websites Using Rule-Based Classification Algorithm: A Comparison: In Springer,2018.</a:t>
            </a:r>
          </a:p>
          <a:p>
            <a:pPr marL="342900" indent="-342900">
              <a:buClr>
                <a:schemeClr val="tx1"/>
              </a:buCl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2) Luong Anh Tuan Nguyen, Ba Lam To, Huu </a:t>
            </a:r>
            <a:r>
              <a:rPr lang="en-US" sz="1600" dirty="0" err="1">
                <a:latin typeface="Times New Roman" panose="02020603050405020304" pitchFamily="18" charset="0"/>
                <a:cs typeface="Times New Roman" panose="02020603050405020304" pitchFamily="18" charset="0"/>
              </a:rPr>
              <a:t>Khuong</a:t>
            </a:r>
            <a:r>
              <a:rPr lang="en-US" sz="1600" dirty="0">
                <a:latin typeface="Times New Roman" panose="02020603050405020304" pitchFamily="18" charset="0"/>
                <a:cs typeface="Times New Roman" panose="02020603050405020304" pitchFamily="18" charset="0"/>
              </a:rPr>
              <a:t> Nguyen and Minh Hoang Nguyen: Detecting Phishing Web sites: A Heuristic URL-Based Approach: In The 2013 International Conference on Advanced Technologies for Communications (ATC'13). </a:t>
            </a:r>
          </a:p>
          <a:p>
            <a:pPr marL="342900" indent="-342900">
              <a:buClr>
                <a:schemeClr val="tx1"/>
              </a:buCl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3) M. </a:t>
            </a:r>
            <a:r>
              <a:rPr lang="en-US" sz="1600" dirty="0" err="1">
                <a:latin typeface="Times New Roman" panose="02020603050405020304" pitchFamily="18" charset="0"/>
                <a:cs typeface="Times New Roman" panose="02020603050405020304" pitchFamily="18" charset="0"/>
              </a:rPr>
              <a:t>Amaad</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Ul</a:t>
            </a:r>
            <a:r>
              <a:rPr lang="en-US" sz="1600" dirty="0">
                <a:latin typeface="Times New Roman" panose="02020603050405020304" pitchFamily="18" charset="0"/>
                <a:cs typeface="Times New Roman" panose="02020603050405020304" pitchFamily="18" charset="0"/>
              </a:rPr>
              <a:t> Haq Tahir, Sohail Asghar, Ayesha Zafar, Saira Gillani: A Hybrid Model to Detect Phishing-Sites using Supervised Learning Algorithms: In International Conference on Computational Science and Computational Intelligence IEEE ,2016. </a:t>
            </a:r>
          </a:p>
          <a:p>
            <a:pPr marL="342900" indent="-342900">
              <a:buClr>
                <a:schemeClr val="tx1"/>
              </a:buCl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4) Ankit Kumar Jain, B. B. Gupta: Towards detection of phishing websites on client-side using machine learning based approach: In Springer Science + Business Media, LLC, part of Springer Nature 2017. </a:t>
            </a:r>
          </a:p>
          <a:p>
            <a:pPr marL="342900" indent="-342900">
              <a:buClr>
                <a:schemeClr val="tx1"/>
              </a:buCl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5) </a:t>
            </a:r>
            <a:r>
              <a:rPr lang="en-US" sz="1600" dirty="0" err="1">
                <a:latin typeface="Times New Roman" panose="02020603050405020304" pitchFamily="18" charset="0"/>
                <a:cs typeface="Times New Roman" panose="02020603050405020304" pitchFamily="18" charset="0"/>
              </a:rPr>
              <a:t>Routhu</a:t>
            </a:r>
            <a:r>
              <a:rPr lang="en-US" sz="1600" dirty="0">
                <a:latin typeface="Times New Roman" panose="02020603050405020304" pitchFamily="18" charset="0"/>
                <a:cs typeface="Times New Roman" panose="02020603050405020304" pitchFamily="18" charset="0"/>
              </a:rPr>
              <a:t> Srinivasa Rao1, Alwyn Roshan Pais: Detection of phishing websites using an efficient feature-based machine learning framework: In Springer 2018.</a:t>
            </a:r>
          </a:p>
          <a:p>
            <a:pPr marL="342900" indent="-342900">
              <a:buClr>
                <a:schemeClr val="tx1"/>
              </a:buCl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6) Ahmad </a:t>
            </a:r>
            <a:r>
              <a:rPr lang="en-US" sz="1600" dirty="0" err="1">
                <a:latin typeface="Times New Roman" panose="02020603050405020304" pitchFamily="18" charset="0"/>
                <a:cs typeface="Times New Roman" panose="02020603050405020304" pitchFamily="18" charset="0"/>
              </a:rPr>
              <a:t>Abunadi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Anazida</a:t>
            </a:r>
            <a:r>
              <a:rPr lang="en-US" sz="1600" dirty="0">
                <a:latin typeface="Times New Roman" panose="02020603050405020304" pitchFamily="18" charset="0"/>
                <a:cs typeface="Times New Roman" panose="02020603050405020304" pitchFamily="18" charset="0"/>
              </a:rPr>
              <a:t> Zainal, </a:t>
            </a:r>
            <a:r>
              <a:rPr lang="en-US" sz="1600" dirty="0" err="1">
                <a:latin typeface="Times New Roman" panose="02020603050405020304" pitchFamily="18" charset="0"/>
                <a:cs typeface="Times New Roman" panose="02020603050405020304" pitchFamily="18" charset="0"/>
              </a:rPr>
              <a:t>Oluwatobi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Akanb</a:t>
            </a:r>
            <a:r>
              <a:rPr lang="en-US" sz="1600" dirty="0">
                <a:latin typeface="Times New Roman" panose="02020603050405020304" pitchFamily="18" charset="0"/>
                <a:cs typeface="Times New Roman" panose="02020603050405020304" pitchFamily="18" charset="0"/>
              </a:rPr>
              <a:t>: Feature Extraction Process: A Phishing Detection Approach: In IEEE,2013.</a:t>
            </a:r>
          </a:p>
        </p:txBody>
      </p:sp>
    </p:spTree>
    <p:extLst>
      <p:ext uri="{BB962C8B-B14F-4D97-AF65-F5344CB8AC3E}">
        <p14:creationId xmlns:p14="http://schemas.microsoft.com/office/powerpoint/2010/main" val="2669163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C34EF6-D872-E0E7-4833-963CEF3571E1}"/>
              </a:ext>
            </a:extLst>
          </p:cNvPr>
          <p:cNvSpPr>
            <a:spLocks noGrp="1"/>
          </p:cNvSpPr>
          <p:nvPr>
            <p:ph type="title"/>
          </p:nvPr>
        </p:nvSpPr>
        <p:spPr>
          <a:xfrm>
            <a:off x="3820333" y="2501038"/>
            <a:ext cx="7919633" cy="1731935"/>
          </a:xfrm>
        </p:spPr>
        <p:txBody>
          <a:bodyPr/>
          <a:lstStyle/>
          <a:p>
            <a:r>
              <a:rPr lang="en-US" dirty="0"/>
              <a:t>Thank you</a:t>
            </a:r>
          </a:p>
        </p:txBody>
      </p:sp>
    </p:spTree>
    <p:extLst>
      <p:ext uri="{BB962C8B-B14F-4D97-AF65-F5344CB8AC3E}">
        <p14:creationId xmlns:p14="http://schemas.microsoft.com/office/powerpoint/2010/main" val="2199652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2B2CB80-180F-48D9-5CDC-90FB0968710A}"/>
              </a:ext>
            </a:extLst>
          </p:cNvPr>
          <p:cNvSpPr>
            <a:spLocks noGrp="1"/>
          </p:cNvSpPr>
          <p:nvPr>
            <p:ph type="title"/>
          </p:nvPr>
        </p:nvSpPr>
        <p:spPr>
          <a:xfrm>
            <a:off x="1069848" y="453497"/>
            <a:ext cx="7323472" cy="1194148"/>
          </a:xfrm>
        </p:spPr>
        <p:txBody>
          <a:bodyPr/>
          <a:lstStyle/>
          <a:p>
            <a:r>
              <a:rPr lang="en-IN" b="1" dirty="0">
                <a:latin typeface="Times New Roman" panose="02020603050405020304" pitchFamily="18" charset="0"/>
                <a:cs typeface="Times New Roman" panose="02020603050405020304" pitchFamily="18" charset="0"/>
              </a:rPr>
              <a:t>Introduction</a:t>
            </a:r>
            <a:r>
              <a:rPr lang="en-IN" dirty="0">
                <a:latin typeface="Times New Roman" panose="02020603050405020304" pitchFamily="18" charset="0"/>
                <a:cs typeface="Times New Roman" panose="02020603050405020304" pitchFamily="18" charset="0"/>
              </a:rPr>
              <a:t>:</a:t>
            </a:r>
            <a:endParaRPr lang="en-US" dirty="0"/>
          </a:p>
        </p:txBody>
      </p:sp>
      <p:sp>
        <p:nvSpPr>
          <p:cNvPr id="8" name="Rectangle 1">
            <a:extLst>
              <a:ext uri="{FF2B5EF4-FFF2-40B4-BE49-F238E27FC236}">
                <a16:creationId xmlns:a16="http://schemas.microsoft.com/office/drawing/2014/main" id="{04D6082C-F0D3-3CE7-C17F-46C60AED55D2}"/>
              </a:ext>
            </a:extLst>
          </p:cNvPr>
          <p:cNvSpPr>
            <a:spLocks noGrp="1" noChangeArrowheads="1"/>
          </p:cNvSpPr>
          <p:nvPr>
            <p:ph idx="1"/>
          </p:nvPr>
        </p:nvSpPr>
        <p:spPr bwMode="auto">
          <a:xfrm>
            <a:off x="845561" y="2118394"/>
            <a:ext cx="961828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goal of the project is to employ machine learning techniques to detect and stop phishing assaults on websites.</a:t>
            </a:r>
          </a:p>
          <a:p>
            <a:pPr marL="285750" indent="-285750" eaLnBrk="0" fontAlgn="base" hangingPunct="0">
              <a:lnSpc>
                <a:spcPct val="100000"/>
              </a:lnSpc>
              <a:spcBef>
                <a:spcPct val="0"/>
              </a:spcBef>
              <a:spcAft>
                <a:spcPct val="0"/>
              </a:spcAft>
              <a:buClrTx/>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involves the extraction of relevant features, collection of datasets comprising both phishing and legitimate websites, and training machine learning models.</a:t>
            </a:r>
          </a:p>
          <a:p>
            <a:pPr marL="285750" indent="-285750" eaLnBrk="0" fontAlgn="base" hangingPunct="0">
              <a:lnSpc>
                <a:spcPct val="100000"/>
              </a:lnSpc>
              <a:spcBef>
                <a:spcPct val="0"/>
              </a:spcBef>
              <a:spcAft>
                <a:spcPct val="0"/>
              </a:spcAft>
              <a:buClrTx/>
              <a:buFont typeface="Arial" panose="020B0604020202020204" pitchFamily="34" charset="0"/>
              <a:buChar char="•"/>
            </a:pPr>
            <a:r>
              <a:rPr lang="en-US" altLang="en-US" dirty="0">
                <a:solidFill>
                  <a:schemeClr val="tx1"/>
                </a:solidFill>
                <a:latin typeface="Times New Roman" panose="02020603050405020304" pitchFamily="18" charset="0"/>
                <a:cs typeface="Times New Roman" panose="02020603050405020304" pitchFamily="18" charset="0"/>
              </a:rPr>
              <a:t>The project's main goal is to use machine learning techniques to increase the prediction accuracy of phishing websites. </a:t>
            </a:r>
            <a:br>
              <a:rPr lang="en-US" altLang="en-US" dirty="0">
                <a:solidFill>
                  <a:schemeClr val="tx1"/>
                </a:solidFill>
                <a:latin typeface="Times New Roman" panose="02020603050405020304" pitchFamily="18" charset="0"/>
                <a:cs typeface="Times New Roman" panose="02020603050405020304" pitchFamily="18" charset="0"/>
              </a:rPr>
            </a:br>
            <a:endParaRPr lang="en-US" altLang="en-US" dirty="0">
              <a:solidFill>
                <a:schemeClr val="tx1"/>
              </a:solidFill>
              <a:latin typeface="Times New Roman" panose="02020603050405020304" pitchFamily="18" charset="0"/>
              <a:cs typeface="Times New Roman" panose="02020603050405020304" pitchFamily="18" charset="0"/>
            </a:endParaRPr>
          </a:p>
          <a:p>
            <a:pPr marL="285750" indent="-285750" eaLnBrk="0" fontAlgn="base" hangingPunct="0">
              <a:lnSpc>
                <a:spcPct val="100000"/>
              </a:lnSpc>
              <a:spcBef>
                <a:spcPct val="0"/>
              </a:spcBef>
              <a:spcAft>
                <a:spcPct val="0"/>
              </a:spcAft>
              <a:buClrTx/>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eaLnBrk="0" fontAlgn="base" hangingPunct="0">
              <a:lnSpc>
                <a:spcPct val="100000"/>
              </a:lnSpc>
              <a:spcBef>
                <a:spcPct val="0"/>
              </a:spcBef>
              <a:spcAft>
                <a:spcPct val="0"/>
              </a:spcAft>
              <a:buClrTx/>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eaLnBrk="0" fontAlgn="base" hangingPunct="0">
              <a:lnSpc>
                <a:spcPct val="100000"/>
              </a:lnSpc>
              <a:spcBef>
                <a:spcPct val="0"/>
              </a:spcBef>
              <a:spcAft>
                <a:spcPct val="0"/>
              </a:spcAft>
              <a:buClrTx/>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eaLnBrk="0" fontAlgn="base" hangingPunct="0">
              <a:lnSpc>
                <a:spcPct val="100000"/>
              </a:lnSpc>
              <a:spcBef>
                <a:spcPct val="0"/>
              </a:spcBef>
              <a:spcAft>
                <a:spcPct val="0"/>
              </a:spcAft>
              <a:buClrTx/>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eaLnBrk="0" fontAlgn="base" hangingPunct="0">
              <a:lnSpc>
                <a:spcPct val="100000"/>
              </a:lnSpc>
              <a:spcBef>
                <a:spcPct val="0"/>
              </a:spcBef>
              <a:spcAft>
                <a:spcPct val="0"/>
              </a:spcAft>
              <a:buClrTx/>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eaLnBrk="0" fontAlgn="base" hangingPunct="0">
              <a:lnSpc>
                <a:spcPct val="100000"/>
              </a:lnSpc>
              <a:spcBef>
                <a:spcPct val="0"/>
              </a:spcBef>
              <a:spcAft>
                <a:spcPct val="0"/>
              </a:spcAft>
              <a:buClrTx/>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Rectangle 5">
            <a:extLst>
              <a:ext uri="{FF2B5EF4-FFF2-40B4-BE49-F238E27FC236}">
                <a16:creationId xmlns:a16="http://schemas.microsoft.com/office/drawing/2014/main" id="{EB57DFFA-A815-ECA5-BCFC-2546DE9D1E0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project's main objective is to increase the predictive power of phishing websites through the application of machine learning techniques.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58085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90569-5888-BA95-0B22-6E9DB26F3C95}"/>
              </a:ext>
            </a:extLst>
          </p:cNvPr>
          <p:cNvSpPr>
            <a:spLocks noGrp="1"/>
          </p:cNvSpPr>
          <p:nvPr>
            <p:ph type="title"/>
          </p:nvPr>
        </p:nvSpPr>
        <p:spPr>
          <a:xfrm>
            <a:off x="846113" y="222504"/>
            <a:ext cx="9857747" cy="795413"/>
          </a:xfrm>
        </p:spPr>
        <p:txBody>
          <a:bodyPr anchor="b">
            <a:normAutofit/>
          </a:bodyPr>
          <a:lstStyle/>
          <a:p>
            <a:r>
              <a:rPr lang="en-US" sz="3200" dirty="0">
                <a:latin typeface="Times New Roman" panose="02020603050405020304" pitchFamily="18" charset="0"/>
                <a:cs typeface="Times New Roman" panose="02020603050405020304" pitchFamily="18" charset="0"/>
              </a:rPr>
              <a:t>PHISHING INTRODUCTION :</a:t>
            </a:r>
          </a:p>
        </p:txBody>
      </p:sp>
      <p:sp>
        <p:nvSpPr>
          <p:cNvPr id="3" name="Content Placeholder 2">
            <a:extLst>
              <a:ext uri="{FF2B5EF4-FFF2-40B4-BE49-F238E27FC236}">
                <a16:creationId xmlns:a16="http://schemas.microsoft.com/office/drawing/2014/main" id="{D845045C-146A-EB58-2B2A-5F5CA58A6653}"/>
              </a:ext>
            </a:extLst>
          </p:cNvPr>
          <p:cNvSpPr>
            <a:spLocks noGrp="1"/>
          </p:cNvSpPr>
          <p:nvPr>
            <p:ph sz="half" idx="1"/>
          </p:nvPr>
        </p:nvSpPr>
        <p:spPr>
          <a:xfrm>
            <a:off x="846113" y="1092379"/>
            <a:ext cx="5249887" cy="5377431"/>
          </a:xfrm>
        </p:spPr>
        <p:txBody>
          <a:bodyPr>
            <a:noAutofit/>
          </a:bodyPr>
          <a:lstStyle/>
          <a:p>
            <a:pPr>
              <a:lnSpc>
                <a:spcPct val="140000"/>
              </a:lnSpc>
              <a:buClr>
                <a:schemeClr val="tx1"/>
              </a:buClr>
            </a:pPr>
            <a:r>
              <a:rPr lang="en-US" sz="1800" dirty="0">
                <a:latin typeface="Times New Roman" panose="02020603050405020304" pitchFamily="18" charset="0"/>
                <a:cs typeface="Times New Roman" panose="02020603050405020304" pitchFamily="18" charset="0"/>
              </a:rPr>
              <a:t>The fraudulent practice of sending emails purporting to be from reputable companies to induce individuals to reveal personal information, such as passwords and credit card numbers</a:t>
            </a:r>
          </a:p>
          <a:p>
            <a:pPr>
              <a:lnSpc>
                <a:spcPct val="140000"/>
              </a:lnSpc>
              <a:buClr>
                <a:schemeClr val="tx1"/>
              </a:buClr>
            </a:pPr>
            <a:r>
              <a:rPr lang="en-US" sz="1800" dirty="0">
                <a:latin typeface="Times New Roman" panose="02020603050405020304" pitchFamily="18" charset="0"/>
                <a:cs typeface="Times New Roman" panose="02020603050405020304" pitchFamily="18" charset="0"/>
              </a:rPr>
              <a:t>MOTIVES: Financial gain, damage reputation, identity theft, fame &amp; notoriety</a:t>
            </a:r>
          </a:p>
          <a:p>
            <a:pPr>
              <a:lnSpc>
                <a:spcPct val="140000"/>
              </a:lnSpc>
              <a:buClr>
                <a:schemeClr val="tx1"/>
              </a:buClr>
            </a:pPr>
            <a:r>
              <a:rPr lang="en-US" sz="1800" dirty="0">
                <a:latin typeface="Times New Roman" panose="02020603050405020304" pitchFamily="18" charset="0"/>
                <a:cs typeface="Times New Roman" panose="02020603050405020304" pitchFamily="18" charset="0"/>
              </a:rPr>
              <a:t>Phishing websites indicators:</a:t>
            </a:r>
          </a:p>
          <a:p>
            <a:pPr marL="285750" indent="-285750">
              <a:lnSpc>
                <a:spcPct val="140000"/>
              </a:lnSpc>
              <a:buClr>
                <a:schemeClr val="tx1"/>
              </a:buCl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Visually appears like the original website</a:t>
            </a:r>
          </a:p>
          <a:p>
            <a:pPr marL="285750" indent="-285750">
              <a:lnSpc>
                <a:spcPct val="140000"/>
              </a:lnSpc>
              <a:buClr>
                <a:schemeClr val="tx1"/>
              </a:buCl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Email creates a sense of urgency to force user action</a:t>
            </a:r>
          </a:p>
          <a:p>
            <a:pPr marL="285750" indent="-285750">
              <a:lnSpc>
                <a:spcPct val="140000"/>
              </a:lnSpc>
              <a:buClr>
                <a:schemeClr val="tx1"/>
              </a:buCl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Fake HTTPS certificate &amp; domain name</a:t>
            </a:r>
          </a:p>
          <a:p>
            <a:pPr marL="285750" indent="-285750">
              <a:lnSpc>
                <a:spcPct val="140000"/>
              </a:lnSpc>
              <a:buClr>
                <a:schemeClr val="tx1"/>
              </a:buCl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Provides attractive offers which tempts the user to respond</a:t>
            </a:r>
          </a:p>
        </p:txBody>
      </p:sp>
      <p:pic>
        <p:nvPicPr>
          <p:cNvPr id="5" name="Picture 4" descr="A person in a mask holding a fishing rod and a computer&#10;&#10;Description automatically generated">
            <a:extLst>
              <a:ext uri="{FF2B5EF4-FFF2-40B4-BE49-F238E27FC236}">
                <a16:creationId xmlns:a16="http://schemas.microsoft.com/office/drawing/2014/main" id="{EAB4BE1D-8B29-39E3-593B-95F7A29EF0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4549" y="1682569"/>
            <a:ext cx="4351338" cy="4351338"/>
          </a:xfrm>
          <a:prstGeom prst="rect">
            <a:avLst/>
          </a:prstGeom>
          <a:noFill/>
        </p:spPr>
      </p:pic>
    </p:spTree>
    <p:extLst>
      <p:ext uri="{BB962C8B-B14F-4D97-AF65-F5344CB8AC3E}">
        <p14:creationId xmlns:p14="http://schemas.microsoft.com/office/powerpoint/2010/main" val="1294216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CD36E-5C80-D0CC-F50F-8B98963AB4A8}"/>
              </a:ext>
            </a:extLst>
          </p:cNvPr>
          <p:cNvSpPr>
            <a:spLocks noGrp="1"/>
          </p:cNvSpPr>
          <p:nvPr>
            <p:ph type="title"/>
          </p:nvPr>
        </p:nvSpPr>
        <p:spPr>
          <a:xfrm>
            <a:off x="1069848" y="110363"/>
            <a:ext cx="7323472" cy="1447380"/>
          </a:xfrm>
        </p:spPr>
        <p:txBody>
          <a:bodyPr/>
          <a:lstStyle/>
          <a:p>
            <a:r>
              <a:rPr lang="en-IN" b="1" dirty="0">
                <a:latin typeface="Times New Roman" panose="02020603050405020304" pitchFamily="18" charset="0"/>
                <a:cs typeface="Times New Roman" panose="02020603050405020304" pitchFamily="18" charset="0"/>
              </a:rPr>
              <a:t>Originality</a:t>
            </a:r>
            <a:r>
              <a:rPr lang="en-IN" dirty="0">
                <a:latin typeface="Times New Roman" panose="02020603050405020304" pitchFamily="18" charset="0"/>
                <a:cs typeface="Times New Roman" panose="02020603050405020304" pitchFamily="18" charset="0"/>
              </a:rPr>
              <a:t>:</a:t>
            </a:r>
            <a:endParaRPr lang="en-US" dirty="0"/>
          </a:p>
        </p:txBody>
      </p:sp>
      <p:sp>
        <p:nvSpPr>
          <p:cNvPr id="3" name="Content Placeholder 2">
            <a:extLst>
              <a:ext uri="{FF2B5EF4-FFF2-40B4-BE49-F238E27FC236}">
                <a16:creationId xmlns:a16="http://schemas.microsoft.com/office/drawing/2014/main" id="{04DA21A9-EA02-FD6A-0F65-A9A5D76C8579}"/>
              </a:ext>
            </a:extLst>
          </p:cNvPr>
          <p:cNvSpPr>
            <a:spLocks noGrp="1"/>
          </p:cNvSpPr>
          <p:nvPr>
            <p:ph idx="1"/>
          </p:nvPr>
        </p:nvSpPr>
        <p:spPr>
          <a:xfrm>
            <a:off x="1069848" y="1430599"/>
            <a:ext cx="9644161" cy="4973904"/>
          </a:xfrm>
        </p:spPr>
        <p:txBody>
          <a:bodyPr>
            <a:noAutofit/>
          </a:bodyPr>
          <a:lstStyle/>
          <a:p>
            <a:pPr marL="342900" indent="-342900">
              <a:buClr>
                <a:schemeClr val="tx1"/>
              </a:buClr>
              <a:buFont typeface="Wingdings" panose="05000000000000000000" pitchFamily="2" charset="2"/>
              <a:buChar char="Ø"/>
            </a:pPr>
            <a:r>
              <a:rPr lang="en-IN" sz="20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This project is unique because it makes finding phishing websites much faster. While people might take hours to check one website, the new machine learning method can check thousands of websites in the same time. This makes the detection process much quicker and more efficient, using the power of machine learning to overcome the challenges and time limits of manual detection methods.</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buClr>
                <a:schemeClr val="tx1"/>
              </a:buClr>
              <a:buFont typeface="Wingdings" panose="05000000000000000000" pitchFamily="2" charset="2"/>
              <a:buChar char="Ø"/>
            </a:pPr>
            <a:r>
              <a:rPr lang="en-IN" sz="20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Our project uses machine learning to analyse a lot of data in a smart way, going beyond simple rule-based systems. The algorithms can understand tricky patterns in phishing attacks and get better over time. This is important because cyber threats keep changing and getting more complicated.</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Clr>
                <a:schemeClr val="tx1"/>
              </a:buClr>
              <a:buFont typeface="Arial" panose="020B0604020202020204" pitchFamily="34" charset="0"/>
              <a:buChar char="•"/>
            </a:pPr>
            <a:endParaRPr lang="en-US" sz="2400" dirty="0"/>
          </a:p>
        </p:txBody>
      </p:sp>
    </p:spTree>
    <p:extLst>
      <p:ext uri="{BB962C8B-B14F-4D97-AF65-F5344CB8AC3E}">
        <p14:creationId xmlns:p14="http://schemas.microsoft.com/office/powerpoint/2010/main" val="514475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34801CF1-9AE9-388A-AA8C-D7F032D833C3}"/>
              </a:ext>
            </a:extLst>
          </p:cNvPr>
          <p:cNvSpPr>
            <a:spLocks noGrp="1"/>
          </p:cNvSpPr>
          <p:nvPr>
            <p:ph type="title"/>
          </p:nvPr>
        </p:nvSpPr>
        <p:spPr>
          <a:xfrm>
            <a:off x="1100328" y="-84983"/>
            <a:ext cx="7323472" cy="1100983"/>
          </a:xfrm>
        </p:spPr>
        <p:txBody>
          <a:bodyPr/>
          <a:lstStyle/>
          <a:p>
            <a:r>
              <a:rPr lang="en-IN" b="1" dirty="0">
                <a:latin typeface="Times New Roman" panose="02020603050405020304" pitchFamily="18" charset="0"/>
                <a:cs typeface="Times New Roman" panose="02020603050405020304" pitchFamily="18" charset="0"/>
              </a:rPr>
              <a:t>Data</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collection</a:t>
            </a:r>
            <a:r>
              <a:rPr lang="en-IN" dirty="0">
                <a:latin typeface="Times New Roman" panose="02020603050405020304" pitchFamily="18" charset="0"/>
                <a:cs typeface="Times New Roman" panose="02020603050405020304" pitchFamily="18" charset="0"/>
              </a:rPr>
              <a:t>:</a:t>
            </a:r>
            <a:endParaRPr lang="en-US" dirty="0"/>
          </a:p>
        </p:txBody>
      </p:sp>
      <p:sp>
        <p:nvSpPr>
          <p:cNvPr id="13" name="Content Placeholder 12">
            <a:extLst>
              <a:ext uri="{FF2B5EF4-FFF2-40B4-BE49-F238E27FC236}">
                <a16:creationId xmlns:a16="http://schemas.microsoft.com/office/drawing/2014/main" id="{0D943726-7665-EC4A-EBC6-EAF3D16D7F59}"/>
              </a:ext>
            </a:extLst>
          </p:cNvPr>
          <p:cNvSpPr>
            <a:spLocks noGrp="1"/>
          </p:cNvSpPr>
          <p:nvPr>
            <p:ph idx="1"/>
          </p:nvPr>
        </p:nvSpPr>
        <p:spPr>
          <a:xfrm>
            <a:off x="1387596" y="901868"/>
            <a:ext cx="9416807" cy="5864692"/>
          </a:xfrm>
        </p:spPr>
        <p:txBody>
          <a:bodyPr>
            <a:normAutofit/>
          </a:bodyPr>
          <a:lstStyle/>
          <a:p>
            <a:pPr marL="285750" indent="-285750">
              <a:buClr>
                <a:schemeClr val="tx1"/>
              </a:buClr>
              <a:buFont typeface="Wingdings" panose="05000000000000000000" pitchFamily="2" charset="2"/>
              <a:buChar char="Ø"/>
            </a:pPr>
            <a:r>
              <a:rPr lang="en-US" sz="1700" b="0" i="0" dirty="0">
                <a:solidFill>
                  <a:srgbClr val="374151"/>
                </a:solidFill>
                <a:effectLst/>
                <a:latin typeface="Times New Roman" panose="02020603050405020304" pitchFamily="18" charset="0"/>
                <a:cs typeface="Times New Roman" panose="02020603050405020304" pitchFamily="18" charset="0"/>
              </a:rPr>
              <a:t>Our dataset consists of two columns: “URL” and “Label.”</a:t>
            </a:r>
          </a:p>
          <a:p>
            <a:pPr marL="285750" indent="-285750">
              <a:buClr>
                <a:schemeClr val="tx1"/>
              </a:buClr>
              <a:buFont typeface="Wingdings" panose="05000000000000000000" pitchFamily="2" charset="2"/>
              <a:buChar char="Ø"/>
            </a:pPr>
            <a:r>
              <a:rPr lang="en-US" sz="1700" b="0" i="0" dirty="0">
                <a:solidFill>
                  <a:srgbClr val="374151"/>
                </a:solidFill>
                <a:effectLst/>
                <a:latin typeface="Times New Roman" panose="02020603050405020304" pitchFamily="18" charset="0"/>
                <a:cs typeface="Times New Roman" panose="02020603050405020304" pitchFamily="18" charset="0"/>
              </a:rPr>
              <a:t>Link</a:t>
            </a:r>
            <a:r>
              <a:rPr lang="en-US" sz="1700" b="1" i="0" dirty="0">
                <a:solidFill>
                  <a:srgbClr val="374151"/>
                </a:solidFill>
                <a:effectLst/>
                <a:latin typeface="Times New Roman" panose="02020603050405020304" pitchFamily="18" charset="0"/>
                <a:cs typeface="Times New Roman" panose="02020603050405020304" pitchFamily="18" charset="0"/>
              </a:rPr>
              <a:t>:- https://www.kaggle.com/datasets/taruntiwarihp/phishing-site-urls</a:t>
            </a:r>
          </a:p>
          <a:p>
            <a:pPr algn="l">
              <a:buClr>
                <a:schemeClr val="tx1"/>
              </a:buClr>
              <a:buFont typeface="+mj-lt"/>
              <a:buAutoNum type="arabicPeriod"/>
            </a:pPr>
            <a:r>
              <a:rPr lang="en-US" sz="1700" b="1" i="0" dirty="0">
                <a:solidFill>
                  <a:srgbClr val="374151"/>
                </a:solidFill>
                <a:effectLst/>
                <a:latin typeface="Times New Roman" panose="02020603050405020304" pitchFamily="18" charset="0"/>
                <a:cs typeface="Times New Roman" panose="02020603050405020304" pitchFamily="18" charset="0"/>
              </a:rPr>
              <a:t>URL Column:</a:t>
            </a:r>
            <a:endParaRPr lang="en-US" sz="17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Clr>
                <a:schemeClr val="tx1"/>
              </a:buClr>
              <a:buFont typeface="+mj-lt"/>
              <a:buAutoNum type="arabicPeriod"/>
            </a:pPr>
            <a:r>
              <a:rPr lang="en-US" sz="1700" b="0" i="0" dirty="0">
                <a:solidFill>
                  <a:srgbClr val="374151"/>
                </a:solidFill>
                <a:effectLst/>
                <a:latin typeface="Times New Roman" panose="02020603050405020304" pitchFamily="18" charset="0"/>
                <a:cs typeface="Times New Roman" panose="02020603050405020304" pitchFamily="18" charset="0"/>
              </a:rPr>
              <a:t>This column contains 5,49,347 URLs.</a:t>
            </a:r>
          </a:p>
          <a:p>
            <a:pPr marL="742950" lvl="1" indent="-285750" algn="l">
              <a:buClr>
                <a:schemeClr val="tx1"/>
              </a:buClr>
              <a:buFont typeface="+mj-lt"/>
              <a:buAutoNum type="arabicPeriod"/>
            </a:pPr>
            <a:r>
              <a:rPr lang="en-US" sz="1700" b="0" i="0" dirty="0">
                <a:solidFill>
                  <a:srgbClr val="374151"/>
                </a:solidFill>
                <a:effectLst/>
                <a:latin typeface="Times New Roman" panose="02020603050405020304" pitchFamily="18" charset="0"/>
                <a:cs typeface="Times New Roman" panose="02020603050405020304" pitchFamily="18" charset="0"/>
              </a:rPr>
              <a:t>Each row represents a unique web address (URL) with classification as either "good" or "bad" (potentially indicating phishing).</a:t>
            </a:r>
          </a:p>
          <a:p>
            <a:pPr marL="742950" lvl="1" indent="-285750" algn="l">
              <a:buClr>
                <a:schemeClr val="tx1"/>
              </a:buClr>
              <a:buFont typeface="+mj-lt"/>
              <a:buAutoNum type="arabicPeriod"/>
            </a:pPr>
            <a:r>
              <a:rPr lang="en-US" sz="1700" b="0" i="0" dirty="0">
                <a:solidFill>
                  <a:srgbClr val="374151"/>
                </a:solidFill>
                <a:effectLst/>
                <a:latin typeface="Times New Roman" panose="02020603050405020304" pitchFamily="18" charset="0"/>
                <a:cs typeface="Times New Roman" panose="02020603050405020304" pitchFamily="18" charset="0"/>
              </a:rPr>
              <a:t>There are around 3,80,000 good URLs and 1,60,000 bad URLs.</a:t>
            </a:r>
          </a:p>
          <a:p>
            <a:pPr algn="l">
              <a:buClr>
                <a:schemeClr val="tx1"/>
              </a:buClr>
              <a:buFont typeface="+mj-lt"/>
              <a:buAutoNum type="arabicPeriod"/>
            </a:pPr>
            <a:r>
              <a:rPr lang="en-US" sz="1700" b="1" i="0" dirty="0">
                <a:solidFill>
                  <a:srgbClr val="374151"/>
                </a:solidFill>
                <a:effectLst/>
                <a:latin typeface="Times New Roman" panose="02020603050405020304" pitchFamily="18" charset="0"/>
                <a:cs typeface="Times New Roman" panose="02020603050405020304" pitchFamily="18" charset="0"/>
              </a:rPr>
              <a:t>Label Column:</a:t>
            </a:r>
            <a:endParaRPr lang="en-US" sz="17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Clr>
                <a:schemeClr val="tx1"/>
              </a:buClr>
              <a:buFont typeface="+mj-lt"/>
              <a:buAutoNum type="arabicPeriod"/>
            </a:pPr>
            <a:r>
              <a:rPr lang="en-US" sz="1700" b="0" i="0" dirty="0">
                <a:solidFill>
                  <a:srgbClr val="374151"/>
                </a:solidFill>
                <a:effectLst/>
                <a:latin typeface="Times New Roman" panose="02020603050405020304" pitchFamily="18" charset="0"/>
                <a:cs typeface="Times New Roman" panose="02020603050405020304" pitchFamily="18" charset="0"/>
              </a:rPr>
              <a:t>This column contains corresponding labels for each URL.</a:t>
            </a:r>
          </a:p>
          <a:p>
            <a:pPr marL="742950" lvl="1" indent="-285750" algn="l">
              <a:buClr>
                <a:schemeClr val="tx1"/>
              </a:buClr>
              <a:buFont typeface="+mj-lt"/>
              <a:buAutoNum type="arabicPeriod"/>
            </a:pPr>
            <a:r>
              <a:rPr lang="en-US" sz="1700" b="0" i="0" dirty="0">
                <a:solidFill>
                  <a:srgbClr val="374151"/>
                </a:solidFill>
                <a:effectLst/>
                <a:latin typeface="Times New Roman" panose="02020603050405020304" pitchFamily="18" charset="0"/>
                <a:cs typeface="Times New Roman" panose="02020603050405020304" pitchFamily="18" charset="0"/>
              </a:rPr>
              <a:t>There are two distinct labels: "good" and "bad.“</a:t>
            </a:r>
          </a:p>
          <a:p>
            <a:pPr marL="285750" indent="-285750">
              <a:buClr>
                <a:schemeClr val="tx1"/>
              </a:buClr>
              <a:buFont typeface="Wingdings" panose="05000000000000000000" pitchFamily="2" charset="2"/>
              <a:buChar char="Ø"/>
            </a:pPr>
            <a:r>
              <a:rPr lang="en-US" sz="1700" b="0" i="0" dirty="0">
                <a:solidFill>
                  <a:srgbClr val="3C4043"/>
                </a:solidFill>
                <a:effectLst/>
                <a:latin typeface="Times New Roman" panose="02020603050405020304" pitchFamily="18" charset="0"/>
                <a:cs typeface="Times New Roman" panose="02020603050405020304" pitchFamily="18" charset="0"/>
              </a:rPr>
              <a:t>A. Good - which means the URLs is not containing malicious stuff and </a:t>
            </a:r>
            <a:r>
              <a:rPr lang="en-US" sz="1700" b="1" i="0" dirty="0">
                <a:solidFill>
                  <a:srgbClr val="3C4043"/>
                </a:solidFill>
                <a:effectLst/>
                <a:latin typeface="Times New Roman" panose="02020603050405020304" pitchFamily="18" charset="0"/>
                <a:cs typeface="Times New Roman" panose="02020603050405020304" pitchFamily="18" charset="0"/>
              </a:rPr>
              <a:t>this site is not a Phishing Site.</a:t>
            </a:r>
            <a:br>
              <a:rPr lang="en-US" sz="1700" dirty="0">
                <a:latin typeface="Times New Roman" panose="02020603050405020304" pitchFamily="18" charset="0"/>
                <a:cs typeface="Times New Roman" panose="02020603050405020304" pitchFamily="18" charset="0"/>
              </a:rPr>
            </a:br>
            <a:r>
              <a:rPr lang="en-US" sz="1700" b="0" i="0" dirty="0">
                <a:solidFill>
                  <a:srgbClr val="3C4043"/>
                </a:solidFill>
                <a:effectLst/>
                <a:latin typeface="Times New Roman" panose="02020603050405020304" pitchFamily="18" charset="0"/>
                <a:cs typeface="Times New Roman" panose="02020603050405020304" pitchFamily="18" charset="0"/>
              </a:rPr>
              <a:t>B. Bad - which means the URLs contains malicious stuff and </a:t>
            </a:r>
            <a:r>
              <a:rPr lang="en-US" sz="1700" b="1" i="0" dirty="0">
                <a:solidFill>
                  <a:srgbClr val="3C4043"/>
                </a:solidFill>
                <a:effectLst/>
                <a:latin typeface="Times New Roman" panose="02020603050405020304" pitchFamily="18" charset="0"/>
                <a:cs typeface="Times New Roman" panose="02020603050405020304" pitchFamily="18" charset="0"/>
              </a:rPr>
              <a:t>this site is a Phishing Site</a:t>
            </a: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1232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screenshot of a computer&#10;&#10;Description automatically generated">
            <a:extLst>
              <a:ext uri="{FF2B5EF4-FFF2-40B4-BE49-F238E27FC236}">
                <a16:creationId xmlns:a16="http://schemas.microsoft.com/office/drawing/2014/main" id="{C84A73DB-586C-FBDB-DB7B-2D8A48BF8A51}"/>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0543" b="20543"/>
          <a:stretch>
            <a:fillRect/>
          </a:stretch>
        </p:blipFill>
        <p:spPr>
          <a:xfrm>
            <a:off x="-4363" y="1108"/>
            <a:ext cx="12745577" cy="6746529"/>
          </a:xfrm>
        </p:spPr>
      </p:pic>
    </p:spTree>
    <p:extLst>
      <p:ext uri="{BB962C8B-B14F-4D97-AF65-F5344CB8AC3E}">
        <p14:creationId xmlns:p14="http://schemas.microsoft.com/office/powerpoint/2010/main" val="1779990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623A6CA2-A63E-2C4A-EC1D-2D15C22F6043}"/>
              </a:ext>
            </a:extLst>
          </p:cNvPr>
          <p:cNvPicPr>
            <a:picLocks noChangeAspect="1"/>
          </p:cNvPicPr>
          <p:nvPr/>
        </p:nvPicPr>
        <p:blipFill rotWithShape="1">
          <a:blip r:embed="rId2">
            <a:extLst>
              <a:ext uri="{28A0092B-C50C-407E-A947-70E740481C1C}">
                <a14:useLocalDpi xmlns:a14="http://schemas.microsoft.com/office/drawing/2010/main" val="0"/>
              </a:ext>
            </a:extLst>
          </a:blip>
          <a:srcRect r="69933"/>
          <a:stretch/>
        </p:blipFill>
        <p:spPr>
          <a:xfrm>
            <a:off x="761121" y="230909"/>
            <a:ext cx="4051024" cy="6627091"/>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9428B007-474D-29CA-1D5D-FD451DE0E91D}"/>
              </a:ext>
            </a:extLst>
          </p:cNvPr>
          <p:cNvPicPr>
            <a:picLocks noChangeAspect="1"/>
          </p:cNvPicPr>
          <p:nvPr/>
        </p:nvPicPr>
        <p:blipFill rotWithShape="1">
          <a:blip r:embed="rId3">
            <a:extLst>
              <a:ext uri="{28A0092B-C50C-407E-A947-70E740481C1C}">
                <a14:useLocalDpi xmlns:a14="http://schemas.microsoft.com/office/drawing/2010/main" val="0"/>
              </a:ext>
            </a:extLst>
          </a:blip>
          <a:srcRect r="65321" b="2292"/>
          <a:stretch/>
        </p:blipFill>
        <p:spPr>
          <a:xfrm>
            <a:off x="5975928" y="157203"/>
            <a:ext cx="3805382" cy="6700797"/>
          </a:xfrm>
          <a:prstGeom prst="rect">
            <a:avLst/>
          </a:prstGeom>
        </p:spPr>
      </p:pic>
    </p:spTree>
    <p:extLst>
      <p:ext uri="{BB962C8B-B14F-4D97-AF65-F5344CB8AC3E}">
        <p14:creationId xmlns:p14="http://schemas.microsoft.com/office/powerpoint/2010/main" val="3058758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EA6178-C986-97D5-F172-E6AE75ED3480}"/>
              </a:ext>
            </a:extLst>
          </p:cNvPr>
          <p:cNvSpPr>
            <a:spLocks noGrp="1"/>
          </p:cNvSpPr>
          <p:nvPr>
            <p:ph sz="half" idx="1"/>
          </p:nvPr>
        </p:nvSpPr>
        <p:spPr>
          <a:xfrm>
            <a:off x="173736" y="264678"/>
            <a:ext cx="5477511" cy="6593322"/>
          </a:xfrm>
        </p:spPr>
        <p:txBody>
          <a:bodyPr>
            <a:noAutofit/>
          </a:bodyPr>
          <a:lstStyle/>
          <a:p>
            <a:pPr marL="285750" indent="-285750">
              <a:lnSpc>
                <a:spcPct val="140000"/>
              </a:lnSpc>
              <a:buClr>
                <a:schemeClr val="tx1"/>
              </a:buClr>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These data consist of a collection of legitimate, as well as phishing website instances. Each website is represented by the set of features that denote whether the website is legitimate or not. Data can serve as input for the machine learning process.</a:t>
            </a:r>
          </a:p>
          <a:p>
            <a:pPr marL="285750" indent="-285750">
              <a:lnSpc>
                <a:spcPct val="140000"/>
              </a:lnSpc>
              <a:buClr>
                <a:schemeClr val="tx1"/>
              </a:buClr>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Machine learning and data mining researchers can benefit from these datasets, while also computer security researchers and practitioners. Computer security enthusiasts can find these datasets interesting for building firewalls, intelligent ad blockers, and malware detection systems.</a:t>
            </a:r>
          </a:p>
          <a:p>
            <a:pPr marL="285750" indent="-285750">
              <a:lnSpc>
                <a:spcPct val="140000"/>
              </a:lnSpc>
              <a:buClr>
                <a:schemeClr val="tx1"/>
              </a:buClr>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This dataset can help researchers and practitioners easily build classification models in systems preventing phishing attacks since the presented datasets feature the attributes which can be easily extracted.</a:t>
            </a:r>
          </a:p>
          <a:p>
            <a:pPr marL="285750" indent="-285750">
              <a:lnSpc>
                <a:spcPct val="140000"/>
              </a:lnSpc>
              <a:buClr>
                <a:schemeClr val="tx1"/>
              </a:buClr>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Finally, the provided datasets could also be used as a performance benchmark for developing state-of-the-art machine learning methods for the task of phishing websites classification.</a:t>
            </a:r>
          </a:p>
          <a:p>
            <a:pPr>
              <a:lnSpc>
                <a:spcPct val="140000"/>
              </a:lnSpc>
            </a:pPr>
            <a:endParaRPr lang="en-US" sz="1600" dirty="0"/>
          </a:p>
        </p:txBody>
      </p:sp>
      <p:pic>
        <p:nvPicPr>
          <p:cNvPr id="6" name="Picture 5" descr="A graph with blue bars&#10;&#10;Description automatically generated">
            <a:extLst>
              <a:ext uri="{FF2B5EF4-FFF2-40B4-BE49-F238E27FC236}">
                <a16:creationId xmlns:a16="http://schemas.microsoft.com/office/drawing/2014/main" id="{A6C3D2A4-9F9C-D909-748B-6ED617C7A7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9943" y="1108364"/>
            <a:ext cx="5477511" cy="4040524"/>
          </a:xfrm>
          <a:prstGeom prst="rect">
            <a:avLst/>
          </a:prstGeom>
          <a:noFill/>
        </p:spPr>
      </p:pic>
    </p:spTree>
    <p:extLst>
      <p:ext uri="{BB962C8B-B14F-4D97-AF65-F5344CB8AC3E}">
        <p14:creationId xmlns:p14="http://schemas.microsoft.com/office/powerpoint/2010/main" val="585276418"/>
      </p:ext>
    </p:extLst>
  </p:cSld>
  <p:clrMapOvr>
    <a:masterClrMapping/>
  </p:clrMapOvr>
</p:sld>
</file>

<file path=ppt/theme/theme1.xml><?xml version="1.0" encoding="utf-8"?>
<a:theme xmlns:a="http://schemas.openxmlformats.org/drawingml/2006/main" name="BohemianVTI">
  <a:themeElements>
    <a:clrScheme name="Boho">
      <a:dk1>
        <a:sysClr val="windowText" lastClr="000000"/>
      </a:dk1>
      <a:lt1>
        <a:sysClr val="window" lastClr="FFFFFF"/>
      </a:lt1>
      <a:dk2>
        <a:srgbClr val="323232"/>
      </a:dk2>
      <a:lt2>
        <a:srgbClr val="F4F1EF"/>
      </a:lt2>
      <a:accent1>
        <a:srgbClr val="8F4F58"/>
      </a:accent1>
      <a:accent2>
        <a:srgbClr val="D09182"/>
      </a:accent2>
      <a:accent3>
        <a:srgbClr val="C7A085"/>
      </a:accent3>
      <a:accent4>
        <a:srgbClr val="ADA085"/>
      </a:accent4>
      <a:accent5>
        <a:srgbClr val="5F787F"/>
      </a:accent5>
      <a:accent6>
        <a:srgbClr val="5A6768"/>
      </a:accent6>
      <a:hlink>
        <a:srgbClr val="A25872"/>
      </a:hlink>
      <a:folHlink>
        <a:srgbClr val="667A7E"/>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081997_win32_SL_V10" id="{EEB2F833-39E7-4984-8650-B80AF5C8E048}" vid="{E1EA64FC-14C9-4F77-A39B-14087E3F61C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E2E9C82-64B6-4F9A-A148-8AB14CA82416}">
  <ds:schemaRefs>
    <ds:schemaRef ds:uri="http://schemas.microsoft.com/sharepoint/v3/contenttype/forms"/>
  </ds:schemaRefs>
</ds:datastoreItem>
</file>

<file path=customXml/itemProps2.xml><?xml version="1.0" encoding="utf-8"?>
<ds:datastoreItem xmlns:ds="http://schemas.openxmlformats.org/officeDocument/2006/customXml" ds:itemID="{020AD0CF-41C9-4CE6-A693-309F7D7F223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EAED9DC7-5694-42C0-9E34-6DDAF90165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{20F4C17A-00F3-4F9A-865F-00CF73D890FC}tf56081997_win32</Template>
  <TotalTime>873</TotalTime>
  <Words>2026</Words>
  <Application>Microsoft Office PowerPoint</Application>
  <PresentationFormat>Widescreen</PresentationFormat>
  <Paragraphs>155</Paragraphs>
  <Slides>27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Avenir Next LT Pro</vt:lpstr>
      <vt:lpstr>Calibri</vt:lpstr>
      <vt:lpstr>Modern Love</vt:lpstr>
      <vt:lpstr>Times New Roman</vt:lpstr>
      <vt:lpstr>Wingdings</vt:lpstr>
      <vt:lpstr>Wingdings 3</vt:lpstr>
      <vt:lpstr>BohemianVTI</vt:lpstr>
      <vt:lpstr> PHISHING SITES PREDICTION USING MACHINE LEARNING                              Chiru deepika yalamanchili(811300581)               Raghunath Male (8112572266)          Suresh Babu Nakkalapalli (811292428) </vt:lpstr>
      <vt:lpstr>Agenda</vt:lpstr>
      <vt:lpstr>Introduction:</vt:lpstr>
      <vt:lpstr>PHISHING INTRODUCTION :</vt:lpstr>
      <vt:lpstr>Originality:</vt:lpstr>
      <vt:lpstr>Data collection:</vt:lpstr>
      <vt:lpstr>PowerPoint Presentation</vt:lpstr>
      <vt:lpstr>PowerPoint Presentation</vt:lpstr>
      <vt:lpstr>PowerPoint Presentation</vt:lpstr>
      <vt:lpstr>Approach:</vt:lpstr>
      <vt:lpstr>Web Scraping and Network Analysis: </vt:lpstr>
      <vt:lpstr>Model Training and Evaluation: </vt:lpstr>
      <vt:lpstr>Confusion Matrix:</vt:lpstr>
      <vt:lpstr>PowerPoint Presentation</vt:lpstr>
      <vt:lpstr>PowerPoint Presentation</vt:lpstr>
      <vt:lpstr>Model Deployment and Prediction: </vt:lpstr>
      <vt:lpstr>Predictions and Visualization: </vt:lpstr>
      <vt:lpstr>Methodologies :</vt:lpstr>
      <vt:lpstr>MACHINE LEARNING MODELS :</vt:lpstr>
      <vt:lpstr>Logistic Regression Model: </vt:lpstr>
      <vt:lpstr>PowerPoint Presentation</vt:lpstr>
      <vt:lpstr>Classification Report:</vt:lpstr>
      <vt:lpstr>Future work:</vt:lpstr>
      <vt:lpstr>PowerPoint Presentation</vt:lpstr>
      <vt:lpstr>BENEFITS :</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SITES PREDICTION USING MACHINE LEARNING</dc:title>
  <dc:creator>chiru deepika</dc:creator>
  <cp:lastModifiedBy>chiru deepika</cp:lastModifiedBy>
  <cp:revision>4</cp:revision>
  <dcterms:created xsi:type="dcterms:W3CDTF">2024-02-29T00:03:46Z</dcterms:created>
  <dcterms:modified xsi:type="dcterms:W3CDTF">2024-05-02T02:27:32Z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