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FE6EE15-1F4E-4DB5-AC94-1FC4DB003C95}">
          <p14:sldIdLst>
            <p14:sldId id="256"/>
            <p14:sldId id="263"/>
            <p14:sldId id="258"/>
            <p14:sldId id="257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&gt; 0.2 (2 features)</c:v>
                </c:pt>
                <c:pt idx="1">
                  <c:v>&gt; 0.1 (3 features)</c:v>
                </c:pt>
                <c:pt idx="2">
                  <c:v>&gt; 0 (10 features)</c:v>
                </c:pt>
                <c:pt idx="3">
                  <c:v>&lt; -0.1 and &gt;0.2 (8 features)</c:v>
                </c:pt>
                <c:pt idx="4">
                  <c:v>All features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0.9002</c:v>
                </c:pt>
                <c:pt idx="1">
                  <c:v>0.9052</c:v>
                </c:pt>
                <c:pt idx="2">
                  <c:v>0.90700000000000003</c:v>
                </c:pt>
                <c:pt idx="3">
                  <c:v>0.90849999999999997</c:v>
                </c:pt>
                <c:pt idx="4">
                  <c:v>0.91320000000000001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27-4D49-85CC-C97759334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342704"/>
        <c:axId val="492346032"/>
      </c:barChart>
      <c:catAx>
        <c:axId val="492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346032"/>
        <c:crosses val="autoZero"/>
        <c:auto val="1"/>
        <c:lblAlgn val="ctr"/>
        <c:lblOffset val="100"/>
        <c:noMultiLvlLbl val="0"/>
      </c:catAx>
      <c:valAx>
        <c:axId val="49234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4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1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33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6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9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736D-3614-41E6-B2AD-89B39C82D206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A687-26B6-4457-96E7-957BB0ADF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0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Bank Marketing Data Analysis using Logistic Regression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Raghu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8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the counts in each class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70" y="2337215"/>
            <a:ext cx="5093860" cy="3328158"/>
          </a:xfrm>
        </p:spPr>
      </p:pic>
    </p:spTree>
    <p:extLst>
      <p:ext uri="{BB962C8B-B14F-4D97-AF65-F5344CB8AC3E}">
        <p14:creationId xmlns:p14="http://schemas.microsoft.com/office/powerpoint/2010/main" val="232294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1: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categorical variables </a:t>
            </a:r>
          </a:p>
          <a:p>
            <a:r>
              <a:rPr lang="en-IN" dirty="0" smtClean="0"/>
              <a:t>Convert categorical variable to numerical using </a:t>
            </a:r>
            <a:r>
              <a:rPr lang="en-IN" dirty="0" err="1" smtClean="0"/>
              <a:t>LabelEncoder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73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2: Heat map for Correlation coefficient 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2051" y="1825625"/>
            <a:ext cx="72878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3: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variable/features greater than a threshold values (say 0.2, 0.1)</a:t>
            </a:r>
          </a:p>
          <a:p>
            <a:r>
              <a:rPr lang="en-IN" dirty="0" smtClean="0"/>
              <a:t>Drop the remaining features from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99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4: classification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Split the data for train and test</a:t>
            </a:r>
          </a:p>
          <a:p>
            <a:r>
              <a:rPr lang="en-IN" dirty="0" smtClean="0"/>
              <a:t>Set up the logistic regression model</a:t>
            </a:r>
          </a:p>
          <a:p>
            <a:r>
              <a:rPr lang="en-IN" dirty="0" smtClean="0"/>
              <a:t>Train and test the logistic regression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15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6: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Change the correlation threshold and add new features</a:t>
            </a:r>
          </a:p>
          <a:p>
            <a:r>
              <a:rPr lang="en-IN" dirty="0" smtClean="0"/>
              <a:t>Train and test using logistic regression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42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results using different scenario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500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950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Highest accuracy of 0.9002 can be achieved using only two features.</a:t>
            </a:r>
          </a:p>
          <a:p>
            <a:r>
              <a:rPr lang="en-IN" dirty="0" smtClean="0"/>
              <a:t>Further adding new features (based on correlation coefficient) slightly increases the accuracy</a:t>
            </a:r>
          </a:p>
          <a:p>
            <a:r>
              <a:rPr lang="en-IN" dirty="0" smtClean="0"/>
              <a:t>The highest accuracy 0.9132 can be achieved using all the features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11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Bank Marketing Data Analysis using Logistic Regression </vt:lpstr>
      <vt:lpstr>Find the counts in each class </vt:lpstr>
      <vt:lpstr>Step 1:</vt:lpstr>
      <vt:lpstr>Step 2: Heat map for Correlation coefficient </vt:lpstr>
      <vt:lpstr>Step 3:</vt:lpstr>
      <vt:lpstr>Step 4: classification </vt:lpstr>
      <vt:lpstr>Step 6: </vt:lpstr>
      <vt:lpstr>Classification results using different scenario</vt:lpstr>
      <vt:lpstr>Inference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S</dc:creator>
  <cp:lastModifiedBy>Raghu S</cp:lastModifiedBy>
  <cp:revision>6</cp:revision>
  <dcterms:created xsi:type="dcterms:W3CDTF">2019-11-03T17:29:22Z</dcterms:created>
  <dcterms:modified xsi:type="dcterms:W3CDTF">2019-11-03T18:18:45Z</dcterms:modified>
</cp:coreProperties>
</file>