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61" r:id="rId3"/>
    <p:sldId id="262" r:id="rId4"/>
    <p:sldId id="257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2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5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CC12-F97C-41A1-93F7-F2A6E352947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0E5EEC-CEED-40B5-8DD0-5AACCB4B2D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36FA-3C5E-4FE3-A709-7EFA636B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8" y="2309536"/>
            <a:ext cx="11019183" cy="223892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Muzix </a:t>
            </a:r>
            <a:b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2BE10-675B-471B-83EF-977BF7D1D5FA}"/>
              </a:ext>
            </a:extLst>
          </p:cNvPr>
          <p:cNvSpPr txBox="1"/>
          <p:nvPr/>
        </p:nvSpPr>
        <p:spPr>
          <a:xfrm>
            <a:off x="586408" y="4548464"/>
            <a:ext cx="272496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</a:rPr>
              <a:t>Presented By</a:t>
            </a:r>
            <a:r>
              <a:rPr lang="en-US" b="1" dirty="0">
                <a:ln/>
                <a:solidFill>
                  <a:schemeClr val="accent4"/>
                </a:solidFill>
              </a:rPr>
              <a:t>: 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</a:rPr>
              <a:t>NIKHIL SHRIVASTAVA,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</a:rPr>
              <a:t>MOHAMMAD KAMRAN,</a:t>
            </a:r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</a:rPr>
              <a:t> </a:t>
            </a:r>
          </a:p>
          <a:p>
            <a:r>
              <a:rPr lang="en-IN" sz="1800" i="0" dirty="0">
                <a:ln w="0">
                  <a:solidFill>
                    <a:srgbClr val="C00000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</a:rPr>
              <a:t>RAGHUNATH M</a:t>
            </a:r>
            <a:endParaRPr lang="en-IN" b="1" dirty="0">
              <a:ln w="0">
                <a:solidFill>
                  <a:srgbClr val="C00000"/>
                </a:solidFill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ACC0F-901F-4D78-AF3C-1D72D6F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  <a:endParaRPr lang="en-IN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DCB8E-F0A0-4B01-B19D-9AA1E443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87" y="2006854"/>
            <a:ext cx="10142658" cy="345061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Muzix application is nothing but a movie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designed to see all the movies of various languages &amp; genres.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uses a 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party API to fetch the movies.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compatible with all devices like Desktop, Tablet, Mobile, etc…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app all movies are present including the latest movies 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5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B91-ADF6-783B-6BE2-B16F2B72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B1DF-C6F4-4A6D-A722-5B1920D7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movie info.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Any Movie.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Favourites.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Favourites.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movies related to particular movie. </a:t>
            </a:r>
          </a:p>
        </p:txBody>
      </p:sp>
    </p:spTree>
    <p:extLst>
      <p:ext uri="{BB962C8B-B14F-4D97-AF65-F5344CB8AC3E}">
        <p14:creationId xmlns:p14="http://schemas.microsoft.com/office/powerpoint/2010/main" val="168444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C50BA-A9AB-42B0-9568-6211AE83DB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589756"/>
            <a:ext cx="11855450" cy="5678488"/>
          </a:xfrm>
        </p:spPr>
      </p:pic>
    </p:spTree>
    <p:extLst>
      <p:ext uri="{BB962C8B-B14F-4D97-AF65-F5344CB8AC3E}">
        <p14:creationId xmlns:p14="http://schemas.microsoft.com/office/powerpoint/2010/main" val="24206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F06FD-ED30-40E6-B7AF-8A6B35B9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" y="405805"/>
            <a:ext cx="11916792" cy="60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676A-B404-45A9-8CB5-E276955F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8"/>
            <a:ext cx="9603275" cy="1116000"/>
          </a:xfrm>
        </p:spPr>
        <p:txBody>
          <a:bodyPr/>
          <a:lstStyle/>
          <a:p>
            <a: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endParaRPr lang="en-IN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AEE3-8F48-482F-8ED0-27AE7791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524073" cy="353030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 Client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B5877-F7E0-4DEF-889F-02E44FD3FFDA}"/>
              </a:ext>
            </a:extLst>
          </p:cNvPr>
          <p:cNvSpPr txBox="1">
            <a:spLocks/>
          </p:cNvSpPr>
          <p:nvPr/>
        </p:nvSpPr>
        <p:spPr>
          <a:xfrm>
            <a:off x="6354883" y="2015731"/>
            <a:ext cx="2524073" cy="353030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5E87C5-4D34-498E-B021-2C1B2DBF5595}"/>
              </a:ext>
            </a:extLst>
          </p:cNvPr>
          <p:cNvSpPr/>
          <p:nvPr/>
        </p:nvSpPr>
        <p:spPr>
          <a:xfrm rot="19489692">
            <a:off x="3675318" y="2828835"/>
            <a:ext cx="48413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1299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199</TotalTime>
  <Words>129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Gallery</vt:lpstr>
      <vt:lpstr>Muzix  Application</vt:lpstr>
      <vt:lpstr>Introduction</vt:lpstr>
      <vt:lpstr>Features of the App</vt:lpstr>
      <vt:lpstr>PowerPoint Presentation</vt:lpstr>
      <vt:lpstr>PowerPoint Presentation</vt:lpstr>
      <vt:lpstr>Tools &amp; 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Muzix  Application</dc:title>
  <dc:creator>Mohammad Kamran</dc:creator>
  <cp:lastModifiedBy>Mohammad Kamran</cp:lastModifiedBy>
  <cp:revision>15</cp:revision>
  <dcterms:created xsi:type="dcterms:W3CDTF">2022-05-12T11:35:18Z</dcterms:created>
  <dcterms:modified xsi:type="dcterms:W3CDTF">2022-05-13T09:30:05Z</dcterms:modified>
</cp:coreProperties>
</file>