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25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12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2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5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6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5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6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6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7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36FA-3C5E-4FE3-A709-7EFA636B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8" y="2309536"/>
            <a:ext cx="11019183" cy="2238928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Muzix </a:t>
            </a:r>
            <a:b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2BE10-675B-471B-83EF-977BF7D1D5FA}"/>
              </a:ext>
            </a:extLst>
          </p:cNvPr>
          <p:cNvSpPr txBox="1"/>
          <p:nvPr/>
        </p:nvSpPr>
        <p:spPr>
          <a:xfrm>
            <a:off x="586408" y="4548464"/>
            <a:ext cx="272496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Presented By</a:t>
            </a:r>
            <a:r>
              <a:rPr lang="en-US" b="1" dirty="0">
                <a:ln/>
                <a:solidFill>
                  <a:schemeClr val="accent4"/>
                </a:solidFill>
              </a:rPr>
              <a:t>: </a:t>
            </a:r>
          </a:p>
          <a:p>
            <a:r>
              <a:rPr lang="en-IN" sz="1800" i="0" dirty="0">
                <a:ln w="0">
                  <a:solidFill>
                    <a:srgbClr val="C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</a:rPr>
              <a:t>NIKHIL SHRIVASTAVA,</a:t>
            </a:r>
          </a:p>
          <a:p>
            <a:r>
              <a:rPr lang="en-IN" sz="1800" i="0" dirty="0">
                <a:ln w="0">
                  <a:solidFill>
                    <a:srgbClr val="C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</a:rPr>
              <a:t>MOHAMMAD KAMRAN,</a:t>
            </a:r>
            <a:r>
              <a:rPr lang="en-IN" sz="1800" i="0" dirty="0">
                <a:ln w="0">
                  <a:solidFill>
                    <a:srgbClr val="C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anose="020B0604020202020204" pitchFamily="34" charset="0"/>
              </a:rPr>
              <a:t> </a:t>
            </a:r>
          </a:p>
          <a:p>
            <a:r>
              <a:rPr lang="en-IN" sz="1800" i="0" dirty="0">
                <a:ln w="0">
                  <a:solidFill>
                    <a:srgbClr val="C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anose="020B0604020202020204" pitchFamily="34" charset="0"/>
              </a:rPr>
              <a:t>RAGHUNATH M</a:t>
            </a:r>
            <a:endParaRPr lang="en-IN" b="1" dirty="0">
              <a:ln w="0">
                <a:solidFill>
                  <a:srgbClr val="C00000"/>
                </a:solidFill>
              </a:ln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3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CC50BA-A9AB-42B0-9568-6211AE83DB9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589756"/>
            <a:ext cx="11855450" cy="5678488"/>
          </a:xfrm>
        </p:spPr>
      </p:pic>
    </p:spTree>
    <p:extLst>
      <p:ext uri="{BB962C8B-B14F-4D97-AF65-F5344CB8AC3E}">
        <p14:creationId xmlns:p14="http://schemas.microsoft.com/office/powerpoint/2010/main" val="242061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F06FD-ED30-40E6-B7AF-8A6B35B95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4" y="405805"/>
            <a:ext cx="11916792" cy="60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5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676A-B404-45A9-8CB5-E276955F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8"/>
            <a:ext cx="9603275" cy="1116000"/>
          </a:xfrm>
        </p:spPr>
        <p:txBody>
          <a:bodyPr/>
          <a:lstStyle/>
          <a:p>
            <a:r>
              <a:rPr lang="en-US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</a:t>
            </a:r>
            <a:endParaRPr lang="en-IN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AEE3-8F48-482F-8ED0-27AE77919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2524073" cy="353030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Eureka Server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Feign Client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CB5877-F7E0-4DEF-889F-02E44FD3FFDA}"/>
              </a:ext>
            </a:extLst>
          </p:cNvPr>
          <p:cNvSpPr txBox="1">
            <a:spLocks/>
          </p:cNvSpPr>
          <p:nvPr/>
        </p:nvSpPr>
        <p:spPr>
          <a:xfrm>
            <a:off x="6354883" y="2015731"/>
            <a:ext cx="2524073" cy="3530303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271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75</TotalTime>
  <Words>33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Times New Roman</vt:lpstr>
      <vt:lpstr>Gallery</vt:lpstr>
      <vt:lpstr>Muzix  Application</vt:lpstr>
      <vt:lpstr>PowerPoint Presentation</vt:lpstr>
      <vt:lpstr>PowerPoint Presentation</vt:lpstr>
      <vt:lpstr>Tools &amp;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Muzix  Application</dc:title>
  <dc:creator>Mohammad Kamran</dc:creator>
  <cp:lastModifiedBy>Mohammad Kamran</cp:lastModifiedBy>
  <cp:revision>8</cp:revision>
  <dcterms:created xsi:type="dcterms:W3CDTF">2022-05-12T11:35:18Z</dcterms:created>
  <dcterms:modified xsi:type="dcterms:W3CDTF">2022-05-13T03:48:39Z</dcterms:modified>
</cp:coreProperties>
</file>