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14ff44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14ff44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14ff441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14ff441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14ff441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14ff441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14ff441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14ff44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14ff441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14ff441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c14ff44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c14ff44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c14ff441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c14ff441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700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ADS-B EXPERIMENT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363784"/>
            <a:ext cx="53613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A Wireless Communication Project</a:t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-PES2UG22EC063 </a:t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K P RAGHAVENDRA</a:t>
            </a:r>
            <a:endParaRPr sz="9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                      -PES2UG22EC137</a:t>
            </a:r>
            <a:endParaRPr sz="9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                          Sophia D Antoinette</a:t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-PES2UG22EC017</a:t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AKSHAY C C</a:t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3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47750"/>
            <a:ext cx="75057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502" u="sng">
                <a:latin typeface="Montserrat"/>
                <a:ea typeface="Montserrat"/>
                <a:cs typeface="Montserrat"/>
                <a:sym typeface="Montserrat"/>
              </a:rPr>
              <a:t>What is ADS-B?</a:t>
            </a:r>
            <a:endParaRPr b="1" sz="1502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2">
                <a:latin typeface="Montserrat"/>
                <a:ea typeface="Montserrat"/>
                <a:cs typeface="Montserrat"/>
                <a:sym typeface="Montserrat"/>
              </a:rPr>
              <a:t>Automatic Dependent Surveillance–Broadcast (ADS-B) is a surveillance technology in which aircraft broadcast their position, altitude, velocity, and other data.</a:t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2">
                <a:latin typeface="Montserrat"/>
                <a:ea typeface="Montserrat"/>
                <a:cs typeface="Montserrat"/>
                <a:sym typeface="Montserrat"/>
              </a:rPr>
              <a:t>Widely used in air traffic control and aircraft tracking.</a:t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502" u="sng">
                <a:latin typeface="Montserrat"/>
                <a:ea typeface="Montserrat"/>
                <a:cs typeface="Montserrat"/>
                <a:sym typeface="Montserrat"/>
              </a:rPr>
              <a:t>Objective of the Experiment:</a:t>
            </a:r>
            <a:endParaRPr b="1" sz="1502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2">
                <a:latin typeface="Montserrat"/>
                <a:ea typeface="Montserrat"/>
                <a:cs typeface="Montserrat"/>
                <a:sym typeface="Montserrat"/>
              </a:rPr>
              <a:t>To receive and decode ADS-B signals from aircraft using a Software-Defined Radio (SDR) setup and visualize them using a virtual radar.</a:t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Equipment Required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83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4" u="sng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1524" u="sng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RTL-SDR Dongle: A low-cost USB-based Software-Defined Radio receiver.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Antenna: 1090 MHz antenna for receiving ADS-B signals.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Computer : For running decoding software and visualizing data.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 u="sng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1524" u="sng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Dump1090: An open-source ADS-B decoder.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Virtual Radar Server: Software for visualizing decoded ADS-B data on a map.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RTL-SDR Drivers: Necessary drivers for the RTL-SDR dongle.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(Step 1 - Setup)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Install RTL-SDR Drivers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Install the required drivers to make the RTL-SDR dongle work with your system.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Set Up Antenna and Dongle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Connect the 1090 MHz antenna to the RTL-SDR dongle.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Plug the RTL-SDR dongle into the USB port of the computer.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(Step 2 - Software Installation)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6">
                <a:latin typeface="Montserrat Medium"/>
                <a:ea typeface="Montserrat Medium"/>
                <a:cs typeface="Montserrat Medium"/>
                <a:sym typeface="Montserrat Medium"/>
              </a:rPr>
              <a:t>Download and Install Dump1090:</a:t>
            </a:r>
            <a:endParaRPr sz="2216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6">
                <a:latin typeface="Montserrat Medium"/>
                <a:ea typeface="Montserrat Medium"/>
                <a:cs typeface="Montserrat Medium"/>
                <a:sym typeface="Montserrat Medium"/>
              </a:rPr>
              <a:t>Install the Dump1090 software for decoding ADS-B signals.</a:t>
            </a:r>
            <a:endParaRPr sz="2216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6">
                <a:latin typeface="Montserrat Medium"/>
                <a:ea typeface="Montserrat Medium"/>
                <a:cs typeface="Montserrat Medium"/>
                <a:sym typeface="Montserrat Medium"/>
              </a:rPr>
              <a:t>Install Virtual Radar Server</a:t>
            </a:r>
            <a:endParaRPr sz="2216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6">
                <a:latin typeface="Montserrat Medium"/>
                <a:ea typeface="Montserrat Medium"/>
                <a:cs typeface="Montserrat Medium"/>
                <a:sym typeface="Montserrat Medium"/>
              </a:rPr>
              <a:t>Set up the Virtual Radar Server to visualize aircraft positions.</a:t>
            </a:r>
            <a:endParaRPr sz="2216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60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(Step 3 - Running the Experiment)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562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Start Dump1090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Run Dump1090 to begin receiving and decoding ADS-B signals from aircraft.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Configure Virtual Radar Server*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Use the decoded data from Dump1090 to display aircraft positions on a map.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Real-Time Aircraft Tracking*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Observe the positions, altitude, speed, and other parameters of nearby aircraft.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904800" y="353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Observations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0" y="921325"/>
            <a:ext cx="8094701" cy="39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 Medium"/>
                <a:ea typeface="Montserrat Medium"/>
                <a:cs typeface="Montserrat Medium"/>
                <a:sym typeface="Montserrat Medium"/>
              </a:rPr>
              <a:t>Successfully received and decoded ADS-B signals using RTL-SDR and Dump1090.</a:t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Montserrat Medium"/>
                <a:ea typeface="Montserrat Medium"/>
                <a:cs typeface="Montserrat Medium"/>
                <a:sym typeface="Montserrat Medium"/>
              </a:rPr>
              <a:t>Demonstrated real-time aircraft tracking and visualization using Virtual Radar Server.</a:t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