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Montserrat SemiBold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Montserrat Medium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Nunito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MontserratMedium-italic.fntdata"/><Relationship Id="rId27" Type="http://schemas.openxmlformats.org/officeDocument/2006/relationships/font" Target="fonts/Montserrat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SemiBold-bold.fntdata"/><Relationship Id="rId14" Type="http://schemas.openxmlformats.org/officeDocument/2006/relationships/font" Target="fonts/MontserratSemiBold-regular.fntdata"/><Relationship Id="rId17" Type="http://schemas.openxmlformats.org/officeDocument/2006/relationships/font" Target="fonts/MontserratSemiBold-boldItalic.fntdata"/><Relationship Id="rId16" Type="http://schemas.openxmlformats.org/officeDocument/2006/relationships/font" Target="fonts/MontserratSemiBold-italic.fntdata"/><Relationship Id="rId19" Type="http://schemas.openxmlformats.org/officeDocument/2006/relationships/font" Target="fonts/Nunito-bold.fntdata"/><Relationship Id="rId1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c14ff441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c14ff441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14ff441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14ff441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c14ff441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c14ff441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c14ff4416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c14ff4416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c14ff4416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0c14ff4416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c14ff4416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c14ff4416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0c14ff441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0c14ff441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91353" y="7002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ADS-B EXPERIMENT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2363784"/>
            <a:ext cx="5361300" cy="15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250"/>
              <a:t>A Wireless Communication Project</a:t>
            </a:r>
            <a:endParaRPr sz="92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250"/>
              <a:t>-PES2UG22EC063 K P RAGHAVENDRA</a:t>
            </a:r>
            <a:endParaRPr sz="92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25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5351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22860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347750"/>
            <a:ext cx="7505700" cy="321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502" u="sng">
                <a:latin typeface="Montserrat"/>
                <a:ea typeface="Montserrat"/>
                <a:cs typeface="Montserrat"/>
                <a:sym typeface="Montserrat"/>
              </a:rPr>
              <a:t>What is ADS-B?</a:t>
            </a:r>
            <a:endParaRPr b="1" sz="1502"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502">
                <a:latin typeface="Montserrat"/>
                <a:ea typeface="Montserrat"/>
                <a:cs typeface="Montserrat"/>
                <a:sym typeface="Montserrat"/>
              </a:rPr>
              <a:t>Automatic Dependent Surveillance–Broadcast (ADS-B) is a surveillance technology in which aircraft broadcast their position, altitude, velocity, and other data.</a:t>
            </a:r>
            <a:endParaRPr sz="1502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502">
                <a:latin typeface="Montserrat"/>
                <a:ea typeface="Montserrat"/>
                <a:cs typeface="Montserrat"/>
                <a:sym typeface="Montserrat"/>
              </a:rPr>
              <a:t>Widely used in air traffic control and aircraft tracking.</a:t>
            </a:r>
            <a:endParaRPr sz="1502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b="1" lang="en" sz="1502" u="sng">
                <a:latin typeface="Montserrat"/>
                <a:ea typeface="Montserrat"/>
                <a:cs typeface="Montserrat"/>
                <a:sym typeface="Montserrat"/>
              </a:rPr>
              <a:t>Objective of the Experiment:</a:t>
            </a:r>
            <a:endParaRPr b="1" sz="1502" u="sng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502">
                <a:latin typeface="Montserrat"/>
                <a:ea typeface="Montserrat"/>
                <a:cs typeface="Montserrat"/>
                <a:sym typeface="Montserrat"/>
              </a:rPr>
              <a:t>To receive and decode ADS-B signals from aircraft using a Software-Defined Radio (SDR) setup and visualize them using a virtual radar.</a:t>
            </a:r>
            <a:endParaRPr sz="1502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1502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r>
              <a:t/>
            </a:r>
            <a:endParaRPr sz="1502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Tools and Equipment Required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5838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" sz="1524" u="sng">
                <a:latin typeface="Montserrat Medium"/>
                <a:ea typeface="Montserrat Medium"/>
                <a:cs typeface="Montserrat Medium"/>
                <a:sym typeface="Montserrat Medium"/>
              </a:rPr>
              <a:t>Hardware</a:t>
            </a:r>
            <a:endParaRPr sz="1524" u="sng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24">
                <a:latin typeface="Montserrat Medium"/>
                <a:ea typeface="Montserrat Medium"/>
                <a:cs typeface="Montserrat Medium"/>
                <a:sym typeface="Montserrat Medium"/>
              </a:rPr>
              <a:t>RTL-SDR Dongle: A low-cost USB-based Software-Defined Radio receiver.</a:t>
            </a:r>
            <a:endParaRPr sz="1524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24">
                <a:latin typeface="Montserrat Medium"/>
                <a:ea typeface="Montserrat Medium"/>
                <a:cs typeface="Montserrat Medium"/>
                <a:sym typeface="Montserrat Medium"/>
              </a:rPr>
              <a:t>Antenna: 1090 MHz antenna for receiving ADS-B signals.</a:t>
            </a:r>
            <a:endParaRPr sz="1524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24">
                <a:latin typeface="Montserrat Medium"/>
                <a:ea typeface="Montserrat Medium"/>
                <a:cs typeface="Montserrat Medium"/>
                <a:sym typeface="Montserrat Medium"/>
              </a:rPr>
              <a:t>Computer : For running decoding software and visualizing data.</a:t>
            </a:r>
            <a:endParaRPr sz="1524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24" u="sng">
                <a:latin typeface="Montserrat Medium"/>
                <a:ea typeface="Montserrat Medium"/>
                <a:cs typeface="Montserrat Medium"/>
                <a:sym typeface="Montserrat Medium"/>
              </a:rPr>
              <a:t>Software</a:t>
            </a:r>
            <a:endParaRPr sz="1524" u="sng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24">
                <a:latin typeface="Montserrat Medium"/>
                <a:ea typeface="Montserrat Medium"/>
                <a:cs typeface="Montserrat Medium"/>
                <a:sym typeface="Montserrat Medium"/>
              </a:rPr>
              <a:t>Dump1090: An open-source ADS-B decoder.</a:t>
            </a:r>
            <a:endParaRPr sz="1524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24">
                <a:latin typeface="Montserrat Medium"/>
                <a:ea typeface="Montserrat Medium"/>
                <a:cs typeface="Montserrat Medium"/>
                <a:sym typeface="Montserrat Medium"/>
              </a:rPr>
              <a:t>Virtual Radar Server: Software for visualizing decoded ADS-B data on a map.</a:t>
            </a:r>
            <a:endParaRPr sz="1524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524">
                <a:latin typeface="Montserrat Medium"/>
                <a:ea typeface="Montserrat Medium"/>
                <a:cs typeface="Montserrat Medium"/>
                <a:sym typeface="Montserrat Medium"/>
              </a:rPr>
              <a:t>RTL-SDR Drivers: Necessary drivers for the RTL-SDR dongle.</a:t>
            </a:r>
            <a:endParaRPr sz="1524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92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624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 (Step 1 - Setup) 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967">
                <a:latin typeface="Montserrat SemiBold"/>
                <a:ea typeface="Montserrat SemiBold"/>
                <a:cs typeface="Montserrat SemiBold"/>
                <a:sym typeface="Montserrat SemiBold"/>
              </a:rPr>
              <a:t>Install RTL-SDR Drivers</a:t>
            </a:r>
            <a:endParaRPr sz="4967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67">
                <a:latin typeface="Montserrat SemiBold"/>
                <a:ea typeface="Montserrat SemiBold"/>
                <a:cs typeface="Montserrat SemiBold"/>
                <a:sym typeface="Montserrat SemiBold"/>
              </a:rPr>
              <a:t>Install the required drivers to make the RTL-SDR dongle work with your system.</a:t>
            </a:r>
            <a:endParaRPr sz="4967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67">
                <a:latin typeface="Montserrat SemiBold"/>
                <a:ea typeface="Montserrat SemiBold"/>
                <a:cs typeface="Montserrat SemiBold"/>
                <a:sym typeface="Montserrat SemiBold"/>
              </a:rPr>
              <a:t>Set Up Antenna and Dongle</a:t>
            </a:r>
            <a:endParaRPr sz="4967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67">
                <a:latin typeface="Montserrat SemiBold"/>
                <a:ea typeface="Montserrat SemiBold"/>
                <a:cs typeface="Montserrat SemiBold"/>
                <a:sym typeface="Montserrat SemiBold"/>
              </a:rPr>
              <a:t>Connect the 1090 MHz antenna to the RTL-SDR dongle.</a:t>
            </a:r>
            <a:endParaRPr sz="4967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967">
                <a:latin typeface="Montserrat SemiBold"/>
                <a:ea typeface="Montserrat SemiBold"/>
                <a:cs typeface="Montserrat SemiBold"/>
                <a:sym typeface="Montserrat SemiBold"/>
              </a:rPr>
              <a:t>Plug the RTL-SDR dongle into the USB port of the computer.</a:t>
            </a:r>
            <a:endParaRPr sz="4967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 (Step 2 - Software Installation)</a:t>
            </a:r>
            <a:endParaRPr/>
          </a:p>
        </p:txBody>
      </p:sp>
      <p:sp>
        <p:nvSpPr>
          <p:cNvPr id="153" name="Google Shape;153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16">
                <a:latin typeface="Montserrat Medium"/>
                <a:ea typeface="Montserrat Medium"/>
                <a:cs typeface="Montserrat Medium"/>
                <a:sym typeface="Montserrat Medium"/>
              </a:rPr>
              <a:t>Download and Install Dump1090:</a:t>
            </a:r>
            <a:endParaRPr sz="2216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16">
                <a:latin typeface="Montserrat Medium"/>
                <a:ea typeface="Montserrat Medium"/>
                <a:cs typeface="Montserrat Medium"/>
                <a:sym typeface="Montserrat Medium"/>
              </a:rPr>
              <a:t>Install the Dump1090 software for decoding ADS-B signals.</a:t>
            </a:r>
            <a:endParaRPr sz="2216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16">
                <a:latin typeface="Montserrat Medium"/>
                <a:ea typeface="Montserrat Medium"/>
                <a:cs typeface="Montserrat Medium"/>
                <a:sym typeface="Montserrat Medium"/>
              </a:rPr>
              <a:t>Install Virtual Radar Server</a:t>
            </a:r>
            <a:endParaRPr sz="2216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16">
                <a:latin typeface="Montserrat Medium"/>
                <a:ea typeface="Montserrat Medium"/>
                <a:cs typeface="Montserrat Medium"/>
                <a:sym typeface="Montserrat Medium"/>
              </a:rPr>
              <a:t>Set up the Virtual Radar Server to visualize aircraft positions.</a:t>
            </a:r>
            <a:endParaRPr sz="2216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819150" y="6078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Procedure (Step 3 - Running the Experiment)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819150" y="15624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507">
                <a:latin typeface="Montserrat SemiBold"/>
                <a:ea typeface="Montserrat SemiBold"/>
                <a:cs typeface="Montserrat SemiBold"/>
                <a:sym typeface="Montserrat SemiBold"/>
              </a:rPr>
              <a:t>Start Dump1090</a:t>
            </a:r>
            <a:endParaRPr sz="1507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507">
                <a:latin typeface="Montserrat SemiBold"/>
                <a:ea typeface="Montserrat SemiBold"/>
                <a:cs typeface="Montserrat SemiBold"/>
                <a:sym typeface="Montserrat SemiBold"/>
              </a:rPr>
              <a:t>Run Dump1090 to begin receiving and decoding ADS-B signals from aircraft.</a:t>
            </a:r>
            <a:endParaRPr sz="1507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507">
                <a:latin typeface="Montserrat SemiBold"/>
                <a:ea typeface="Montserrat SemiBold"/>
                <a:cs typeface="Montserrat SemiBold"/>
                <a:sym typeface="Montserrat SemiBold"/>
              </a:rPr>
              <a:t>Configure Virtual Radar Server*</a:t>
            </a:r>
            <a:endParaRPr sz="1507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507">
                <a:latin typeface="Montserrat SemiBold"/>
                <a:ea typeface="Montserrat SemiBold"/>
                <a:cs typeface="Montserrat SemiBold"/>
                <a:sym typeface="Montserrat SemiBold"/>
              </a:rPr>
              <a:t>Use the decoded data from Dump1090 to display aircraft positions on a map.</a:t>
            </a:r>
            <a:endParaRPr sz="1507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507">
                <a:latin typeface="Montserrat SemiBold"/>
                <a:ea typeface="Montserrat SemiBold"/>
                <a:cs typeface="Montserrat SemiBold"/>
                <a:sym typeface="Montserrat SemiBold"/>
              </a:rPr>
              <a:t>Real-Time Aircraft Tracking*</a:t>
            </a:r>
            <a:endParaRPr sz="1507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507">
                <a:latin typeface="Montserrat SemiBold"/>
                <a:ea typeface="Montserrat SemiBold"/>
                <a:cs typeface="Montserrat SemiBold"/>
                <a:sym typeface="Montserrat SemiBold"/>
              </a:rPr>
              <a:t>Observe the positions, altitude, speed, and other parameters of nearby aircraft.</a:t>
            </a:r>
            <a:endParaRPr sz="1507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507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007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9"/>
          <p:cNvSpPr txBox="1"/>
          <p:nvPr>
            <p:ph type="title"/>
          </p:nvPr>
        </p:nvSpPr>
        <p:spPr>
          <a:xfrm>
            <a:off x="904800" y="3530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and Observations</a:t>
            </a:r>
            <a:endParaRPr/>
          </a:p>
        </p:txBody>
      </p:sp>
      <p:sp>
        <p:nvSpPr>
          <p:cNvPr id="165" name="Google Shape;165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00" y="921325"/>
            <a:ext cx="8094701" cy="398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72" name="Google Shape;172;p20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Montserrat Medium"/>
                <a:ea typeface="Montserrat Medium"/>
                <a:cs typeface="Montserrat Medium"/>
                <a:sym typeface="Montserrat Medium"/>
              </a:rPr>
              <a:t>Successfully received and decoded ADS-B signals using RTL-SDR and Dump1090.</a:t>
            </a:r>
            <a:endParaRPr sz="19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Montserrat Medium"/>
                <a:ea typeface="Montserrat Medium"/>
                <a:cs typeface="Montserrat Medium"/>
                <a:sym typeface="Montserrat Medium"/>
              </a:rPr>
              <a:t>Demonstrated real-time aircraft tracking and visualization using Virtual Radar Server.</a:t>
            </a:r>
            <a:endParaRPr sz="19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