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NAME:RAGHUL R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122203423</a:t>
            </a:r>
          </a:p>
          <a:p>
            <a:r>
              <a:rPr lang="en-US" sz="2400"/>
              <a:t>ED307C48F19718BA95A4BBAA8234ADC5</a:t>
            </a:r>
            <a:endParaRPr lang="en-US" sz="2400" dirty="0"/>
          </a:p>
          <a:p>
            <a:r>
              <a:rPr lang="en-US" sz="2400" dirty="0"/>
              <a:t>DEPARTMENT: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err="1"/>
              <a:t>Analyzing</a:t>
            </a:r>
            <a:r>
              <a:rPr lang="en-IN" sz="2000" b="1" dirty="0"/>
              <a:t> 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is </a:t>
            </a:r>
            <a:r>
              <a:rPr lang="en-US" sz="2000" b="1" dirty="0" err="1"/>
              <a:t>mearly</a:t>
            </a:r>
            <a:r>
              <a:rPr lang="en-US" sz="2000" b="1" dirty="0"/>
              <a:t> 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811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16</cp:revision>
  <dcterms:created xsi:type="dcterms:W3CDTF">2024-03-29T15:07:22Z</dcterms:created>
  <dcterms:modified xsi:type="dcterms:W3CDTF">2024-09-09T09:51:04Z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