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83" r:id="rId3"/>
    <p:sldId id="273" r:id="rId4"/>
    <p:sldId id="262" r:id="rId5"/>
    <p:sldId id="267" r:id="rId6"/>
    <p:sldId id="277" r:id="rId7"/>
    <p:sldId id="284" r:id="rId8"/>
    <p:sldId id="258" r:id="rId9"/>
    <p:sldId id="274" r:id="rId10"/>
    <p:sldId id="279" r:id="rId11"/>
    <p:sldId id="259" r:id="rId12"/>
    <p:sldId id="275" r:id="rId13"/>
    <p:sldId id="271" r:id="rId14"/>
    <p:sldId id="281" r:id="rId15"/>
    <p:sldId id="276" r:id="rId16"/>
    <p:sldId id="265" r:id="rId17"/>
    <p:sldId id="270" r:id="rId18"/>
    <p:sldId id="266" r:id="rId19"/>
    <p:sldId id="282" r:id="rId20"/>
    <p:sldId id="278"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676"/>
    <a:srgbClr val="0F9ED5"/>
    <a:srgbClr val="E97132"/>
    <a:srgbClr val="A02B93"/>
    <a:srgbClr val="4EA72E"/>
    <a:srgbClr val="616161"/>
    <a:srgbClr val="196B24"/>
    <a:srgbClr val="F1A47B"/>
    <a:srgbClr val="4C8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124C9-6A29-4D96-9AE6-046B4BE66AB5}" v="22" dt="2025-04-15T15:57:01.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Ram" userId="56fce5bf1a2ba3c1" providerId="LiveId" clId="{D477C0A6-B880-484D-8CF5-1474955BE5AA}"/>
    <pc:docChg chg="undo custSel addSld delSld modSld sldOrd">
      <pc:chgData name="Raghu Ram" userId="56fce5bf1a2ba3c1" providerId="LiveId" clId="{D477C0A6-B880-484D-8CF5-1474955BE5AA}" dt="2025-03-25T23:12:50.472" v="4306" actId="47"/>
      <pc:docMkLst>
        <pc:docMk/>
      </pc:docMkLst>
      <pc:sldChg chg="addSp delSp modSp new mod setBg addAnim delAnim">
        <pc:chgData name="Raghu Ram" userId="56fce5bf1a2ba3c1" providerId="LiveId" clId="{D477C0A6-B880-484D-8CF5-1474955BE5AA}" dt="2025-03-15T22:32:36.966" v="3937" actId="1076"/>
        <pc:sldMkLst>
          <pc:docMk/>
          <pc:sldMk cId="3216684047" sldId="256"/>
        </pc:sldMkLst>
        <pc:spChg chg="mod">
          <ac:chgData name="Raghu Ram" userId="56fce5bf1a2ba3c1" providerId="LiveId" clId="{D477C0A6-B880-484D-8CF5-1474955BE5AA}" dt="2025-03-15T22:32:26.159" v="3934" actId="1076"/>
          <ac:spMkLst>
            <pc:docMk/>
            <pc:sldMk cId="3216684047" sldId="256"/>
            <ac:spMk id="2" creationId="{81B9FC33-B4DD-D7F7-5490-06F3B8637096}"/>
          </ac:spMkLst>
        </pc:spChg>
        <pc:spChg chg="mod">
          <ac:chgData name="Raghu Ram" userId="56fce5bf1a2ba3c1" providerId="LiveId" clId="{D477C0A6-B880-484D-8CF5-1474955BE5AA}" dt="2025-03-15T22:32:36.966" v="3937" actId="1076"/>
          <ac:spMkLst>
            <pc:docMk/>
            <pc:sldMk cId="3216684047" sldId="256"/>
            <ac:spMk id="3" creationId="{2291F52B-AA46-7FF3-DCD2-66C882207C08}"/>
          </ac:spMkLst>
        </pc:spChg>
        <pc:spChg chg="add">
          <ac:chgData name="Raghu Ram" userId="56fce5bf1a2ba3c1" providerId="LiveId" clId="{D477C0A6-B880-484D-8CF5-1474955BE5AA}" dt="2025-03-15T22:32:07.098" v="3914" actId="26606"/>
          <ac:spMkLst>
            <pc:docMk/>
            <pc:sldMk cId="3216684047" sldId="256"/>
            <ac:spMk id="29" creationId="{5A292AEA-2528-46C0-B426-95822B6141FB}"/>
          </ac:spMkLst>
        </pc:spChg>
        <pc:spChg chg="add">
          <ac:chgData name="Raghu Ram" userId="56fce5bf1a2ba3c1" providerId="LiveId" clId="{D477C0A6-B880-484D-8CF5-1474955BE5AA}" dt="2025-03-15T22:32:07.098" v="3914" actId="26606"/>
          <ac:spMkLst>
            <pc:docMk/>
            <pc:sldMk cId="3216684047" sldId="256"/>
            <ac:spMk id="33" creationId="{2BE67753-EA0E-4819-8D22-0B6600CF7231}"/>
          </ac:spMkLst>
        </pc:spChg>
      </pc:sldChg>
      <pc:sldChg chg="addSp delSp modSp new mod setBg modNotesTx">
        <pc:chgData name="Raghu Ram" userId="56fce5bf1a2ba3c1" providerId="LiveId" clId="{D477C0A6-B880-484D-8CF5-1474955BE5AA}" dt="2025-03-15T22:31:41.893" v="3909" actId="1076"/>
        <pc:sldMkLst>
          <pc:docMk/>
          <pc:sldMk cId="4108499343" sldId="257"/>
        </pc:sldMkLst>
      </pc:sldChg>
      <pc:sldChg chg="addSp delSp modSp new del mod ord modNotesTx">
        <pc:chgData name="Raghu Ram" userId="56fce5bf1a2ba3c1" providerId="LiveId" clId="{D477C0A6-B880-484D-8CF5-1474955BE5AA}" dt="2025-03-16T21:04:00.691" v="4181" actId="47"/>
        <pc:sldMkLst>
          <pc:docMk/>
          <pc:sldMk cId="4282750500" sldId="258"/>
        </pc:sldMkLst>
      </pc:sldChg>
      <pc:sldChg chg="addSp delSp modSp new mod modNotesTx">
        <pc:chgData name="Raghu Ram" userId="56fce5bf1a2ba3c1" providerId="LiveId" clId="{D477C0A6-B880-484D-8CF5-1474955BE5AA}" dt="2025-03-16T21:06:15.029" v="4183"/>
        <pc:sldMkLst>
          <pc:docMk/>
          <pc:sldMk cId="1491638000" sldId="259"/>
        </pc:sldMkLst>
        <pc:spChg chg="mod">
          <ac:chgData name="Raghu Ram" userId="56fce5bf1a2ba3c1" providerId="LiveId" clId="{D477C0A6-B880-484D-8CF5-1474955BE5AA}" dt="2025-03-15T21:35:50.446" v="733" actId="14100"/>
          <ac:spMkLst>
            <pc:docMk/>
            <pc:sldMk cId="1491638000" sldId="259"/>
            <ac:spMk id="2" creationId="{A1ADAE63-C644-0149-5F52-56B322156D79}"/>
          </ac:spMkLst>
        </pc:spChg>
        <pc:graphicFrameChg chg="add mod modGraphic">
          <ac:chgData name="Raghu Ram" userId="56fce5bf1a2ba3c1" providerId="LiveId" clId="{D477C0A6-B880-484D-8CF5-1474955BE5AA}" dt="2025-03-15T21:38:54.876" v="759" actId="1076"/>
          <ac:graphicFrameMkLst>
            <pc:docMk/>
            <pc:sldMk cId="1491638000" sldId="259"/>
            <ac:graphicFrameMk id="5" creationId="{35721EF9-D9EC-808B-4A65-071EEAE61378}"/>
          </ac:graphicFrameMkLst>
        </pc:graphicFrameChg>
        <pc:graphicFrameChg chg="add mod modGraphic">
          <ac:chgData name="Raghu Ram" userId="56fce5bf1a2ba3c1" providerId="LiveId" clId="{D477C0A6-B880-484D-8CF5-1474955BE5AA}" dt="2025-03-16T21:06:15.029" v="4183"/>
          <ac:graphicFrameMkLst>
            <pc:docMk/>
            <pc:sldMk cId="1491638000" sldId="259"/>
            <ac:graphicFrameMk id="6" creationId="{F9658D7D-7EFE-128B-5E44-9DC0DBC4CAFE}"/>
          </ac:graphicFrameMkLst>
        </pc:graphicFrameChg>
        <pc:cxnChg chg="add mod">
          <ac:chgData name="Raghu Ram" userId="56fce5bf1a2ba3c1" providerId="LiveId" clId="{D477C0A6-B880-484D-8CF5-1474955BE5AA}" dt="2025-03-15T21:43:33.631" v="847" actId="14100"/>
          <ac:cxnSpMkLst>
            <pc:docMk/>
            <pc:sldMk cId="1491638000" sldId="259"/>
            <ac:cxnSpMk id="8" creationId="{71556FFD-FCC1-4D68-79A3-B31382E34567}"/>
          </ac:cxnSpMkLst>
        </pc:cxnChg>
        <pc:cxnChg chg="add mod">
          <ac:chgData name="Raghu Ram" userId="56fce5bf1a2ba3c1" providerId="LiveId" clId="{D477C0A6-B880-484D-8CF5-1474955BE5AA}" dt="2025-03-15T21:48:09.974" v="912" actId="14100"/>
          <ac:cxnSpMkLst>
            <pc:docMk/>
            <pc:sldMk cId="1491638000" sldId="259"/>
            <ac:cxnSpMk id="11" creationId="{92D417C7-C2E8-0DB7-9CCF-C1DCFF7482A6}"/>
          </ac:cxnSpMkLst>
        </pc:cxnChg>
        <pc:cxnChg chg="add mod">
          <ac:chgData name="Raghu Ram" userId="56fce5bf1a2ba3c1" providerId="LiveId" clId="{D477C0A6-B880-484D-8CF5-1474955BE5AA}" dt="2025-03-15T21:48:13.714" v="913" actId="14100"/>
          <ac:cxnSpMkLst>
            <pc:docMk/>
            <pc:sldMk cId="1491638000" sldId="259"/>
            <ac:cxnSpMk id="14" creationId="{0D9ADAC3-699B-EBB0-06C9-20AAC3A8A809}"/>
          </ac:cxnSpMkLst>
        </pc:cxnChg>
        <pc:cxnChg chg="add mod">
          <ac:chgData name="Raghu Ram" userId="56fce5bf1a2ba3c1" providerId="LiveId" clId="{D477C0A6-B880-484D-8CF5-1474955BE5AA}" dt="2025-03-15T21:48:18.195" v="915" actId="1076"/>
          <ac:cxnSpMkLst>
            <pc:docMk/>
            <pc:sldMk cId="1491638000" sldId="259"/>
            <ac:cxnSpMk id="16" creationId="{C5C5A4DD-F3F0-55D6-5BF3-53160B12D918}"/>
          </ac:cxnSpMkLst>
        </pc:cxnChg>
        <pc:cxnChg chg="add mod">
          <ac:chgData name="Raghu Ram" userId="56fce5bf1a2ba3c1" providerId="LiveId" clId="{D477C0A6-B880-484D-8CF5-1474955BE5AA}" dt="2025-03-15T21:45:44.340" v="876" actId="14100"/>
          <ac:cxnSpMkLst>
            <pc:docMk/>
            <pc:sldMk cId="1491638000" sldId="259"/>
            <ac:cxnSpMk id="18" creationId="{FD69EE9D-2C08-600E-FCD1-DC7A7944C79E}"/>
          </ac:cxnSpMkLst>
        </pc:cxnChg>
        <pc:cxnChg chg="add mod">
          <ac:chgData name="Raghu Ram" userId="56fce5bf1a2ba3c1" providerId="LiveId" clId="{D477C0A6-B880-484D-8CF5-1474955BE5AA}" dt="2025-03-15T21:47:23.920" v="900" actId="14100"/>
          <ac:cxnSpMkLst>
            <pc:docMk/>
            <pc:sldMk cId="1491638000" sldId="259"/>
            <ac:cxnSpMk id="24" creationId="{4892824F-8BDC-2828-B272-64C96A9E642B}"/>
          </ac:cxnSpMkLst>
        </pc:cxnChg>
        <pc:cxnChg chg="add mod">
          <ac:chgData name="Raghu Ram" userId="56fce5bf1a2ba3c1" providerId="LiveId" clId="{D477C0A6-B880-484D-8CF5-1474955BE5AA}" dt="2025-03-15T21:48:21.073" v="916" actId="1076"/>
          <ac:cxnSpMkLst>
            <pc:docMk/>
            <pc:sldMk cId="1491638000" sldId="259"/>
            <ac:cxnSpMk id="34" creationId="{C6FCDAC1-600E-CDE8-F788-00331A93AFC9}"/>
          </ac:cxnSpMkLst>
        </pc:cxnChg>
        <pc:cxnChg chg="add mod">
          <ac:chgData name="Raghu Ram" userId="56fce5bf1a2ba3c1" providerId="LiveId" clId="{D477C0A6-B880-484D-8CF5-1474955BE5AA}" dt="2025-03-15T21:48:42.768" v="920" actId="208"/>
          <ac:cxnSpMkLst>
            <pc:docMk/>
            <pc:sldMk cId="1491638000" sldId="259"/>
            <ac:cxnSpMk id="51" creationId="{52EB32F7-6BEE-CB92-145D-06380F86C9C6}"/>
          </ac:cxnSpMkLst>
        </pc:cxnChg>
        <pc:cxnChg chg="add mod">
          <ac:chgData name="Raghu Ram" userId="56fce5bf1a2ba3c1" providerId="LiveId" clId="{D477C0A6-B880-484D-8CF5-1474955BE5AA}" dt="2025-03-15T21:48:49.433" v="923" actId="14100"/>
          <ac:cxnSpMkLst>
            <pc:docMk/>
            <pc:sldMk cId="1491638000" sldId="259"/>
            <ac:cxnSpMk id="53" creationId="{19E135E0-C9C0-961A-8AD6-0926CD477F15}"/>
          </ac:cxnSpMkLst>
        </pc:cxnChg>
      </pc:sldChg>
      <pc:sldChg chg="addSp delSp modSp mod setBg">
        <pc:chgData name="Raghu Ram" userId="56fce5bf1a2ba3c1" providerId="LiveId" clId="{D477C0A6-B880-484D-8CF5-1474955BE5AA}" dt="2025-03-15T22:29:27.448" v="3873" actId="26606"/>
        <pc:sldMkLst>
          <pc:docMk/>
          <pc:sldMk cId="3133475029" sldId="260"/>
        </pc:sldMkLst>
      </pc:sldChg>
      <pc:sldChg chg="addSp modSp new mod ord setBg">
        <pc:chgData name="Raghu Ram" userId="56fce5bf1a2ba3c1" providerId="LiveId" clId="{D477C0A6-B880-484D-8CF5-1474955BE5AA}" dt="2025-03-16T21:02:59.866" v="4180" actId="27636"/>
        <pc:sldMkLst>
          <pc:docMk/>
          <pc:sldMk cId="2522376533" sldId="261"/>
        </pc:sldMkLst>
      </pc:sldChg>
      <pc:sldChg chg="addSp delSp modSp mod setBg">
        <pc:chgData name="Raghu Ram" userId="56fce5bf1a2ba3c1" providerId="LiveId" clId="{D477C0A6-B880-484D-8CF5-1474955BE5AA}" dt="2025-03-15T22:34:17.634" v="3963" actId="1076"/>
        <pc:sldMkLst>
          <pc:docMk/>
          <pc:sldMk cId="1905343153" sldId="262"/>
        </pc:sldMkLst>
        <pc:spChg chg="mod">
          <ac:chgData name="Raghu Ram" userId="56fce5bf1a2ba3c1" providerId="LiveId" clId="{D477C0A6-B880-484D-8CF5-1474955BE5AA}" dt="2025-03-15T22:29:59.234" v="3878" actId="26606"/>
          <ac:spMkLst>
            <pc:docMk/>
            <pc:sldMk cId="1905343153" sldId="262"/>
            <ac:spMk id="2" creationId="{B8C0D327-5268-7726-CC5D-D9D46F192CE1}"/>
          </ac:spMkLst>
        </pc:spChg>
        <pc:spChg chg="mod">
          <ac:chgData name="Raghu Ram" userId="56fce5bf1a2ba3c1" providerId="LiveId" clId="{D477C0A6-B880-484D-8CF5-1474955BE5AA}" dt="2025-03-15T22:34:17.634" v="3963" actId="1076"/>
          <ac:spMkLst>
            <pc:docMk/>
            <pc:sldMk cId="1905343153" sldId="262"/>
            <ac:spMk id="3" creationId="{C7DC989B-9D19-B5D1-8EBA-452B13484928}"/>
          </ac:spMkLst>
        </pc:spChg>
        <pc:spChg chg="add">
          <ac:chgData name="Raghu Ram" userId="56fce5bf1a2ba3c1" providerId="LiveId" clId="{D477C0A6-B880-484D-8CF5-1474955BE5AA}" dt="2025-03-15T22:29:59.234" v="3878" actId="26606"/>
          <ac:spMkLst>
            <pc:docMk/>
            <pc:sldMk cId="1905343153" sldId="262"/>
            <ac:spMk id="25" creationId="{889C5E17-24D0-4696-A3C5-A2261FB455FA}"/>
          </ac:spMkLst>
        </pc:spChg>
        <pc:spChg chg="add">
          <ac:chgData name="Raghu Ram" userId="56fce5bf1a2ba3c1" providerId="LiveId" clId="{D477C0A6-B880-484D-8CF5-1474955BE5AA}" dt="2025-03-15T22:29:59.234" v="3878" actId="26606"/>
          <ac:spMkLst>
            <pc:docMk/>
            <pc:sldMk cId="1905343153" sldId="262"/>
            <ac:spMk id="27" creationId="{6929B58F-2358-44CC-ACE5-EF1BD3C6C824}"/>
          </ac:spMkLst>
        </pc:spChg>
        <pc:grpChg chg="add">
          <ac:chgData name="Raghu Ram" userId="56fce5bf1a2ba3c1" providerId="LiveId" clId="{D477C0A6-B880-484D-8CF5-1474955BE5AA}" dt="2025-03-15T22:29:59.234" v="3878" actId="26606"/>
          <ac:grpSpMkLst>
            <pc:docMk/>
            <pc:sldMk cId="1905343153" sldId="262"/>
            <ac:grpSpMk id="29" creationId="{09DA5303-A1AF-4830-806C-51FCD96188B7}"/>
          </ac:grpSpMkLst>
        </pc:grpChg>
      </pc:sldChg>
      <pc:sldChg chg="modSp del mod ord modNotesTx">
        <pc:chgData name="Raghu Ram" userId="56fce5bf1a2ba3c1" providerId="LiveId" clId="{D477C0A6-B880-484D-8CF5-1474955BE5AA}" dt="2025-03-16T21:04:01.660" v="4182" actId="47"/>
        <pc:sldMkLst>
          <pc:docMk/>
          <pc:sldMk cId="2558924972" sldId="263"/>
        </pc:sldMkLst>
      </pc:sldChg>
      <pc:sldChg chg="addSp delSp modSp new mod setBg">
        <pc:chgData name="Raghu Ram" userId="56fce5bf1a2ba3c1" providerId="LiveId" clId="{D477C0A6-B880-484D-8CF5-1474955BE5AA}" dt="2025-03-15T22:33:37.296" v="3956" actId="26606"/>
        <pc:sldMkLst>
          <pc:docMk/>
          <pc:sldMk cId="539943804" sldId="264"/>
        </pc:sldMkLst>
        <pc:spChg chg="mod">
          <ac:chgData name="Raghu Ram" userId="56fce5bf1a2ba3c1" providerId="LiveId" clId="{D477C0A6-B880-484D-8CF5-1474955BE5AA}" dt="2025-03-15T22:33:37.296" v="3956" actId="26606"/>
          <ac:spMkLst>
            <pc:docMk/>
            <pc:sldMk cId="539943804" sldId="264"/>
            <ac:spMk id="2" creationId="{D1083A94-92F3-57DE-91FF-CE799C0E16A6}"/>
          </ac:spMkLst>
        </pc:spChg>
        <pc:spChg chg="add">
          <ac:chgData name="Raghu Ram" userId="56fce5bf1a2ba3c1" providerId="LiveId" clId="{D477C0A6-B880-484D-8CF5-1474955BE5AA}" dt="2025-03-15T22:33:37.296" v="3956" actId="26606"/>
          <ac:spMkLst>
            <pc:docMk/>
            <pc:sldMk cId="539943804" sldId="264"/>
            <ac:spMk id="37" creationId="{A8DB9CD9-59B1-4D73-BC4C-98796A48EF9B}"/>
          </ac:spMkLst>
        </pc:spChg>
        <pc:spChg chg="add">
          <ac:chgData name="Raghu Ram" userId="56fce5bf1a2ba3c1" providerId="LiveId" clId="{D477C0A6-B880-484D-8CF5-1474955BE5AA}" dt="2025-03-15T22:33:37.296" v="3956" actId="26606"/>
          <ac:spMkLst>
            <pc:docMk/>
            <pc:sldMk cId="539943804" sldId="264"/>
            <ac:spMk id="39" creationId="{8874A6A9-41FF-4E33-AFA8-F9F81436A59E}"/>
          </ac:spMkLst>
        </pc:spChg>
        <pc:grpChg chg="add">
          <ac:chgData name="Raghu Ram" userId="56fce5bf1a2ba3c1" providerId="LiveId" clId="{D477C0A6-B880-484D-8CF5-1474955BE5AA}" dt="2025-03-15T22:33:37.296" v="3956" actId="26606"/>
          <ac:grpSpMkLst>
            <pc:docMk/>
            <pc:sldMk cId="539943804" sldId="264"/>
            <ac:grpSpMk id="41" creationId="{721D730E-1F97-4071-B143-B05E6D2599BC}"/>
          </ac:grpSpMkLst>
        </pc:grpChg>
      </pc:sldChg>
      <pc:sldChg chg="addSp delSp modSp mod setBg">
        <pc:chgData name="Raghu Ram" userId="56fce5bf1a2ba3c1" providerId="LiveId" clId="{D477C0A6-B880-484D-8CF5-1474955BE5AA}" dt="2025-03-15T22:32:52.522" v="3942" actId="1076"/>
        <pc:sldMkLst>
          <pc:docMk/>
          <pc:sldMk cId="180217466" sldId="265"/>
        </pc:sldMkLst>
        <pc:spChg chg="mod">
          <ac:chgData name="Raghu Ram" userId="56fce5bf1a2ba3c1" providerId="LiveId" clId="{D477C0A6-B880-484D-8CF5-1474955BE5AA}" dt="2025-03-15T22:31:04.680" v="3896" actId="26606"/>
          <ac:spMkLst>
            <pc:docMk/>
            <pc:sldMk cId="180217466" sldId="265"/>
            <ac:spMk id="2" creationId="{20F9FCB7-F9BE-6CE8-774B-433E985A225A}"/>
          </ac:spMkLst>
        </pc:spChg>
        <pc:spChg chg="mod">
          <ac:chgData name="Raghu Ram" userId="56fce5bf1a2ba3c1" providerId="LiveId" clId="{D477C0A6-B880-484D-8CF5-1474955BE5AA}" dt="2025-03-15T22:32:52.522" v="3942" actId="1076"/>
          <ac:spMkLst>
            <pc:docMk/>
            <pc:sldMk cId="180217466" sldId="265"/>
            <ac:spMk id="3" creationId="{D51631E0-A2C7-0544-8492-57835B5DEA4E}"/>
          </ac:spMkLst>
        </pc:spChg>
        <pc:spChg chg="add">
          <ac:chgData name="Raghu Ram" userId="56fce5bf1a2ba3c1" providerId="LiveId" clId="{D477C0A6-B880-484D-8CF5-1474955BE5AA}" dt="2025-03-15T22:31:04.680" v="3896" actId="26606"/>
          <ac:spMkLst>
            <pc:docMk/>
            <pc:sldMk cId="180217466" sldId="265"/>
            <ac:spMk id="19" creationId="{18873D23-2DCF-4B31-A009-95721C06E8E1}"/>
          </ac:spMkLst>
        </pc:spChg>
        <pc:spChg chg="add">
          <ac:chgData name="Raghu Ram" userId="56fce5bf1a2ba3c1" providerId="LiveId" clId="{D477C0A6-B880-484D-8CF5-1474955BE5AA}" dt="2025-03-15T22:31:04.680" v="3896" actId="26606"/>
          <ac:spMkLst>
            <pc:docMk/>
            <pc:sldMk cId="180217466" sldId="265"/>
            <ac:spMk id="20" creationId="{C13EF075-D4EF-4929-ADBC-91B27DA19955}"/>
          </ac:spMkLst>
        </pc:spChg>
        <pc:grpChg chg="add">
          <ac:chgData name="Raghu Ram" userId="56fce5bf1a2ba3c1" providerId="LiveId" clId="{D477C0A6-B880-484D-8CF5-1474955BE5AA}" dt="2025-03-15T22:31:04.680" v="3896" actId="26606"/>
          <ac:grpSpMkLst>
            <pc:docMk/>
            <pc:sldMk cId="180217466" sldId="265"/>
            <ac:grpSpMk id="21" creationId="{DAA26DFA-AAB2-4973-9C17-16D587C7B198}"/>
          </ac:grpSpMkLst>
        </pc:grpChg>
      </pc:sldChg>
      <pc:sldChg chg="addSp modSp mod setBg">
        <pc:chgData name="Raghu Ram" userId="56fce5bf1a2ba3c1" providerId="LiveId" clId="{D477C0A6-B880-484D-8CF5-1474955BE5AA}" dt="2025-03-16T20:55:55.866" v="3964" actId="20577"/>
        <pc:sldMkLst>
          <pc:docMk/>
          <pc:sldMk cId="3840163843" sldId="266"/>
        </pc:sldMkLst>
        <pc:spChg chg="mod">
          <ac:chgData name="Raghu Ram" userId="56fce5bf1a2ba3c1" providerId="LiveId" clId="{D477C0A6-B880-484D-8CF5-1474955BE5AA}" dt="2025-03-15T22:29:09" v="3872" actId="26606"/>
          <ac:spMkLst>
            <pc:docMk/>
            <pc:sldMk cId="3840163843" sldId="266"/>
            <ac:spMk id="2" creationId="{1322277D-7137-15FA-A051-59625C80FB1A}"/>
          </ac:spMkLst>
        </pc:spChg>
        <pc:spChg chg="mod">
          <ac:chgData name="Raghu Ram" userId="56fce5bf1a2ba3c1" providerId="LiveId" clId="{D477C0A6-B880-484D-8CF5-1474955BE5AA}" dt="2025-03-16T20:55:55.866" v="3964" actId="20577"/>
          <ac:spMkLst>
            <pc:docMk/>
            <pc:sldMk cId="3840163843" sldId="266"/>
            <ac:spMk id="3" creationId="{144F49A1-1B60-A48C-3DC2-0958663C1F46}"/>
          </ac:spMkLst>
        </pc:spChg>
        <pc:spChg chg="add">
          <ac:chgData name="Raghu Ram" userId="56fce5bf1a2ba3c1" providerId="LiveId" clId="{D477C0A6-B880-484D-8CF5-1474955BE5AA}" dt="2025-03-15T22:29:09" v="3872" actId="26606"/>
          <ac:spMkLst>
            <pc:docMk/>
            <pc:sldMk cId="3840163843" sldId="266"/>
            <ac:spMk id="8" creationId="{87BF42CA-AD55-48B4-8949-C4DCA60A6AEE}"/>
          </ac:spMkLst>
        </pc:spChg>
        <pc:spChg chg="add">
          <ac:chgData name="Raghu Ram" userId="56fce5bf1a2ba3c1" providerId="LiveId" clId="{D477C0A6-B880-484D-8CF5-1474955BE5AA}" dt="2025-03-15T22:29:09" v="3872" actId="26606"/>
          <ac:spMkLst>
            <pc:docMk/>
            <pc:sldMk cId="3840163843" sldId="266"/>
            <ac:spMk id="10" creationId="{66AE1D3D-3106-4CB2-AA7C-0C1642AC0F2E}"/>
          </ac:spMkLst>
        </pc:spChg>
        <pc:grpChg chg="add">
          <ac:chgData name="Raghu Ram" userId="56fce5bf1a2ba3c1" providerId="LiveId" clId="{D477C0A6-B880-484D-8CF5-1474955BE5AA}" dt="2025-03-15T22:29:09" v="3872" actId="26606"/>
          <ac:grpSpMkLst>
            <pc:docMk/>
            <pc:sldMk cId="3840163843" sldId="266"/>
            <ac:grpSpMk id="12" creationId="{0A31B6AF-B711-4CDB-8C2B-16E963DDC4C5}"/>
          </ac:grpSpMkLst>
        </pc:grpChg>
      </pc:sldChg>
      <pc:sldChg chg="addSp delSp modSp new mod setBg">
        <pc:chgData name="Raghu Ram" userId="56fce5bf1a2ba3c1" providerId="LiveId" clId="{D477C0A6-B880-484D-8CF5-1474955BE5AA}" dt="2025-03-15T22:31:26.102" v="3902" actId="27636"/>
        <pc:sldMkLst>
          <pc:docMk/>
          <pc:sldMk cId="4211022313" sldId="267"/>
        </pc:sldMkLst>
        <pc:spChg chg="mod">
          <ac:chgData name="Raghu Ram" userId="56fce5bf1a2ba3c1" providerId="LiveId" clId="{D477C0A6-B880-484D-8CF5-1474955BE5AA}" dt="2025-03-15T22:30:13.182" v="3880" actId="26606"/>
          <ac:spMkLst>
            <pc:docMk/>
            <pc:sldMk cId="4211022313" sldId="267"/>
            <ac:spMk id="2" creationId="{BD55DD99-991C-E0D2-CEC6-9C08E37791B3}"/>
          </ac:spMkLst>
        </pc:spChg>
        <pc:spChg chg="mod">
          <ac:chgData name="Raghu Ram" userId="56fce5bf1a2ba3c1" providerId="LiveId" clId="{D477C0A6-B880-484D-8CF5-1474955BE5AA}" dt="2025-03-15T22:31:26.102" v="3902" actId="27636"/>
          <ac:spMkLst>
            <pc:docMk/>
            <pc:sldMk cId="4211022313" sldId="267"/>
            <ac:spMk id="3" creationId="{8136678F-8060-7BAB-59D7-03F177FC4C43}"/>
          </ac:spMkLst>
        </pc:spChg>
        <pc:spChg chg="add">
          <ac:chgData name="Raghu Ram" userId="56fce5bf1a2ba3c1" providerId="LiveId" clId="{D477C0A6-B880-484D-8CF5-1474955BE5AA}" dt="2025-03-15T22:30:13.182" v="3880" actId="26606"/>
          <ac:spMkLst>
            <pc:docMk/>
            <pc:sldMk cId="4211022313" sldId="267"/>
            <ac:spMk id="5" creationId="{18873D23-2DCF-4B31-A009-95721C06E8E1}"/>
          </ac:spMkLst>
        </pc:spChg>
        <pc:spChg chg="add">
          <ac:chgData name="Raghu Ram" userId="56fce5bf1a2ba3c1" providerId="LiveId" clId="{D477C0A6-B880-484D-8CF5-1474955BE5AA}" dt="2025-03-15T22:30:13.182" v="3880" actId="26606"/>
          <ac:spMkLst>
            <pc:docMk/>
            <pc:sldMk cId="4211022313" sldId="267"/>
            <ac:spMk id="6" creationId="{C13EF075-D4EF-4929-ADBC-91B27DA19955}"/>
          </ac:spMkLst>
        </pc:spChg>
        <pc:grpChg chg="add">
          <ac:chgData name="Raghu Ram" userId="56fce5bf1a2ba3c1" providerId="LiveId" clId="{D477C0A6-B880-484D-8CF5-1474955BE5AA}" dt="2025-03-15T22:30:13.182" v="3880" actId="26606"/>
          <ac:grpSpMkLst>
            <pc:docMk/>
            <pc:sldMk cId="4211022313" sldId="267"/>
            <ac:grpSpMk id="7" creationId="{DAA26DFA-AAB2-4973-9C17-16D587C7B198}"/>
          </ac:grpSpMkLst>
        </pc:grpChg>
      </pc:sldChg>
      <pc:sldChg chg="new del">
        <pc:chgData name="Raghu Ram" userId="56fce5bf1a2ba3c1" providerId="LiveId" clId="{D477C0A6-B880-484D-8CF5-1474955BE5AA}" dt="2025-03-15T22:19:54.339" v="3229" actId="47"/>
        <pc:sldMkLst>
          <pc:docMk/>
          <pc:sldMk cId="1745430069" sldId="268"/>
        </pc:sldMkLst>
      </pc:sldChg>
      <pc:sldChg chg="new del">
        <pc:chgData name="Raghu Ram" userId="56fce5bf1a2ba3c1" providerId="LiveId" clId="{D477C0A6-B880-484D-8CF5-1474955BE5AA}" dt="2025-03-15T22:13:32.211" v="2641" actId="680"/>
        <pc:sldMkLst>
          <pc:docMk/>
          <pc:sldMk cId="4265916771" sldId="268"/>
        </pc:sldMkLst>
      </pc:sldChg>
      <pc:sldChg chg="new del">
        <pc:chgData name="Raghu Ram" userId="56fce5bf1a2ba3c1" providerId="LiveId" clId="{D477C0A6-B880-484D-8CF5-1474955BE5AA}" dt="2025-03-15T22:19:53.425" v="3228" actId="47"/>
        <pc:sldMkLst>
          <pc:docMk/>
          <pc:sldMk cId="1644318912" sldId="269"/>
        </pc:sldMkLst>
      </pc:sldChg>
      <pc:sldChg chg="addSp modSp add mod ord setBg">
        <pc:chgData name="Raghu Ram" userId="56fce5bf1a2ba3c1" providerId="LiveId" clId="{D477C0A6-B880-484D-8CF5-1474955BE5AA}" dt="2025-03-25T16:07:35.314" v="4295"/>
        <pc:sldMkLst>
          <pc:docMk/>
          <pc:sldMk cId="3158476132" sldId="270"/>
        </pc:sldMkLst>
        <pc:spChg chg="mod">
          <ac:chgData name="Raghu Ram" userId="56fce5bf1a2ba3c1" providerId="LiveId" clId="{D477C0A6-B880-484D-8CF5-1474955BE5AA}" dt="2025-03-15T22:28:56.758" v="3871" actId="26606"/>
          <ac:spMkLst>
            <pc:docMk/>
            <pc:sldMk cId="3158476132" sldId="270"/>
            <ac:spMk id="2" creationId="{6D64581A-9338-6ED8-90C7-48FC026C5791}"/>
          </ac:spMkLst>
        </pc:spChg>
        <pc:spChg chg="mod">
          <ac:chgData name="Raghu Ram" userId="56fce5bf1a2ba3c1" providerId="LiveId" clId="{D477C0A6-B880-484D-8CF5-1474955BE5AA}" dt="2025-03-15T22:33:15.376" v="3950" actId="115"/>
          <ac:spMkLst>
            <pc:docMk/>
            <pc:sldMk cId="3158476132" sldId="270"/>
            <ac:spMk id="3" creationId="{9432DCFD-8BD6-7524-C7FC-BD1E6D03E61F}"/>
          </ac:spMkLst>
        </pc:spChg>
        <pc:spChg chg="add">
          <ac:chgData name="Raghu Ram" userId="56fce5bf1a2ba3c1" providerId="LiveId" clId="{D477C0A6-B880-484D-8CF5-1474955BE5AA}" dt="2025-03-15T22:28:56.758" v="3871" actId="26606"/>
          <ac:spMkLst>
            <pc:docMk/>
            <pc:sldMk cId="3158476132" sldId="270"/>
            <ac:spMk id="8" creationId="{18873D23-2DCF-4B31-A009-95721C06E8E1}"/>
          </ac:spMkLst>
        </pc:spChg>
        <pc:spChg chg="add">
          <ac:chgData name="Raghu Ram" userId="56fce5bf1a2ba3c1" providerId="LiveId" clId="{D477C0A6-B880-484D-8CF5-1474955BE5AA}" dt="2025-03-15T22:28:56.758" v="3871" actId="26606"/>
          <ac:spMkLst>
            <pc:docMk/>
            <pc:sldMk cId="3158476132" sldId="270"/>
            <ac:spMk id="10" creationId="{C13EF075-D4EF-4929-ADBC-91B27DA19955}"/>
          </ac:spMkLst>
        </pc:spChg>
        <pc:grpChg chg="add">
          <ac:chgData name="Raghu Ram" userId="56fce5bf1a2ba3c1" providerId="LiveId" clId="{D477C0A6-B880-484D-8CF5-1474955BE5AA}" dt="2025-03-15T22:28:56.758" v="3871" actId="26606"/>
          <ac:grpSpMkLst>
            <pc:docMk/>
            <pc:sldMk cId="3158476132" sldId="270"/>
            <ac:grpSpMk id="12" creationId="{DAA26DFA-AAB2-4973-9C17-16D587C7B198}"/>
          </ac:grpSpMkLst>
        </pc:grpChg>
      </pc:sldChg>
      <pc:sldChg chg="addSp delSp modSp new mod setBg modNotesTx">
        <pc:chgData name="Raghu Ram" userId="56fce5bf1a2ba3c1" providerId="LiveId" clId="{D477C0A6-B880-484D-8CF5-1474955BE5AA}" dt="2025-03-25T16:09:00.745" v="4296" actId="1076"/>
        <pc:sldMkLst>
          <pc:docMk/>
          <pc:sldMk cId="539116174" sldId="271"/>
        </pc:sldMkLst>
        <pc:spChg chg="mod">
          <ac:chgData name="Raghu Ram" userId="56fce5bf1a2ba3c1" providerId="LiveId" clId="{D477C0A6-B880-484D-8CF5-1474955BE5AA}" dt="2025-03-25T15:53:12.256" v="4261" actId="1076"/>
          <ac:spMkLst>
            <pc:docMk/>
            <pc:sldMk cId="539116174" sldId="271"/>
            <ac:spMk id="2" creationId="{DF4F00F9-04A4-FAED-2A10-316F632A2273}"/>
          </ac:spMkLst>
        </pc:spChg>
        <pc:spChg chg="add mod">
          <ac:chgData name="Raghu Ram" userId="56fce5bf1a2ba3c1" providerId="LiveId" clId="{D477C0A6-B880-484D-8CF5-1474955BE5AA}" dt="2025-03-25T15:52:32.916" v="4260" actId="1076"/>
          <ac:spMkLst>
            <pc:docMk/>
            <pc:sldMk cId="539116174" sldId="271"/>
            <ac:spMk id="8" creationId="{5B9B155E-35C7-7E25-2213-709900C9B30F}"/>
          </ac:spMkLst>
        </pc:spChg>
        <pc:spChg chg="add mod">
          <ac:chgData name="Raghu Ram" userId="56fce5bf1a2ba3c1" providerId="LiveId" clId="{D477C0A6-B880-484D-8CF5-1474955BE5AA}" dt="2025-03-25T15:52:31.145" v="4259" actId="1076"/>
          <ac:spMkLst>
            <pc:docMk/>
            <pc:sldMk cId="539116174" sldId="271"/>
            <ac:spMk id="10" creationId="{FF284F4C-0379-6FCE-0B2D-F467F47E4912}"/>
          </ac:spMkLst>
        </pc:spChg>
        <pc:spChg chg="add">
          <ac:chgData name="Raghu Ram" userId="56fce5bf1a2ba3c1" providerId="LiveId" clId="{D477C0A6-B880-484D-8CF5-1474955BE5AA}" dt="2025-03-25T15:48:50.459" v="4195" actId="26606"/>
          <ac:spMkLst>
            <pc:docMk/>
            <pc:sldMk cId="539116174" sldId="271"/>
            <ac:spMk id="14" creationId="{04695F26-39DB-450E-B464-9C76CD233B36}"/>
          </ac:spMkLst>
        </pc:spChg>
        <pc:spChg chg="add">
          <ac:chgData name="Raghu Ram" userId="56fce5bf1a2ba3c1" providerId="LiveId" clId="{D477C0A6-B880-484D-8CF5-1474955BE5AA}" dt="2025-03-25T15:48:50.459" v="4195" actId="26606"/>
          <ac:spMkLst>
            <pc:docMk/>
            <pc:sldMk cId="539116174" sldId="271"/>
            <ac:spMk id="16" creationId="{2F42E55F-A297-474F-AF2D-6D3A15822BCA}"/>
          </ac:spMkLst>
        </pc:spChg>
        <pc:grpChg chg="add">
          <ac:chgData name="Raghu Ram" userId="56fce5bf1a2ba3c1" providerId="LiveId" clId="{D477C0A6-B880-484D-8CF5-1474955BE5AA}" dt="2025-03-25T15:48:50.459" v="4195" actId="26606"/>
          <ac:grpSpMkLst>
            <pc:docMk/>
            <pc:sldMk cId="539116174" sldId="271"/>
            <ac:grpSpMk id="18" creationId="{972070F7-E065-4D60-8938-9FB8CDB8ACB0}"/>
          </ac:grpSpMkLst>
        </pc:grpChg>
        <pc:picChg chg="add mod">
          <ac:chgData name="Raghu Ram" userId="56fce5bf1a2ba3c1" providerId="LiveId" clId="{D477C0A6-B880-484D-8CF5-1474955BE5AA}" dt="2025-03-25T15:50:03.516" v="4213" actId="1076"/>
          <ac:picMkLst>
            <pc:docMk/>
            <pc:sldMk cId="539116174" sldId="271"/>
            <ac:picMk id="5" creationId="{0FF905AC-D6B3-B388-EF1E-95A6466E14E9}"/>
          </ac:picMkLst>
        </pc:picChg>
        <pc:picChg chg="add mod">
          <ac:chgData name="Raghu Ram" userId="56fce5bf1a2ba3c1" providerId="LiveId" clId="{D477C0A6-B880-484D-8CF5-1474955BE5AA}" dt="2025-03-25T16:09:00.745" v="4296" actId="1076"/>
          <ac:picMkLst>
            <pc:docMk/>
            <pc:sldMk cId="539116174" sldId="271"/>
            <ac:picMk id="7" creationId="{C2139BB2-220A-7FD2-D27B-550BD02974B9}"/>
          </ac:picMkLst>
        </pc:picChg>
      </pc:sldChg>
      <pc:sldChg chg="addSp delSp modSp new mod setBg">
        <pc:chgData name="Raghu Ram" userId="56fce5bf1a2ba3c1" providerId="LiveId" clId="{D477C0A6-B880-484D-8CF5-1474955BE5AA}" dt="2025-03-25T16:05:45.823" v="4293" actId="1076"/>
        <pc:sldMkLst>
          <pc:docMk/>
          <pc:sldMk cId="2513250804" sldId="272"/>
        </pc:sldMkLst>
      </pc:sldChg>
      <pc:sldChg chg="new del">
        <pc:chgData name="Raghu Ram" userId="56fce5bf1a2ba3c1" providerId="LiveId" clId="{D477C0A6-B880-484D-8CF5-1474955BE5AA}" dt="2025-03-25T23:12:50.472" v="4306" actId="47"/>
        <pc:sldMkLst>
          <pc:docMk/>
          <pc:sldMk cId="3252344131" sldId="273"/>
        </pc:sldMkLst>
      </pc:sldChg>
      <pc:sldChg chg="new del">
        <pc:chgData name="Raghu Ram" userId="56fce5bf1a2ba3c1" providerId="LiveId" clId="{D477C0A6-B880-484D-8CF5-1474955BE5AA}" dt="2025-03-25T23:12:49.744" v="4305" actId="47"/>
        <pc:sldMkLst>
          <pc:docMk/>
          <pc:sldMk cId="4229092324" sldId="274"/>
        </pc:sldMkLst>
      </pc:sldChg>
      <pc:sldChg chg="new del">
        <pc:chgData name="Raghu Ram" userId="56fce5bf1a2ba3c1" providerId="LiveId" clId="{D477C0A6-B880-484D-8CF5-1474955BE5AA}" dt="2025-03-25T23:12:48.961" v="4304" actId="47"/>
        <pc:sldMkLst>
          <pc:docMk/>
          <pc:sldMk cId="397071771" sldId="275"/>
        </pc:sldMkLst>
      </pc:sldChg>
      <pc:sldChg chg="new del">
        <pc:chgData name="Raghu Ram" userId="56fce5bf1a2ba3c1" providerId="LiveId" clId="{D477C0A6-B880-484D-8CF5-1474955BE5AA}" dt="2025-03-25T23:12:47.804" v="4303" actId="47"/>
        <pc:sldMkLst>
          <pc:docMk/>
          <pc:sldMk cId="2368871683" sldId="276"/>
        </pc:sldMkLst>
      </pc:sldChg>
      <pc:sldChg chg="new del">
        <pc:chgData name="Raghu Ram" userId="56fce5bf1a2ba3c1" providerId="LiveId" clId="{D477C0A6-B880-484D-8CF5-1474955BE5AA}" dt="2025-03-25T23:12:45.661" v="4302" actId="47"/>
        <pc:sldMkLst>
          <pc:docMk/>
          <pc:sldMk cId="782196997" sldId="277"/>
        </pc:sldMkLst>
      </pc:sldChg>
    </pc:docChg>
  </pc:docChgLst>
  <pc:docChgLst>
    <pc:chgData name="Guest User" providerId="Windows Live" clId="Web-{428C2B28-5828-4DAA-9EF2-238F99AC59D1}"/>
    <pc:docChg chg="modSld">
      <pc:chgData name="Guest User" userId="" providerId="Windows Live" clId="Web-{428C2B28-5828-4DAA-9EF2-238F99AC59D1}" dt="2025-03-17T22:50:00.493" v="22" actId="20577"/>
      <pc:docMkLst>
        <pc:docMk/>
      </pc:docMkLst>
      <pc:sldChg chg="modSp">
        <pc:chgData name="Guest User" userId="" providerId="Windows Live" clId="Web-{428C2B28-5828-4DAA-9EF2-238F99AC59D1}" dt="2025-03-17T00:10:05.568" v="5" actId="20577"/>
        <pc:sldMkLst>
          <pc:docMk/>
          <pc:sldMk cId="3133475029" sldId="260"/>
        </pc:sldMkLst>
      </pc:sldChg>
      <pc:sldChg chg="modSp">
        <pc:chgData name="Guest User" userId="" providerId="Windows Live" clId="Web-{428C2B28-5828-4DAA-9EF2-238F99AC59D1}" dt="2025-03-17T22:50:00.493" v="22" actId="20577"/>
        <pc:sldMkLst>
          <pc:docMk/>
          <pc:sldMk cId="2522376533" sldId="261"/>
        </pc:sldMkLst>
      </pc:sldChg>
      <pc:sldChg chg="modSp">
        <pc:chgData name="Guest User" userId="" providerId="Windows Live" clId="Web-{428C2B28-5828-4DAA-9EF2-238F99AC59D1}" dt="2025-03-17T22:45:33.458" v="20" actId="20577"/>
        <pc:sldMkLst>
          <pc:docMk/>
          <pc:sldMk cId="3840163843" sldId="266"/>
        </pc:sldMkLst>
        <pc:spChg chg="mod">
          <ac:chgData name="Guest User" userId="" providerId="Windows Live" clId="Web-{428C2B28-5828-4DAA-9EF2-238F99AC59D1}" dt="2025-03-17T22:45:33.458" v="20" actId="20577"/>
          <ac:spMkLst>
            <pc:docMk/>
            <pc:sldMk cId="3840163843" sldId="266"/>
            <ac:spMk id="3" creationId="{144F49A1-1B60-A48C-3DC2-0958663C1F46}"/>
          </ac:spMkLst>
        </pc:spChg>
      </pc:sldChg>
    </pc:docChg>
  </pc:docChgLst>
  <pc:docChgLst>
    <pc:chgData name="Guest User" providerId="Windows Live" clId="Web-{26ED2CF3-9F08-4D2B-C144-1FA7DA0B6B83}"/>
    <pc:docChg chg="modSld">
      <pc:chgData name="Guest User" userId="" providerId="Windows Live" clId="Web-{26ED2CF3-9F08-4D2B-C144-1FA7DA0B6B83}" dt="2025-04-15T15:55:38.861" v="29"/>
      <pc:docMkLst>
        <pc:docMk/>
      </pc:docMkLst>
      <pc:sldChg chg="modNotes">
        <pc:chgData name="Guest User" userId="" providerId="Windows Live" clId="Web-{26ED2CF3-9F08-4D2B-C144-1FA7DA0B6B83}" dt="2025-04-15T10:11:23.806" v="23"/>
        <pc:sldMkLst>
          <pc:docMk/>
          <pc:sldMk cId="4277020994" sldId="258"/>
        </pc:sldMkLst>
      </pc:sldChg>
      <pc:sldChg chg="modNotes">
        <pc:chgData name="Guest User" userId="" providerId="Windows Live" clId="Web-{26ED2CF3-9F08-4D2B-C144-1FA7DA0B6B83}" dt="2025-04-15T15:55:38.861" v="29"/>
        <pc:sldMkLst>
          <pc:docMk/>
          <pc:sldMk cId="1527886469" sldId="277"/>
        </pc:sldMkLst>
      </pc:sldChg>
    </pc:docChg>
  </pc:docChgLst>
  <pc:docChgLst>
    <pc:chgData name="Raghu Ram" userId="56fce5bf1a2ba3c1" providerId="LiveId" clId="{9E8124C9-6A29-4D96-9AE6-046B4BE66AB5}"/>
    <pc:docChg chg="undo custSel addSld delSld modSld sldOrd modMainMaster">
      <pc:chgData name="Raghu Ram" userId="56fce5bf1a2ba3c1" providerId="LiveId" clId="{9E8124C9-6A29-4D96-9AE6-046B4BE66AB5}" dt="2025-04-16T13:53:53.718" v="3240"/>
      <pc:docMkLst>
        <pc:docMk/>
      </pc:docMkLst>
      <pc:sldChg chg="modSp mod">
        <pc:chgData name="Raghu Ram" userId="56fce5bf1a2ba3c1" providerId="LiveId" clId="{9E8124C9-6A29-4D96-9AE6-046B4BE66AB5}" dt="2025-04-04T20:21:15.705" v="126" actId="20577"/>
        <pc:sldMkLst>
          <pc:docMk/>
          <pc:sldMk cId="3216684047" sldId="256"/>
        </pc:sldMkLst>
        <pc:spChg chg="mod">
          <ac:chgData name="Raghu Ram" userId="56fce5bf1a2ba3c1" providerId="LiveId" clId="{9E8124C9-6A29-4D96-9AE6-046B4BE66AB5}" dt="2025-04-04T20:21:07.828" v="113" actId="27636"/>
          <ac:spMkLst>
            <pc:docMk/>
            <pc:sldMk cId="3216684047" sldId="256"/>
            <ac:spMk id="2" creationId="{81B9FC33-B4DD-D7F7-5490-06F3B8637096}"/>
          </ac:spMkLst>
        </pc:spChg>
        <pc:spChg chg="mod">
          <ac:chgData name="Raghu Ram" userId="56fce5bf1a2ba3c1" providerId="LiveId" clId="{9E8124C9-6A29-4D96-9AE6-046B4BE66AB5}" dt="2025-04-04T20:21:15.705" v="126" actId="20577"/>
          <ac:spMkLst>
            <pc:docMk/>
            <pc:sldMk cId="3216684047" sldId="256"/>
            <ac:spMk id="3" creationId="{2291F52B-AA46-7FF3-DCD2-66C882207C08}"/>
          </ac:spMkLst>
        </pc:spChg>
      </pc:sldChg>
      <pc:sldChg chg="modSp del ord">
        <pc:chgData name="Raghu Ram" userId="56fce5bf1a2ba3c1" providerId="LiveId" clId="{9E8124C9-6A29-4D96-9AE6-046B4BE66AB5}" dt="2025-04-16T13:53:49.356" v="3238" actId="47"/>
        <pc:sldMkLst>
          <pc:docMk/>
          <pc:sldMk cId="4108499343" sldId="257"/>
        </pc:sldMkLst>
      </pc:sldChg>
      <pc:sldChg chg="addSp delSp modSp mod setBg">
        <pc:chgData name="Raghu Ram" userId="56fce5bf1a2ba3c1" providerId="LiveId" clId="{9E8124C9-6A29-4D96-9AE6-046B4BE66AB5}" dt="2025-04-12T21:25:56.341" v="3197" actId="207"/>
        <pc:sldMkLst>
          <pc:docMk/>
          <pc:sldMk cId="4277020994" sldId="258"/>
        </pc:sldMkLst>
        <pc:spChg chg="mod">
          <ac:chgData name="Raghu Ram" userId="56fce5bf1a2ba3c1" providerId="LiveId" clId="{9E8124C9-6A29-4D96-9AE6-046B4BE66AB5}" dt="2025-04-04T20:57:11.633" v="1161" actId="14100"/>
          <ac:spMkLst>
            <pc:docMk/>
            <pc:sldMk cId="4277020994" sldId="258"/>
            <ac:spMk id="2" creationId="{7F355096-3439-A0AC-68AF-526A04A94E8E}"/>
          </ac:spMkLst>
        </pc:spChg>
        <pc:spChg chg="mod">
          <ac:chgData name="Raghu Ram" userId="56fce5bf1a2ba3c1" providerId="LiveId" clId="{9E8124C9-6A29-4D96-9AE6-046B4BE66AB5}" dt="2025-04-11T16:35:44.072" v="1821" actId="207"/>
          <ac:spMkLst>
            <pc:docMk/>
            <pc:sldMk cId="4277020994" sldId="258"/>
            <ac:spMk id="3" creationId="{9FBBA20E-D855-396F-B996-B623FFAF7C71}"/>
          </ac:spMkLst>
        </pc:spChg>
        <pc:spChg chg="mod topLvl">
          <ac:chgData name="Raghu Ram" userId="56fce5bf1a2ba3c1" providerId="LiveId" clId="{9E8124C9-6A29-4D96-9AE6-046B4BE66AB5}" dt="2025-04-11T16:35:26.858" v="1815" actId="207"/>
          <ac:spMkLst>
            <pc:docMk/>
            <pc:sldMk cId="4277020994" sldId="258"/>
            <ac:spMk id="4" creationId="{1547CA6F-B7B9-F921-12AD-AC70556A2BF2}"/>
          </ac:spMkLst>
        </pc:spChg>
        <pc:spChg chg="mod topLvl">
          <ac:chgData name="Raghu Ram" userId="56fce5bf1a2ba3c1" providerId="LiveId" clId="{9E8124C9-6A29-4D96-9AE6-046B4BE66AB5}" dt="2025-04-11T16:34:32.993" v="1810" actId="207"/>
          <ac:spMkLst>
            <pc:docMk/>
            <pc:sldMk cId="4277020994" sldId="258"/>
            <ac:spMk id="5" creationId="{E0D94D56-412B-D973-8FB1-BAE487DD49CF}"/>
          </ac:spMkLst>
        </pc:spChg>
        <pc:spChg chg="mod topLvl">
          <ac:chgData name="Raghu Ram" userId="56fce5bf1a2ba3c1" providerId="LiveId" clId="{9E8124C9-6A29-4D96-9AE6-046B4BE66AB5}" dt="2025-04-11T16:35:26.858" v="1815" actId="207"/>
          <ac:spMkLst>
            <pc:docMk/>
            <pc:sldMk cId="4277020994" sldId="258"/>
            <ac:spMk id="6" creationId="{4045CFCA-9C64-49B4-F308-4252506ECA9F}"/>
          </ac:spMkLst>
        </pc:spChg>
        <pc:spChg chg="mod topLvl">
          <ac:chgData name="Raghu Ram" userId="56fce5bf1a2ba3c1" providerId="LiveId" clId="{9E8124C9-6A29-4D96-9AE6-046B4BE66AB5}" dt="2025-04-11T16:35:33.847" v="1817" actId="207"/>
          <ac:spMkLst>
            <pc:docMk/>
            <pc:sldMk cId="4277020994" sldId="258"/>
            <ac:spMk id="7" creationId="{83BC7484-B3D4-F8DF-06BE-802286C90688}"/>
          </ac:spMkLst>
        </pc:spChg>
        <pc:spChg chg="mod topLvl">
          <ac:chgData name="Raghu Ram" userId="56fce5bf1a2ba3c1" providerId="LiveId" clId="{9E8124C9-6A29-4D96-9AE6-046B4BE66AB5}" dt="2025-04-11T16:35:37.506" v="1818" actId="207"/>
          <ac:spMkLst>
            <pc:docMk/>
            <pc:sldMk cId="4277020994" sldId="258"/>
            <ac:spMk id="8" creationId="{671D489C-8B31-8292-EC2D-AA9EB43F7FC9}"/>
          </ac:spMkLst>
        </pc:spChg>
        <pc:spChg chg="mod topLvl">
          <ac:chgData name="Raghu Ram" userId="56fce5bf1a2ba3c1" providerId="LiveId" clId="{9E8124C9-6A29-4D96-9AE6-046B4BE66AB5}" dt="2025-04-11T16:35:39.521" v="1819" actId="207"/>
          <ac:spMkLst>
            <pc:docMk/>
            <pc:sldMk cId="4277020994" sldId="258"/>
            <ac:spMk id="9" creationId="{1C48F581-351D-37F7-0757-449834BDDAF1}"/>
          </ac:spMkLst>
        </pc:spChg>
        <pc:spChg chg="mod topLvl">
          <ac:chgData name="Raghu Ram" userId="56fce5bf1a2ba3c1" providerId="LiveId" clId="{9E8124C9-6A29-4D96-9AE6-046B4BE66AB5}" dt="2025-04-11T16:36:00.808" v="1825" actId="207"/>
          <ac:spMkLst>
            <pc:docMk/>
            <pc:sldMk cId="4277020994" sldId="258"/>
            <ac:spMk id="10" creationId="{7BC2FD9B-C7A2-38A9-4D0A-FA02B77D4C94}"/>
          </ac:spMkLst>
        </pc:spChg>
        <pc:spChg chg="mod topLvl">
          <ac:chgData name="Raghu Ram" userId="56fce5bf1a2ba3c1" providerId="LiveId" clId="{9E8124C9-6A29-4D96-9AE6-046B4BE66AB5}" dt="2025-04-11T16:35:46.155" v="1822" actId="207"/>
          <ac:spMkLst>
            <pc:docMk/>
            <pc:sldMk cId="4277020994" sldId="258"/>
            <ac:spMk id="11" creationId="{10620238-8F69-45CE-9812-564868CCED60}"/>
          </ac:spMkLst>
        </pc:spChg>
        <pc:spChg chg="mod topLvl">
          <ac:chgData name="Raghu Ram" userId="56fce5bf1a2ba3c1" providerId="LiveId" clId="{9E8124C9-6A29-4D96-9AE6-046B4BE66AB5}" dt="2025-04-11T16:35:41.802" v="1820" actId="207"/>
          <ac:spMkLst>
            <pc:docMk/>
            <pc:sldMk cId="4277020994" sldId="258"/>
            <ac:spMk id="12" creationId="{8DE419AA-C879-2168-F8AA-4728AA8B12D0}"/>
          </ac:spMkLst>
        </pc:spChg>
        <pc:spChg chg="mod topLvl">
          <ac:chgData name="Raghu Ram" userId="56fce5bf1a2ba3c1" providerId="LiveId" clId="{9E8124C9-6A29-4D96-9AE6-046B4BE66AB5}" dt="2025-04-11T16:35:58.487" v="1824" actId="207"/>
          <ac:spMkLst>
            <pc:docMk/>
            <pc:sldMk cId="4277020994" sldId="258"/>
            <ac:spMk id="13" creationId="{A213A943-0F35-6716-FE30-883D641B7830}"/>
          </ac:spMkLst>
        </pc:spChg>
        <pc:spChg chg="add mod">
          <ac:chgData name="Raghu Ram" userId="56fce5bf1a2ba3c1" providerId="LiveId" clId="{9E8124C9-6A29-4D96-9AE6-046B4BE66AB5}" dt="2025-04-12T21:25:56.341" v="3197" actId="207"/>
          <ac:spMkLst>
            <pc:docMk/>
            <pc:sldMk cId="4277020994" sldId="258"/>
            <ac:spMk id="20" creationId="{3ADB9E99-02EF-9344-B680-4AF1EADACA73}"/>
          </ac:spMkLst>
        </pc:spChg>
        <pc:spChg chg="mod">
          <ac:chgData name="Raghu Ram" userId="56fce5bf1a2ba3c1" providerId="LiveId" clId="{9E8124C9-6A29-4D96-9AE6-046B4BE66AB5}" dt="2025-04-04T21:02:22.840" v="1237" actId="164"/>
          <ac:spMkLst>
            <pc:docMk/>
            <pc:sldMk cId="4277020994" sldId="258"/>
            <ac:spMk id="47" creationId="{9FBBA20E-D855-396F-B996-B623FFAF7C71}"/>
          </ac:spMkLst>
        </pc:spChg>
        <pc:spChg chg="mod">
          <ac:chgData name="Raghu Ram" userId="56fce5bf1a2ba3c1" providerId="LiveId" clId="{9E8124C9-6A29-4D96-9AE6-046B4BE66AB5}" dt="2025-04-04T20:57:03.745" v="1159" actId="26606"/>
          <ac:spMkLst>
            <pc:docMk/>
            <pc:sldMk cId="4277020994" sldId="258"/>
            <ac:spMk id="80" creationId="{695BCA90-DA0E-13FD-8673-176954D35C0B}"/>
          </ac:spMkLst>
        </pc:spChg>
        <pc:spChg chg="add">
          <ac:chgData name="Raghu Ram" userId="56fce5bf1a2ba3c1" providerId="LiveId" clId="{9E8124C9-6A29-4D96-9AE6-046B4BE66AB5}" dt="2025-04-04T20:57:03.745" v="1159" actId="26606"/>
          <ac:spMkLst>
            <pc:docMk/>
            <pc:sldMk cId="4277020994" sldId="258"/>
            <ac:spMk id="85" creationId="{1E020063-2385-44AC-BD67-258E1F0B9FCE}"/>
          </ac:spMkLst>
        </pc:spChg>
        <pc:spChg chg="add">
          <ac:chgData name="Raghu Ram" userId="56fce5bf1a2ba3c1" providerId="LiveId" clId="{9E8124C9-6A29-4D96-9AE6-046B4BE66AB5}" dt="2025-04-04T20:57:03.745" v="1159" actId="26606"/>
          <ac:spMkLst>
            <pc:docMk/>
            <pc:sldMk cId="4277020994" sldId="258"/>
            <ac:spMk id="87" creationId="{7E014A0B-5338-4077-AFE9-A90D04D4492B}"/>
          </ac:spMkLst>
        </pc:spChg>
        <pc:grpChg chg="mod">
          <ac:chgData name="Raghu Ram" userId="56fce5bf1a2ba3c1" providerId="LiveId" clId="{9E8124C9-6A29-4D96-9AE6-046B4BE66AB5}" dt="2025-04-11T16:34:09.413" v="1805" actId="1076"/>
          <ac:grpSpMkLst>
            <pc:docMk/>
            <pc:sldMk cId="4277020994" sldId="258"/>
            <ac:grpSpMk id="86" creationId="{1F4FC603-F93C-8136-09F5-494D1999008B}"/>
          </ac:grpSpMkLst>
        </pc:grpChg>
        <pc:grpChg chg="add">
          <ac:chgData name="Raghu Ram" userId="56fce5bf1a2ba3c1" providerId="LiveId" clId="{9E8124C9-6A29-4D96-9AE6-046B4BE66AB5}" dt="2025-04-04T20:57:03.745" v="1159" actId="26606"/>
          <ac:grpSpMkLst>
            <pc:docMk/>
            <pc:sldMk cId="4277020994" sldId="258"/>
            <ac:grpSpMk id="89" creationId="{78127680-150F-4A90-9950-F66392578116}"/>
          </ac:grpSpMkLst>
        </pc:grpChg>
        <pc:grpChg chg="add">
          <ac:chgData name="Raghu Ram" userId="56fce5bf1a2ba3c1" providerId="LiveId" clId="{9E8124C9-6A29-4D96-9AE6-046B4BE66AB5}" dt="2025-04-04T20:57:03.745" v="1159" actId="26606"/>
          <ac:grpSpMkLst>
            <pc:docMk/>
            <pc:sldMk cId="4277020994" sldId="258"/>
            <ac:grpSpMk id="95" creationId="{466920E5-8640-4C24-A775-8647637094A7}"/>
          </ac:grpSpMkLst>
        </pc:grpChg>
        <pc:cxnChg chg="mod">
          <ac:chgData name="Raghu Ram" userId="56fce5bf1a2ba3c1" providerId="LiveId" clId="{9E8124C9-6A29-4D96-9AE6-046B4BE66AB5}" dt="2025-04-04T20:25:20.974" v="164" actId="17032"/>
          <ac:cxnSpMkLst>
            <pc:docMk/>
            <pc:sldMk cId="4277020994" sldId="258"/>
            <ac:cxnSpMk id="14" creationId="{5EDDA84B-38D1-89CD-BD80-04687EE2498C}"/>
          </ac:cxnSpMkLst>
        </pc:cxnChg>
        <pc:cxnChg chg="mod">
          <ac:chgData name="Raghu Ram" userId="56fce5bf1a2ba3c1" providerId="LiveId" clId="{9E8124C9-6A29-4D96-9AE6-046B4BE66AB5}" dt="2025-04-04T20:24:00.941" v="158" actId="14100"/>
          <ac:cxnSpMkLst>
            <pc:docMk/>
            <pc:sldMk cId="4277020994" sldId="258"/>
            <ac:cxnSpMk id="15" creationId="{7A6BAFF5-1986-EAA0-1178-75F6082FAD4D}"/>
          </ac:cxnSpMkLst>
        </pc:cxnChg>
        <pc:cxnChg chg="mod">
          <ac:chgData name="Raghu Ram" userId="56fce5bf1a2ba3c1" providerId="LiveId" clId="{9E8124C9-6A29-4D96-9AE6-046B4BE66AB5}" dt="2025-04-11T16:34:26.404" v="1808" actId="1076"/>
          <ac:cxnSpMkLst>
            <pc:docMk/>
            <pc:sldMk cId="4277020994" sldId="258"/>
            <ac:cxnSpMk id="16" creationId="{9C6C3C61-E883-D15F-4CC6-7092FB5AEEBB}"/>
          </ac:cxnSpMkLst>
        </pc:cxnChg>
        <pc:cxnChg chg="mod">
          <ac:chgData name="Raghu Ram" userId="56fce5bf1a2ba3c1" providerId="LiveId" clId="{9E8124C9-6A29-4D96-9AE6-046B4BE66AB5}" dt="2025-04-04T20:12:55.307" v="26" actId="14100"/>
          <ac:cxnSpMkLst>
            <pc:docMk/>
            <pc:sldMk cId="4277020994" sldId="258"/>
            <ac:cxnSpMk id="17" creationId="{6CEBB0DF-F0AD-12EB-782C-9E06E6DB4FDB}"/>
          </ac:cxnSpMkLst>
        </pc:cxnChg>
        <pc:cxnChg chg="mod">
          <ac:chgData name="Raghu Ram" userId="56fce5bf1a2ba3c1" providerId="LiveId" clId="{9E8124C9-6A29-4D96-9AE6-046B4BE66AB5}" dt="2025-04-04T20:22:41.470" v="130" actId="14100"/>
          <ac:cxnSpMkLst>
            <pc:docMk/>
            <pc:sldMk cId="4277020994" sldId="258"/>
            <ac:cxnSpMk id="18" creationId="{6BF46331-BBDC-95E1-5301-1D3AA748055C}"/>
          </ac:cxnSpMkLst>
        </pc:cxnChg>
        <pc:cxnChg chg="mod">
          <ac:chgData name="Raghu Ram" userId="56fce5bf1a2ba3c1" providerId="LiveId" clId="{9E8124C9-6A29-4D96-9AE6-046B4BE66AB5}" dt="2025-04-04T20:22:45.650" v="132" actId="14100"/>
          <ac:cxnSpMkLst>
            <pc:docMk/>
            <pc:sldMk cId="4277020994" sldId="258"/>
            <ac:cxnSpMk id="19" creationId="{D343CBA4-F90C-8959-D8E3-3FF52D68F0E0}"/>
          </ac:cxnSpMkLst>
        </pc:cxnChg>
        <pc:cxnChg chg="mod">
          <ac:chgData name="Raghu Ram" userId="56fce5bf1a2ba3c1" providerId="LiveId" clId="{9E8124C9-6A29-4D96-9AE6-046B4BE66AB5}" dt="2025-04-04T20:22:57.930" v="137" actId="14100"/>
          <ac:cxnSpMkLst>
            <pc:docMk/>
            <pc:sldMk cId="4277020994" sldId="258"/>
            <ac:cxnSpMk id="21" creationId="{738041D1-C934-7F04-8810-13E7A034E034}"/>
          </ac:cxnSpMkLst>
        </pc:cxnChg>
        <pc:cxnChg chg="mod">
          <ac:chgData name="Raghu Ram" userId="56fce5bf1a2ba3c1" providerId="LiveId" clId="{9E8124C9-6A29-4D96-9AE6-046B4BE66AB5}" dt="2025-04-04T20:23:56.528" v="156" actId="14100"/>
          <ac:cxnSpMkLst>
            <pc:docMk/>
            <pc:sldMk cId="4277020994" sldId="258"/>
            <ac:cxnSpMk id="22" creationId="{9E6A9DA5-3CA6-D9C0-7F5D-A5086A7C70DF}"/>
          </ac:cxnSpMkLst>
        </pc:cxnChg>
        <pc:cxnChg chg="mod">
          <ac:chgData name="Raghu Ram" userId="56fce5bf1a2ba3c1" providerId="LiveId" clId="{9E8124C9-6A29-4D96-9AE6-046B4BE66AB5}" dt="2025-04-04T20:23:07.170" v="140" actId="1076"/>
          <ac:cxnSpMkLst>
            <pc:docMk/>
            <pc:sldMk cId="4277020994" sldId="258"/>
            <ac:cxnSpMk id="25" creationId="{BD351967-0BB5-6E59-5B36-04193AF1A30E}"/>
          </ac:cxnSpMkLst>
        </pc:cxnChg>
        <pc:cxnChg chg="add mod">
          <ac:chgData name="Raghu Ram" userId="56fce5bf1a2ba3c1" providerId="LiveId" clId="{9E8124C9-6A29-4D96-9AE6-046B4BE66AB5}" dt="2025-04-04T20:23:50.984" v="154" actId="14100"/>
          <ac:cxnSpMkLst>
            <pc:docMk/>
            <pc:sldMk cId="4277020994" sldId="258"/>
            <ac:cxnSpMk id="71" creationId="{296C3E3C-7096-53EB-E9DB-9B1D77EC059C}"/>
          </ac:cxnSpMkLst>
        </pc:cxnChg>
        <pc:cxnChg chg="add mod">
          <ac:chgData name="Raghu Ram" userId="56fce5bf1a2ba3c1" providerId="LiveId" clId="{9E8124C9-6A29-4D96-9AE6-046B4BE66AB5}" dt="2025-04-11T16:34:09.413" v="1805" actId="1076"/>
          <ac:cxnSpMkLst>
            <pc:docMk/>
            <pc:sldMk cId="4277020994" sldId="258"/>
            <ac:cxnSpMk id="94" creationId="{11D8D71E-63C5-EBCC-5BC1-BBF0DC5E88E4}"/>
          </ac:cxnSpMkLst>
        </pc:cxnChg>
      </pc:sldChg>
      <pc:sldChg chg="addSp modSp mod">
        <pc:chgData name="Raghu Ram" userId="56fce5bf1a2ba3c1" providerId="LiveId" clId="{9E8124C9-6A29-4D96-9AE6-046B4BE66AB5}" dt="2025-04-12T21:26:36.818" v="3204" actId="207"/>
        <pc:sldMkLst>
          <pc:docMk/>
          <pc:sldMk cId="1491638000" sldId="259"/>
        </pc:sldMkLst>
        <pc:spChg chg="mod">
          <ac:chgData name="Raghu Ram" userId="56fce5bf1a2ba3c1" providerId="LiveId" clId="{9E8124C9-6A29-4D96-9AE6-046B4BE66AB5}" dt="2025-04-04T20:13:43.048" v="49" actId="255"/>
          <ac:spMkLst>
            <pc:docMk/>
            <pc:sldMk cId="1491638000" sldId="259"/>
            <ac:spMk id="2" creationId="{A1ADAE63-C644-0149-5F52-56B322156D79}"/>
          </ac:spMkLst>
        </pc:spChg>
        <pc:spChg chg="add mod">
          <ac:chgData name="Raghu Ram" userId="56fce5bf1a2ba3c1" providerId="LiveId" clId="{9E8124C9-6A29-4D96-9AE6-046B4BE66AB5}" dt="2025-04-12T21:26:36.818" v="3204" actId="207"/>
          <ac:spMkLst>
            <pc:docMk/>
            <pc:sldMk cId="1491638000" sldId="259"/>
            <ac:spMk id="3" creationId="{07B40DA2-5354-4362-FDD2-5E4A624FA2F9}"/>
          </ac:spMkLst>
        </pc:spChg>
        <pc:spChg chg="mod">
          <ac:chgData name="Raghu Ram" userId="56fce5bf1a2ba3c1" providerId="LiveId" clId="{9E8124C9-6A29-4D96-9AE6-046B4BE66AB5}" dt="2025-04-12T21:22:02.479" v="3134"/>
          <ac:spMkLst>
            <pc:docMk/>
            <pc:sldMk cId="1491638000" sldId="259"/>
            <ac:spMk id="4" creationId="{915FBB2E-898B-0328-F5F8-13CFB4E05D1E}"/>
          </ac:spMkLst>
        </pc:spChg>
        <pc:graphicFrameChg chg="modGraphic">
          <ac:chgData name="Raghu Ram" userId="56fce5bf1a2ba3c1" providerId="LiveId" clId="{9E8124C9-6A29-4D96-9AE6-046B4BE66AB5}" dt="2025-04-11T16:33:34.672" v="1802" actId="207"/>
          <ac:graphicFrameMkLst>
            <pc:docMk/>
            <pc:sldMk cId="1491638000" sldId="259"/>
            <ac:graphicFrameMk id="5" creationId="{35721EF9-D9EC-808B-4A65-071EEAE61378}"/>
          </ac:graphicFrameMkLst>
        </pc:graphicFrameChg>
        <pc:graphicFrameChg chg="mod">
          <ac:chgData name="Raghu Ram" userId="56fce5bf1a2ba3c1" providerId="LiveId" clId="{9E8124C9-6A29-4D96-9AE6-046B4BE66AB5}" dt="2025-04-04T20:26:56.826" v="178" actId="5793"/>
          <ac:graphicFrameMkLst>
            <pc:docMk/>
            <pc:sldMk cId="1491638000" sldId="259"/>
            <ac:graphicFrameMk id="6" creationId="{F9658D7D-7EFE-128B-5E44-9DC0DBC4CAFE}"/>
          </ac:graphicFrameMkLst>
        </pc:graphicFrameChg>
      </pc:sldChg>
      <pc:sldChg chg="modSp del">
        <pc:chgData name="Raghu Ram" userId="56fce5bf1a2ba3c1" providerId="LiveId" clId="{9E8124C9-6A29-4D96-9AE6-046B4BE66AB5}" dt="2025-04-16T13:53:49.356" v="3238" actId="47"/>
        <pc:sldMkLst>
          <pc:docMk/>
          <pc:sldMk cId="3133475029" sldId="260"/>
        </pc:sldMkLst>
      </pc:sldChg>
      <pc:sldChg chg="modSp del ord">
        <pc:chgData name="Raghu Ram" userId="56fce5bf1a2ba3c1" providerId="LiveId" clId="{9E8124C9-6A29-4D96-9AE6-046B4BE66AB5}" dt="2025-04-16T13:53:49.356" v="3238" actId="47"/>
        <pc:sldMkLst>
          <pc:docMk/>
          <pc:sldMk cId="2522376533" sldId="261"/>
        </pc:sldMkLst>
      </pc:sldChg>
      <pc:sldChg chg="addSp modSp mod ord">
        <pc:chgData name="Raghu Ram" userId="56fce5bf1a2ba3c1" providerId="LiveId" clId="{9E8124C9-6A29-4D96-9AE6-046B4BE66AB5}" dt="2025-04-12T21:25:45.357" v="3194" actId="207"/>
        <pc:sldMkLst>
          <pc:docMk/>
          <pc:sldMk cId="1905343153" sldId="262"/>
        </pc:sldMkLst>
        <pc:spChg chg="mod">
          <ac:chgData name="Raghu Ram" userId="56fce5bf1a2ba3c1" providerId="LiveId" clId="{9E8124C9-6A29-4D96-9AE6-046B4BE66AB5}" dt="2025-04-04T21:13:27.808" v="1627" actId="1076"/>
          <ac:spMkLst>
            <pc:docMk/>
            <pc:sldMk cId="1905343153" sldId="262"/>
            <ac:spMk id="2" creationId="{B8C0D327-5268-7726-CC5D-D9D46F192CE1}"/>
          </ac:spMkLst>
        </pc:spChg>
        <pc:spChg chg="mod">
          <ac:chgData name="Raghu Ram" userId="56fce5bf1a2ba3c1" providerId="LiveId" clId="{9E8124C9-6A29-4D96-9AE6-046B4BE66AB5}" dt="2025-04-04T21:13:36.735" v="1629" actId="1076"/>
          <ac:spMkLst>
            <pc:docMk/>
            <pc:sldMk cId="1905343153" sldId="262"/>
            <ac:spMk id="3" creationId="{C7DC989B-9D19-B5D1-8EBA-452B13484928}"/>
          </ac:spMkLst>
        </pc:spChg>
        <pc:spChg chg="add mod">
          <ac:chgData name="Raghu Ram" userId="56fce5bf1a2ba3c1" providerId="LiveId" clId="{9E8124C9-6A29-4D96-9AE6-046B4BE66AB5}" dt="2025-04-12T21:25:45.357" v="3194" actId="207"/>
          <ac:spMkLst>
            <pc:docMk/>
            <pc:sldMk cId="1905343153" sldId="262"/>
            <ac:spMk id="4" creationId="{26E9953F-4D42-C315-98F6-B696552E037F}"/>
          </ac:spMkLst>
        </pc:spChg>
        <pc:spChg chg="mod">
          <ac:chgData name="Raghu Ram" userId="56fce5bf1a2ba3c1" providerId="LiveId" clId="{9E8124C9-6A29-4D96-9AE6-046B4BE66AB5}" dt="2025-04-12T21:22:02.479" v="3134"/>
          <ac:spMkLst>
            <pc:docMk/>
            <pc:sldMk cId="1905343153" sldId="262"/>
            <ac:spMk id="5" creationId="{EE739B45-9F37-7BDA-4E41-E5A08E4AA29C}"/>
          </ac:spMkLst>
        </pc:spChg>
      </pc:sldChg>
      <pc:sldChg chg="modSp">
        <pc:chgData name="Raghu Ram" userId="56fce5bf1a2ba3c1" providerId="LiveId" clId="{9E8124C9-6A29-4D96-9AE6-046B4BE66AB5}" dt="2025-04-12T21:22:02.479" v="3134"/>
        <pc:sldMkLst>
          <pc:docMk/>
          <pc:sldMk cId="539943804" sldId="264"/>
        </pc:sldMkLst>
        <pc:spChg chg="mod">
          <ac:chgData name="Raghu Ram" userId="56fce5bf1a2ba3c1" providerId="LiveId" clId="{9E8124C9-6A29-4D96-9AE6-046B4BE66AB5}" dt="2025-04-12T21:22:02.479" v="3134"/>
          <ac:spMkLst>
            <pc:docMk/>
            <pc:sldMk cId="539943804" sldId="264"/>
            <ac:spMk id="4" creationId="{E8524E01-84C8-4F5D-4284-6BA6CA60CFD3}"/>
          </ac:spMkLst>
        </pc:spChg>
      </pc:sldChg>
      <pc:sldChg chg="modSp ord">
        <pc:chgData name="Raghu Ram" userId="56fce5bf1a2ba3c1" providerId="LiveId" clId="{9E8124C9-6A29-4D96-9AE6-046B4BE66AB5}" dt="2025-04-16T13:53:53.718" v="3240"/>
        <pc:sldMkLst>
          <pc:docMk/>
          <pc:sldMk cId="180217466" sldId="265"/>
        </pc:sldMkLst>
        <pc:spChg chg="mod">
          <ac:chgData name="Raghu Ram" userId="56fce5bf1a2ba3c1" providerId="LiveId" clId="{9E8124C9-6A29-4D96-9AE6-046B4BE66AB5}" dt="2025-04-12T21:22:02.479" v="3134"/>
          <ac:spMkLst>
            <pc:docMk/>
            <pc:sldMk cId="180217466" sldId="265"/>
            <ac:spMk id="5" creationId="{493BB2DE-A24F-ED04-1E5A-AF41E7E1D596}"/>
          </ac:spMkLst>
        </pc:spChg>
      </pc:sldChg>
      <pc:sldChg chg="addSp modSp mod">
        <pc:chgData name="Raghu Ram" userId="56fce5bf1a2ba3c1" providerId="LiveId" clId="{9E8124C9-6A29-4D96-9AE6-046B4BE66AB5}" dt="2025-04-12T21:26:00.635" v="3198" actId="207"/>
        <pc:sldMkLst>
          <pc:docMk/>
          <pc:sldMk cId="3840163843" sldId="266"/>
        </pc:sldMkLst>
        <pc:spChg chg="add mod">
          <ac:chgData name="Raghu Ram" userId="56fce5bf1a2ba3c1" providerId="LiveId" clId="{9E8124C9-6A29-4D96-9AE6-046B4BE66AB5}" dt="2025-04-12T21:26:00.635" v="3198" actId="207"/>
          <ac:spMkLst>
            <pc:docMk/>
            <pc:sldMk cId="3840163843" sldId="266"/>
            <ac:spMk id="4" creationId="{36AEB4E4-17EE-5224-248A-9F8CEE78EF37}"/>
          </ac:spMkLst>
        </pc:spChg>
        <pc:spChg chg="mod">
          <ac:chgData name="Raghu Ram" userId="56fce5bf1a2ba3c1" providerId="LiveId" clId="{9E8124C9-6A29-4D96-9AE6-046B4BE66AB5}" dt="2025-04-12T21:22:02.479" v="3134"/>
          <ac:spMkLst>
            <pc:docMk/>
            <pc:sldMk cId="3840163843" sldId="266"/>
            <ac:spMk id="5" creationId="{F04C405A-EDD6-415C-142D-A3381A7565F0}"/>
          </ac:spMkLst>
        </pc:spChg>
      </pc:sldChg>
      <pc:sldChg chg="addSp modSp mod ord">
        <pc:chgData name="Raghu Ram" userId="56fce5bf1a2ba3c1" providerId="LiveId" clId="{9E8124C9-6A29-4D96-9AE6-046B4BE66AB5}" dt="2025-04-12T21:25:49.474" v="3195" actId="207"/>
        <pc:sldMkLst>
          <pc:docMk/>
          <pc:sldMk cId="4211022313" sldId="267"/>
        </pc:sldMkLst>
        <pc:spChg chg="mod">
          <ac:chgData name="Raghu Ram" userId="56fce5bf1a2ba3c1" providerId="LiveId" clId="{9E8124C9-6A29-4D96-9AE6-046B4BE66AB5}" dt="2025-04-04T21:13:18.590" v="1625" actId="1076"/>
          <ac:spMkLst>
            <pc:docMk/>
            <pc:sldMk cId="4211022313" sldId="267"/>
            <ac:spMk id="2" creationId="{BD55DD99-991C-E0D2-CEC6-9C08E37791B3}"/>
          </ac:spMkLst>
        </pc:spChg>
        <pc:spChg chg="add mod">
          <ac:chgData name="Raghu Ram" userId="56fce5bf1a2ba3c1" providerId="LiveId" clId="{9E8124C9-6A29-4D96-9AE6-046B4BE66AB5}" dt="2025-04-12T21:25:49.474" v="3195" actId="207"/>
          <ac:spMkLst>
            <pc:docMk/>
            <pc:sldMk cId="4211022313" sldId="267"/>
            <ac:spMk id="4" creationId="{68EE75F1-3888-971E-0017-5D28698BF6CC}"/>
          </ac:spMkLst>
        </pc:spChg>
        <pc:spChg chg="mod">
          <ac:chgData name="Raghu Ram" userId="56fce5bf1a2ba3c1" providerId="LiveId" clId="{9E8124C9-6A29-4D96-9AE6-046B4BE66AB5}" dt="2025-04-12T21:22:02.479" v="3134"/>
          <ac:spMkLst>
            <pc:docMk/>
            <pc:sldMk cId="4211022313" sldId="267"/>
            <ac:spMk id="8" creationId="{448855A6-1EF1-77AF-80F3-4E4ED6D1413E}"/>
          </ac:spMkLst>
        </pc:spChg>
      </pc:sldChg>
      <pc:sldChg chg="addSp modSp mod">
        <pc:chgData name="Raghu Ram" userId="56fce5bf1a2ba3c1" providerId="LiveId" clId="{9E8124C9-6A29-4D96-9AE6-046B4BE66AB5}" dt="2025-04-12T21:26:03.412" v="3199" actId="207"/>
        <pc:sldMkLst>
          <pc:docMk/>
          <pc:sldMk cId="3158476132" sldId="270"/>
        </pc:sldMkLst>
        <pc:spChg chg="add mod">
          <ac:chgData name="Raghu Ram" userId="56fce5bf1a2ba3c1" providerId="LiveId" clId="{9E8124C9-6A29-4D96-9AE6-046B4BE66AB5}" dt="2025-04-12T21:26:03.412" v="3199" actId="207"/>
          <ac:spMkLst>
            <pc:docMk/>
            <pc:sldMk cId="3158476132" sldId="270"/>
            <ac:spMk id="4" creationId="{51A3FD60-5FE3-044D-974D-DD07C07C9CDC}"/>
          </ac:spMkLst>
        </pc:spChg>
        <pc:spChg chg="mod">
          <ac:chgData name="Raghu Ram" userId="56fce5bf1a2ba3c1" providerId="LiveId" clId="{9E8124C9-6A29-4D96-9AE6-046B4BE66AB5}" dt="2025-04-12T21:22:02.479" v="3134"/>
          <ac:spMkLst>
            <pc:docMk/>
            <pc:sldMk cId="3158476132" sldId="270"/>
            <ac:spMk id="5" creationId="{87DED921-35AB-56E7-618B-C90189692159}"/>
          </ac:spMkLst>
        </pc:spChg>
      </pc:sldChg>
      <pc:sldChg chg="addSp modSp mod ord">
        <pc:chgData name="Raghu Ram" userId="56fce5bf1a2ba3c1" providerId="LiveId" clId="{9E8124C9-6A29-4D96-9AE6-046B4BE66AB5}" dt="2025-04-12T21:26:30.699" v="3202" actId="207"/>
        <pc:sldMkLst>
          <pc:docMk/>
          <pc:sldMk cId="539116174" sldId="271"/>
        </pc:sldMkLst>
        <pc:spChg chg="mod">
          <ac:chgData name="Raghu Ram" userId="56fce5bf1a2ba3c1" providerId="LiveId" clId="{9E8124C9-6A29-4D96-9AE6-046B4BE66AB5}" dt="2025-04-04T21:07:19.693" v="1308" actId="20577"/>
          <ac:spMkLst>
            <pc:docMk/>
            <pc:sldMk cId="539116174" sldId="271"/>
            <ac:spMk id="2" creationId="{DF4F00F9-04A4-FAED-2A10-316F632A2273}"/>
          </ac:spMkLst>
        </pc:spChg>
        <pc:spChg chg="add mod">
          <ac:chgData name="Raghu Ram" userId="56fce5bf1a2ba3c1" providerId="LiveId" clId="{9E8124C9-6A29-4D96-9AE6-046B4BE66AB5}" dt="2025-04-12T21:26:30.699" v="3202" actId="207"/>
          <ac:spMkLst>
            <pc:docMk/>
            <pc:sldMk cId="539116174" sldId="271"/>
            <ac:spMk id="3" creationId="{4D6844E0-5938-DCC1-97CC-18AAF5D3931E}"/>
          </ac:spMkLst>
        </pc:spChg>
        <pc:spChg chg="mod">
          <ac:chgData name="Raghu Ram" userId="56fce5bf1a2ba3c1" providerId="LiveId" clId="{9E8124C9-6A29-4D96-9AE6-046B4BE66AB5}" dt="2025-04-12T21:22:02.479" v="3134"/>
          <ac:spMkLst>
            <pc:docMk/>
            <pc:sldMk cId="539116174" sldId="271"/>
            <ac:spMk id="4" creationId="{7127DB70-8001-0CB8-73D3-ABB71A46C853}"/>
          </ac:spMkLst>
        </pc:spChg>
        <pc:picChg chg="mod">
          <ac:chgData name="Raghu Ram" userId="56fce5bf1a2ba3c1" providerId="LiveId" clId="{9E8124C9-6A29-4D96-9AE6-046B4BE66AB5}" dt="2025-04-04T21:07:09.679" v="1284" actId="1076"/>
          <ac:picMkLst>
            <pc:docMk/>
            <pc:sldMk cId="539116174" sldId="271"/>
            <ac:picMk id="5" creationId="{0FF905AC-D6B3-B388-EF1E-95A6466E14E9}"/>
          </ac:picMkLst>
        </pc:picChg>
      </pc:sldChg>
      <pc:sldChg chg="modSp del ord">
        <pc:chgData name="Raghu Ram" userId="56fce5bf1a2ba3c1" providerId="LiveId" clId="{9E8124C9-6A29-4D96-9AE6-046B4BE66AB5}" dt="2025-04-12T21:24:33.660" v="3189" actId="47"/>
        <pc:sldMkLst>
          <pc:docMk/>
          <pc:sldMk cId="2513250804" sldId="272"/>
        </pc:sldMkLst>
      </pc:sldChg>
      <pc:sldChg chg="addSp modSp mod setBg">
        <pc:chgData name="Raghu Ram" userId="56fce5bf1a2ba3c1" providerId="LiveId" clId="{9E8124C9-6A29-4D96-9AE6-046B4BE66AB5}" dt="2025-04-12T21:25:32.107" v="3193" actId="207"/>
        <pc:sldMkLst>
          <pc:docMk/>
          <pc:sldMk cId="2600116093" sldId="273"/>
        </pc:sldMkLst>
        <pc:spChg chg="mod">
          <ac:chgData name="Raghu Ram" userId="56fce5bf1a2ba3c1" providerId="LiveId" clId="{9E8124C9-6A29-4D96-9AE6-046B4BE66AB5}" dt="2025-04-04T20:20:56.892" v="108" actId="113"/>
          <ac:spMkLst>
            <pc:docMk/>
            <pc:sldMk cId="2600116093" sldId="273"/>
            <ac:spMk id="2" creationId="{D811FBF6-EE3A-07C0-5B15-35186FA630B9}"/>
          </ac:spMkLst>
        </pc:spChg>
        <pc:spChg chg="mod">
          <ac:chgData name="Raghu Ram" userId="56fce5bf1a2ba3c1" providerId="LiveId" clId="{9E8124C9-6A29-4D96-9AE6-046B4BE66AB5}" dt="2025-04-04T20:29:42.612" v="182" actId="1076"/>
          <ac:spMkLst>
            <pc:docMk/>
            <pc:sldMk cId="2600116093" sldId="273"/>
            <ac:spMk id="3" creationId="{0F8691E8-7042-381B-1A5E-536D863B24C8}"/>
          </ac:spMkLst>
        </pc:spChg>
        <pc:spChg chg="add mod">
          <ac:chgData name="Raghu Ram" userId="56fce5bf1a2ba3c1" providerId="LiveId" clId="{9E8124C9-6A29-4D96-9AE6-046B4BE66AB5}" dt="2025-04-12T21:25:32.107" v="3193" actId="207"/>
          <ac:spMkLst>
            <pc:docMk/>
            <pc:sldMk cId="2600116093" sldId="273"/>
            <ac:spMk id="4" creationId="{7FB15B26-C730-3688-7579-3AE545AAC2F9}"/>
          </ac:spMkLst>
        </pc:spChg>
        <pc:spChg chg="mod">
          <ac:chgData name="Raghu Ram" userId="56fce5bf1a2ba3c1" providerId="LiveId" clId="{9E8124C9-6A29-4D96-9AE6-046B4BE66AB5}" dt="2025-04-12T21:25:23.755" v="3192" actId="207"/>
          <ac:spMkLst>
            <pc:docMk/>
            <pc:sldMk cId="2600116093" sldId="273"/>
            <ac:spMk id="5" creationId="{F4B19A47-8683-B175-340E-063E1541E795}"/>
          </ac:spMkLst>
        </pc:spChg>
        <pc:spChg chg="add">
          <ac:chgData name="Raghu Ram" userId="56fce5bf1a2ba3c1" providerId="LiveId" clId="{9E8124C9-6A29-4D96-9AE6-046B4BE66AB5}" dt="2025-04-04T20:09:38.984" v="0" actId="26606"/>
          <ac:spMkLst>
            <pc:docMk/>
            <pc:sldMk cId="2600116093" sldId="273"/>
            <ac:spMk id="8" creationId="{18873D23-2DCF-4B31-A009-95721C06E8E1}"/>
          </ac:spMkLst>
        </pc:spChg>
        <pc:spChg chg="add">
          <ac:chgData name="Raghu Ram" userId="56fce5bf1a2ba3c1" providerId="LiveId" clId="{9E8124C9-6A29-4D96-9AE6-046B4BE66AB5}" dt="2025-04-04T20:09:38.984" v="0" actId="26606"/>
          <ac:spMkLst>
            <pc:docMk/>
            <pc:sldMk cId="2600116093" sldId="273"/>
            <ac:spMk id="10" creationId="{C13EF075-D4EF-4929-ADBC-91B27DA19955}"/>
          </ac:spMkLst>
        </pc:spChg>
        <pc:grpChg chg="add">
          <ac:chgData name="Raghu Ram" userId="56fce5bf1a2ba3c1" providerId="LiveId" clId="{9E8124C9-6A29-4D96-9AE6-046B4BE66AB5}" dt="2025-04-04T20:09:38.984" v="0" actId="26606"/>
          <ac:grpSpMkLst>
            <pc:docMk/>
            <pc:sldMk cId="2600116093" sldId="273"/>
            <ac:grpSpMk id="12" creationId="{DAA26DFA-AAB2-4973-9C17-16D587C7B198}"/>
          </ac:grpSpMkLst>
        </pc:grpChg>
      </pc:sldChg>
      <pc:sldChg chg="addSp modSp mod ord setBg">
        <pc:chgData name="Raghu Ram" userId="56fce5bf1a2ba3c1" providerId="LiveId" clId="{9E8124C9-6A29-4D96-9AE6-046B4BE66AB5}" dt="2025-04-12T21:26:44.092" v="3206" actId="207"/>
        <pc:sldMkLst>
          <pc:docMk/>
          <pc:sldMk cId="1436070917" sldId="274"/>
        </pc:sldMkLst>
        <pc:spChg chg="mod">
          <ac:chgData name="Raghu Ram" userId="56fce5bf1a2ba3c1" providerId="LiveId" clId="{9E8124C9-6A29-4D96-9AE6-046B4BE66AB5}" dt="2025-04-04T20:21:04.173" v="111" actId="255"/>
          <ac:spMkLst>
            <pc:docMk/>
            <pc:sldMk cId="1436070917" sldId="274"/>
            <ac:spMk id="2" creationId="{06E92A77-60CA-B698-3BDA-4F14902431E3}"/>
          </ac:spMkLst>
        </pc:spChg>
        <pc:spChg chg="mod">
          <ac:chgData name="Raghu Ram" userId="56fce5bf1a2ba3c1" providerId="LiveId" clId="{9E8124C9-6A29-4D96-9AE6-046B4BE66AB5}" dt="2025-04-11T16:28:45.636" v="1767" actId="1076"/>
          <ac:spMkLst>
            <pc:docMk/>
            <pc:sldMk cId="1436070917" sldId="274"/>
            <ac:spMk id="3" creationId="{1DA647FF-24FD-5FCD-87D0-7EFC404483DF}"/>
          </ac:spMkLst>
        </pc:spChg>
        <pc:spChg chg="add mod">
          <ac:chgData name="Raghu Ram" userId="56fce5bf1a2ba3c1" providerId="LiveId" clId="{9E8124C9-6A29-4D96-9AE6-046B4BE66AB5}" dt="2025-04-12T21:26:44.092" v="3206" actId="207"/>
          <ac:spMkLst>
            <pc:docMk/>
            <pc:sldMk cId="1436070917" sldId="274"/>
            <ac:spMk id="4" creationId="{9B3F0305-8C0E-AA51-4A93-FA46AA7C394A}"/>
          </ac:spMkLst>
        </pc:spChg>
        <pc:spChg chg="mod">
          <ac:chgData name="Raghu Ram" userId="56fce5bf1a2ba3c1" providerId="LiveId" clId="{9E8124C9-6A29-4D96-9AE6-046B4BE66AB5}" dt="2025-04-12T21:22:02.479" v="3134"/>
          <ac:spMkLst>
            <pc:docMk/>
            <pc:sldMk cId="1436070917" sldId="274"/>
            <ac:spMk id="5" creationId="{E41510F2-083D-2377-D13A-A6637FBBCAE7}"/>
          </ac:spMkLst>
        </pc:spChg>
        <pc:spChg chg="add mod">
          <ac:chgData name="Raghu Ram" userId="56fce5bf1a2ba3c1" providerId="LiveId" clId="{9E8124C9-6A29-4D96-9AE6-046B4BE66AB5}" dt="2025-04-11T16:31:01.959" v="1795" actId="20577"/>
          <ac:spMkLst>
            <pc:docMk/>
            <pc:sldMk cId="1436070917" sldId="274"/>
            <ac:spMk id="6" creationId="{62D66F0A-83F9-36A8-7783-6075CB88536F}"/>
          </ac:spMkLst>
        </pc:spChg>
        <pc:spChg chg="add">
          <ac:chgData name="Raghu Ram" userId="56fce5bf1a2ba3c1" providerId="LiveId" clId="{9E8124C9-6A29-4D96-9AE6-046B4BE66AB5}" dt="2025-04-04T20:09:44.794" v="1" actId="26606"/>
          <ac:spMkLst>
            <pc:docMk/>
            <pc:sldMk cId="1436070917" sldId="274"/>
            <ac:spMk id="8" creationId="{18873D23-2DCF-4B31-A009-95721C06E8E1}"/>
          </ac:spMkLst>
        </pc:spChg>
        <pc:spChg chg="add">
          <ac:chgData name="Raghu Ram" userId="56fce5bf1a2ba3c1" providerId="LiveId" clId="{9E8124C9-6A29-4D96-9AE6-046B4BE66AB5}" dt="2025-04-04T20:09:44.794" v="1" actId="26606"/>
          <ac:spMkLst>
            <pc:docMk/>
            <pc:sldMk cId="1436070917" sldId="274"/>
            <ac:spMk id="10" creationId="{C13EF075-D4EF-4929-ADBC-91B27DA19955}"/>
          </ac:spMkLst>
        </pc:spChg>
        <pc:grpChg chg="add">
          <ac:chgData name="Raghu Ram" userId="56fce5bf1a2ba3c1" providerId="LiveId" clId="{9E8124C9-6A29-4D96-9AE6-046B4BE66AB5}" dt="2025-04-04T20:09:44.794" v="1" actId="26606"/>
          <ac:grpSpMkLst>
            <pc:docMk/>
            <pc:sldMk cId="1436070917" sldId="274"/>
            <ac:grpSpMk id="12" creationId="{DAA26DFA-AAB2-4973-9C17-16D587C7B198}"/>
          </ac:grpSpMkLst>
        </pc:grpChg>
      </pc:sldChg>
      <pc:sldChg chg="addSp delSp modSp new mod setBg">
        <pc:chgData name="Raghu Ram" userId="56fce5bf1a2ba3c1" providerId="LiveId" clId="{9E8124C9-6A29-4D96-9AE6-046B4BE66AB5}" dt="2025-04-12T21:26:33.624" v="3203" actId="207"/>
        <pc:sldMkLst>
          <pc:docMk/>
          <pc:sldMk cId="1916222213" sldId="275"/>
        </pc:sldMkLst>
        <pc:spChg chg="mod">
          <ac:chgData name="Raghu Ram" userId="56fce5bf1a2ba3c1" providerId="LiveId" clId="{9E8124C9-6A29-4D96-9AE6-046B4BE66AB5}" dt="2025-04-04T20:14:03.690" v="56" actId="26606"/>
          <ac:spMkLst>
            <pc:docMk/>
            <pc:sldMk cId="1916222213" sldId="275"/>
            <ac:spMk id="2" creationId="{0FB30512-BDDA-EB25-BB57-A1C47D2F80DA}"/>
          </ac:spMkLst>
        </pc:spChg>
        <pc:spChg chg="add mod">
          <ac:chgData name="Raghu Ram" userId="56fce5bf1a2ba3c1" providerId="LiveId" clId="{9E8124C9-6A29-4D96-9AE6-046B4BE66AB5}" dt="2025-04-12T21:26:33.624" v="3203" actId="207"/>
          <ac:spMkLst>
            <pc:docMk/>
            <pc:sldMk cId="1916222213" sldId="275"/>
            <ac:spMk id="3" creationId="{B8A71DA1-55D6-242D-71D4-A782FF79BD77}"/>
          </ac:spMkLst>
        </pc:spChg>
        <pc:spChg chg="mod">
          <ac:chgData name="Raghu Ram" userId="56fce5bf1a2ba3c1" providerId="LiveId" clId="{9E8124C9-6A29-4D96-9AE6-046B4BE66AB5}" dt="2025-04-12T21:22:02.479" v="3134"/>
          <ac:spMkLst>
            <pc:docMk/>
            <pc:sldMk cId="1916222213" sldId="275"/>
            <ac:spMk id="4" creationId="{1D8FE308-B377-027E-920A-E9FFD6F563AA}"/>
          </ac:spMkLst>
        </pc:spChg>
        <pc:spChg chg="add">
          <ac:chgData name="Raghu Ram" userId="56fce5bf1a2ba3c1" providerId="LiveId" clId="{9E8124C9-6A29-4D96-9AE6-046B4BE66AB5}" dt="2025-04-04T20:14:03.690" v="56" actId="26606"/>
          <ac:spMkLst>
            <pc:docMk/>
            <pc:sldMk cId="1916222213" sldId="275"/>
            <ac:spMk id="8" creationId="{87BF42CA-AD55-48B4-8949-C4DCA60A6AEE}"/>
          </ac:spMkLst>
        </pc:spChg>
        <pc:spChg chg="add">
          <ac:chgData name="Raghu Ram" userId="56fce5bf1a2ba3c1" providerId="LiveId" clId="{9E8124C9-6A29-4D96-9AE6-046B4BE66AB5}" dt="2025-04-04T20:14:03.690" v="56" actId="26606"/>
          <ac:spMkLst>
            <pc:docMk/>
            <pc:sldMk cId="1916222213" sldId="275"/>
            <ac:spMk id="10" creationId="{66AE1D3D-3106-4CB2-AA7C-0C1642AC0F2E}"/>
          </ac:spMkLst>
        </pc:spChg>
        <pc:grpChg chg="add">
          <ac:chgData name="Raghu Ram" userId="56fce5bf1a2ba3c1" providerId="LiveId" clId="{9E8124C9-6A29-4D96-9AE6-046B4BE66AB5}" dt="2025-04-04T20:14:03.690" v="56" actId="26606"/>
          <ac:grpSpMkLst>
            <pc:docMk/>
            <pc:sldMk cId="1916222213" sldId="275"/>
            <ac:grpSpMk id="12" creationId="{0A31B6AF-B711-4CDB-8C2B-16E963DDC4C5}"/>
          </ac:grpSpMkLst>
        </pc:grpChg>
        <pc:picChg chg="add mod ord">
          <ac:chgData name="Raghu Ram" userId="56fce5bf1a2ba3c1" providerId="LiveId" clId="{9E8124C9-6A29-4D96-9AE6-046B4BE66AB5}" dt="2025-04-04T20:15:19.610" v="59"/>
          <ac:picMkLst>
            <pc:docMk/>
            <pc:sldMk cId="1916222213" sldId="275"/>
            <ac:picMk id="5" creationId="{E2994E67-781F-89CB-1906-2CBFFF5B045F}"/>
          </ac:picMkLst>
        </pc:picChg>
      </pc:sldChg>
      <pc:sldChg chg="addSp delSp modSp new mod ord setBg">
        <pc:chgData name="Raghu Ram" userId="56fce5bf1a2ba3c1" providerId="LiveId" clId="{9E8124C9-6A29-4D96-9AE6-046B4BE66AB5}" dt="2025-04-12T21:26:23.824" v="3200" actId="207"/>
        <pc:sldMkLst>
          <pc:docMk/>
          <pc:sldMk cId="3439198238" sldId="276"/>
        </pc:sldMkLst>
        <pc:spChg chg="mod">
          <ac:chgData name="Raghu Ram" userId="56fce5bf1a2ba3c1" providerId="LiveId" clId="{9E8124C9-6A29-4D96-9AE6-046B4BE66AB5}" dt="2025-04-04T21:04:48.833" v="1273" actId="1076"/>
          <ac:spMkLst>
            <pc:docMk/>
            <pc:sldMk cId="3439198238" sldId="276"/>
            <ac:spMk id="2" creationId="{25968A7A-FCDD-C9A8-CF67-11E2E589F03B}"/>
          </ac:spMkLst>
        </pc:spChg>
        <pc:spChg chg="add del mod">
          <ac:chgData name="Raghu Ram" userId="56fce5bf1a2ba3c1" providerId="LiveId" clId="{9E8124C9-6A29-4D96-9AE6-046B4BE66AB5}" dt="2025-04-04T21:04:53.085" v="1274" actId="14100"/>
          <ac:spMkLst>
            <pc:docMk/>
            <pc:sldMk cId="3439198238" sldId="276"/>
            <ac:spMk id="3" creationId="{60408AA6-4D25-81F3-7270-75406243A4FD}"/>
          </ac:spMkLst>
        </pc:spChg>
        <pc:spChg chg="add mod">
          <ac:chgData name="Raghu Ram" userId="56fce5bf1a2ba3c1" providerId="LiveId" clId="{9E8124C9-6A29-4D96-9AE6-046B4BE66AB5}" dt="2025-04-12T21:26:23.824" v="3200" actId="207"/>
          <ac:spMkLst>
            <pc:docMk/>
            <pc:sldMk cId="3439198238" sldId="276"/>
            <ac:spMk id="4" creationId="{833E6048-86A7-2CBE-37C4-BC64B060AE4B}"/>
          </ac:spMkLst>
        </pc:spChg>
        <pc:spChg chg="mod">
          <ac:chgData name="Raghu Ram" userId="56fce5bf1a2ba3c1" providerId="LiveId" clId="{9E8124C9-6A29-4D96-9AE6-046B4BE66AB5}" dt="2025-04-12T21:22:02.479" v="3134"/>
          <ac:spMkLst>
            <pc:docMk/>
            <pc:sldMk cId="3439198238" sldId="276"/>
            <ac:spMk id="5" creationId="{C64F6559-D949-43A0-E736-7F4970C1B7BE}"/>
          </ac:spMkLst>
        </pc:spChg>
        <pc:spChg chg="add">
          <ac:chgData name="Raghu Ram" userId="56fce5bf1a2ba3c1" providerId="LiveId" clId="{9E8124C9-6A29-4D96-9AE6-046B4BE66AB5}" dt="2025-04-04T20:35:17.320" v="678" actId="26606"/>
          <ac:spMkLst>
            <pc:docMk/>
            <pc:sldMk cId="3439198238" sldId="276"/>
            <ac:spMk id="21" creationId="{43C823D3-D619-407C-89E0-C6F6B1E7A42A}"/>
          </ac:spMkLst>
        </pc:spChg>
        <pc:spChg chg="add">
          <ac:chgData name="Raghu Ram" userId="56fce5bf1a2ba3c1" providerId="LiveId" clId="{9E8124C9-6A29-4D96-9AE6-046B4BE66AB5}" dt="2025-04-04T20:35:17.320" v="678" actId="26606"/>
          <ac:spMkLst>
            <pc:docMk/>
            <pc:sldMk cId="3439198238" sldId="276"/>
            <ac:spMk id="23" creationId="{047F8E3E-2FFA-4A0F-B3C7-E57ADDCFB415}"/>
          </ac:spMkLst>
        </pc:spChg>
        <pc:grpChg chg="add">
          <ac:chgData name="Raghu Ram" userId="56fce5bf1a2ba3c1" providerId="LiveId" clId="{9E8124C9-6A29-4D96-9AE6-046B4BE66AB5}" dt="2025-04-04T20:35:17.320" v="678" actId="26606"/>
          <ac:grpSpMkLst>
            <pc:docMk/>
            <pc:sldMk cId="3439198238" sldId="276"/>
            <ac:grpSpMk id="25" creationId="{33D939F1-7ABE-4D0E-946A-43F37F556AFD}"/>
          </ac:grpSpMkLst>
        </pc:grpChg>
        <pc:grpChg chg="add">
          <ac:chgData name="Raghu Ram" userId="56fce5bf1a2ba3c1" providerId="LiveId" clId="{9E8124C9-6A29-4D96-9AE6-046B4BE66AB5}" dt="2025-04-04T20:35:17.320" v="678" actId="26606"/>
          <ac:grpSpMkLst>
            <pc:docMk/>
            <pc:sldMk cId="3439198238" sldId="276"/>
            <ac:grpSpMk id="31" creationId="{9DB3963A-4187-4A72-9DA4-CA6BADE22931}"/>
          </ac:grpSpMkLst>
        </pc:grpChg>
      </pc:sldChg>
      <pc:sldChg chg="addSp delSp modSp mod ord modNotesTx">
        <pc:chgData name="Raghu Ram" userId="56fce5bf1a2ba3c1" providerId="LiveId" clId="{9E8124C9-6A29-4D96-9AE6-046B4BE66AB5}" dt="2025-04-15T15:54:41.686" v="3229" actId="20577"/>
        <pc:sldMkLst>
          <pc:docMk/>
          <pc:sldMk cId="1527886469" sldId="277"/>
        </pc:sldMkLst>
        <pc:spChg chg="mod">
          <ac:chgData name="Raghu Ram" userId="56fce5bf1a2ba3c1" providerId="LiveId" clId="{9E8124C9-6A29-4D96-9AE6-046B4BE66AB5}" dt="2025-04-04T20:56:09.566" v="1158" actId="1076"/>
          <ac:spMkLst>
            <pc:docMk/>
            <pc:sldMk cId="1527886469" sldId="277"/>
            <ac:spMk id="2" creationId="{1608B582-BB8D-E793-042E-E179269D8FB5}"/>
          </ac:spMkLst>
        </pc:spChg>
        <pc:spChg chg="mod">
          <ac:chgData name="Raghu Ram" userId="56fce5bf1a2ba3c1" providerId="LiveId" clId="{9E8124C9-6A29-4D96-9AE6-046B4BE66AB5}" dt="2025-04-15T15:54:41.686" v="3229" actId="20577"/>
          <ac:spMkLst>
            <pc:docMk/>
            <pc:sldMk cId="1527886469" sldId="277"/>
            <ac:spMk id="3" creationId="{8B127D67-B6D7-160C-9A01-B248E6137A0E}"/>
          </ac:spMkLst>
        </pc:spChg>
        <pc:spChg chg="add mod">
          <ac:chgData name="Raghu Ram" userId="56fce5bf1a2ba3c1" providerId="LiveId" clId="{9E8124C9-6A29-4D96-9AE6-046B4BE66AB5}" dt="2025-04-12T21:25:52.863" v="3196" actId="207"/>
          <ac:spMkLst>
            <pc:docMk/>
            <pc:sldMk cId="1527886469" sldId="277"/>
            <ac:spMk id="4" creationId="{1CAFA22E-A4B5-E4F4-3D06-DBE8D91CB715}"/>
          </ac:spMkLst>
        </pc:spChg>
        <pc:spChg chg="mod">
          <ac:chgData name="Raghu Ram" userId="56fce5bf1a2ba3c1" providerId="LiveId" clId="{9E8124C9-6A29-4D96-9AE6-046B4BE66AB5}" dt="2025-04-12T21:22:02.479" v="3134"/>
          <ac:spMkLst>
            <pc:docMk/>
            <pc:sldMk cId="1527886469" sldId="277"/>
            <ac:spMk id="5" creationId="{B83A6729-F972-F784-7D74-C906C8EF3C6F}"/>
          </ac:spMkLst>
        </pc:spChg>
      </pc:sldChg>
      <pc:sldChg chg="addSp delSp add del setBg delDesignElem">
        <pc:chgData name="Raghu Ram" userId="56fce5bf1a2ba3c1" providerId="LiveId" clId="{9E8124C9-6A29-4D96-9AE6-046B4BE66AB5}" dt="2025-04-04T20:41:04.327" v="791"/>
        <pc:sldMkLst>
          <pc:docMk/>
          <pc:sldMk cId="880727745" sldId="278"/>
        </pc:sldMkLst>
      </pc:sldChg>
      <pc:sldChg chg="addSp delSp modSp new mod ord setBg">
        <pc:chgData name="Raghu Ram" userId="56fce5bf1a2ba3c1" providerId="LiveId" clId="{9E8124C9-6A29-4D96-9AE6-046B4BE66AB5}" dt="2025-04-04T20:41:50.907" v="811"/>
        <pc:sldMkLst>
          <pc:docMk/>
          <pc:sldMk cId="1611228638" sldId="278"/>
        </pc:sldMkLst>
        <pc:spChg chg="mod">
          <ac:chgData name="Raghu Ram" userId="56fce5bf1a2ba3c1" providerId="LiveId" clId="{9E8124C9-6A29-4D96-9AE6-046B4BE66AB5}" dt="2025-04-04T20:41:48.495" v="809" actId="1076"/>
          <ac:spMkLst>
            <pc:docMk/>
            <pc:sldMk cId="1611228638" sldId="278"/>
            <ac:spMk id="2" creationId="{872B5FEF-F7F2-8311-B808-EA6E782E37F3}"/>
          </ac:spMkLst>
        </pc:spChg>
        <pc:spChg chg="mod">
          <ac:chgData name="Raghu Ram" userId="56fce5bf1a2ba3c1" providerId="LiveId" clId="{9E8124C9-6A29-4D96-9AE6-046B4BE66AB5}" dt="2025-04-04T20:41:24.005" v="793" actId="26606"/>
          <ac:spMkLst>
            <pc:docMk/>
            <pc:sldMk cId="1611228638" sldId="278"/>
            <ac:spMk id="4" creationId="{60F778DC-617E-ECEB-EE07-97C12DF8E300}"/>
          </ac:spMkLst>
        </pc:spChg>
        <pc:spChg chg="add">
          <ac:chgData name="Raghu Ram" userId="56fce5bf1a2ba3c1" providerId="LiveId" clId="{9E8124C9-6A29-4D96-9AE6-046B4BE66AB5}" dt="2025-04-04T20:41:42.680" v="807" actId="26606"/>
          <ac:spMkLst>
            <pc:docMk/>
            <pc:sldMk cId="1611228638" sldId="278"/>
            <ac:spMk id="56" creationId="{73A25D70-4A55-4F72-B9C5-A69CDBF4DB42}"/>
          </ac:spMkLst>
        </pc:spChg>
        <pc:spChg chg="add">
          <ac:chgData name="Raghu Ram" userId="56fce5bf1a2ba3c1" providerId="LiveId" clId="{9E8124C9-6A29-4D96-9AE6-046B4BE66AB5}" dt="2025-04-04T20:41:42.680" v="807" actId="26606"/>
          <ac:spMkLst>
            <pc:docMk/>
            <pc:sldMk cId="1611228638" sldId="278"/>
            <ac:spMk id="57" creationId="{54957100-6D8B-4161-9F2F-C0A949EC84C4}"/>
          </ac:spMkLst>
        </pc:spChg>
        <pc:spChg chg="add">
          <ac:chgData name="Raghu Ram" userId="56fce5bf1a2ba3c1" providerId="LiveId" clId="{9E8124C9-6A29-4D96-9AE6-046B4BE66AB5}" dt="2025-04-04T20:41:42.680" v="807" actId="26606"/>
          <ac:spMkLst>
            <pc:docMk/>
            <pc:sldMk cId="1611228638" sldId="278"/>
            <ac:spMk id="58" creationId="{0BD8B065-EE51-4AE2-A94C-86249998FD7B}"/>
          </ac:spMkLst>
        </pc:spChg>
        <pc:grpChg chg="add">
          <ac:chgData name="Raghu Ram" userId="56fce5bf1a2ba3c1" providerId="LiveId" clId="{9E8124C9-6A29-4D96-9AE6-046B4BE66AB5}" dt="2025-04-04T20:41:42.680" v="807" actId="26606"/>
          <ac:grpSpMkLst>
            <pc:docMk/>
            <pc:sldMk cId="1611228638" sldId="278"/>
            <ac:grpSpMk id="51" creationId="{761945C4-D997-42F3-B59A-984CF0066715}"/>
          </ac:grpSpMkLst>
        </pc:grpChg>
      </pc:sldChg>
      <pc:sldChg chg="new del">
        <pc:chgData name="Raghu Ram" userId="56fce5bf1a2ba3c1" providerId="LiveId" clId="{9E8124C9-6A29-4D96-9AE6-046B4BE66AB5}" dt="2025-04-04T20:41:01.340" v="788" actId="47"/>
        <pc:sldMkLst>
          <pc:docMk/>
          <pc:sldMk cId="2228868411" sldId="278"/>
        </pc:sldMkLst>
      </pc:sldChg>
      <pc:sldChg chg="addSp delSp modSp mod setBg modNotesTx">
        <pc:chgData name="Raghu Ram" userId="56fce5bf1a2ba3c1" providerId="LiveId" clId="{9E8124C9-6A29-4D96-9AE6-046B4BE66AB5}" dt="2025-04-15T15:25:50.196" v="3214" actId="1076"/>
        <pc:sldMkLst>
          <pc:docMk/>
          <pc:sldMk cId="3668016523" sldId="279"/>
        </pc:sldMkLst>
        <pc:spChg chg="mod">
          <ac:chgData name="Raghu Ram" userId="56fce5bf1a2ba3c1" providerId="LiveId" clId="{9E8124C9-6A29-4D96-9AE6-046B4BE66AB5}" dt="2025-04-04T21:12:56.333" v="1621" actId="1076"/>
          <ac:spMkLst>
            <pc:docMk/>
            <pc:sldMk cId="3668016523" sldId="279"/>
            <ac:spMk id="2" creationId="{7F3372CE-8302-DF90-167F-009F18E90E7B}"/>
          </ac:spMkLst>
        </pc:spChg>
        <pc:spChg chg="mod">
          <ac:chgData name="Raghu Ram" userId="56fce5bf1a2ba3c1" providerId="LiveId" clId="{9E8124C9-6A29-4D96-9AE6-046B4BE66AB5}" dt="2025-04-15T15:25:50.196" v="3214" actId="1076"/>
          <ac:spMkLst>
            <pc:docMk/>
            <pc:sldMk cId="3668016523" sldId="279"/>
            <ac:spMk id="3" creationId="{DF3570A0-90EC-33B0-E266-8619CAE35CA7}"/>
          </ac:spMkLst>
        </pc:spChg>
        <pc:spChg chg="mod">
          <ac:chgData name="Raghu Ram" userId="56fce5bf1a2ba3c1" providerId="LiveId" clId="{9E8124C9-6A29-4D96-9AE6-046B4BE66AB5}" dt="2025-04-04T20:54:48.622" v="1131" actId="26606"/>
          <ac:spMkLst>
            <pc:docMk/>
            <pc:sldMk cId="3668016523" sldId="279"/>
            <ac:spMk id="4" creationId="{14C77290-A495-634D-7810-D01F8FD19FCF}"/>
          </ac:spMkLst>
        </pc:spChg>
        <pc:spChg chg="add mod">
          <ac:chgData name="Raghu Ram" userId="56fce5bf1a2ba3c1" providerId="LiveId" clId="{9E8124C9-6A29-4D96-9AE6-046B4BE66AB5}" dt="2025-04-12T21:26:41.410" v="3205" actId="207"/>
          <ac:spMkLst>
            <pc:docMk/>
            <pc:sldMk cId="3668016523" sldId="279"/>
            <ac:spMk id="5" creationId="{FFA43CA6-D4E7-85B9-BC4D-66B5844F9EB1}"/>
          </ac:spMkLst>
        </pc:spChg>
        <pc:spChg chg="add mod">
          <ac:chgData name="Raghu Ram" userId="56fce5bf1a2ba3c1" providerId="LiveId" clId="{9E8124C9-6A29-4D96-9AE6-046B4BE66AB5}" dt="2025-04-11T18:26:15.871" v="2449" actId="1076"/>
          <ac:spMkLst>
            <pc:docMk/>
            <pc:sldMk cId="3668016523" sldId="279"/>
            <ac:spMk id="6" creationId="{0F1AF493-1E0B-F15C-CB37-86C297BF7EF4}"/>
          </ac:spMkLst>
        </pc:spChg>
        <pc:spChg chg="add">
          <ac:chgData name="Raghu Ram" userId="56fce5bf1a2ba3c1" providerId="LiveId" clId="{9E8124C9-6A29-4D96-9AE6-046B4BE66AB5}" dt="2025-04-04T20:54:48.622" v="1131" actId="26606"/>
          <ac:spMkLst>
            <pc:docMk/>
            <pc:sldMk cId="3668016523" sldId="279"/>
            <ac:spMk id="11" creationId="{EDDBB197-D710-4A4F-A9CA-FD2177498BE8}"/>
          </ac:spMkLst>
        </pc:spChg>
        <pc:spChg chg="add">
          <ac:chgData name="Raghu Ram" userId="56fce5bf1a2ba3c1" providerId="LiveId" clId="{9E8124C9-6A29-4D96-9AE6-046B4BE66AB5}" dt="2025-04-04T20:54:48.622" v="1131" actId="26606"/>
          <ac:spMkLst>
            <pc:docMk/>
            <pc:sldMk cId="3668016523" sldId="279"/>
            <ac:spMk id="13" creationId="{975D1CFA-2CDB-4B64-BD9F-85744E8DA12F}"/>
          </ac:spMkLst>
        </pc:spChg>
        <pc:grpChg chg="add mod">
          <ac:chgData name="Raghu Ram" userId="56fce5bf1a2ba3c1" providerId="LiveId" clId="{9E8124C9-6A29-4D96-9AE6-046B4BE66AB5}" dt="2025-04-11T18:26:18.525" v="2450" actId="1076"/>
          <ac:grpSpMkLst>
            <pc:docMk/>
            <pc:sldMk cId="3668016523" sldId="279"/>
            <ac:grpSpMk id="7" creationId="{7690318B-CA82-A6DD-2D91-95AB991ED65E}"/>
          </ac:grpSpMkLst>
        </pc:grpChg>
        <pc:grpChg chg="add">
          <ac:chgData name="Raghu Ram" userId="56fce5bf1a2ba3c1" providerId="LiveId" clId="{9E8124C9-6A29-4D96-9AE6-046B4BE66AB5}" dt="2025-04-04T20:54:48.622" v="1131" actId="26606"/>
          <ac:grpSpMkLst>
            <pc:docMk/>
            <pc:sldMk cId="3668016523" sldId="279"/>
            <ac:grpSpMk id="15" creationId="{25EE5136-01F1-466C-962D-BA9B4C6757AA}"/>
          </ac:grpSpMkLst>
        </pc:grpChg>
        <pc:picChg chg="mod">
          <ac:chgData name="Raghu Ram" userId="56fce5bf1a2ba3c1" providerId="LiveId" clId="{9E8124C9-6A29-4D96-9AE6-046B4BE66AB5}" dt="2025-04-11T18:25:30.716" v="2434"/>
          <ac:picMkLst>
            <pc:docMk/>
            <pc:sldMk cId="3668016523" sldId="279"/>
            <ac:picMk id="8" creationId="{86CB6DB4-6822-2963-D0FB-D01036CCEBF8}"/>
          </ac:picMkLst>
        </pc:picChg>
        <pc:picChg chg="mod">
          <ac:chgData name="Raghu Ram" userId="56fce5bf1a2ba3c1" providerId="LiveId" clId="{9E8124C9-6A29-4D96-9AE6-046B4BE66AB5}" dt="2025-04-11T18:25:30.716" v="2434"/>
          <ac:picMkLst>
            <pc:docMk/>
            <pc:sldMk cId="3668016523" sldId="279"/>
            <ac:picMk id="9" creationId="{E075E662-ACBA-6A5B-453A-9DAEEF0D5DE4}"/>
          </ac:picMkLst>
        </pc:picChg>
        <pc:picChg chg="mod">
          <ac:chgData name="Raghu Ram" userId="56fce5bf1a2ba3c1" providerId="LiveId" clId="{9E8124C9-6A29-4D96-9AE6-046B4BE66AB5}" dt="2025-04-11T18:25:30.716" v="2434"/>
          <ac:picMkLst>
            <pc:docMk/>
            <pc:sldMk cId="3668016523" sldId="279"/>
            <ac:picMk id="12" creationId="{1D246BAA-D93F-BDE0-86FC-2F5DB76F1B94}"/>
          </ac:picMkLst>
        </pc:picChg>
      </pc:sldChg>
      <pc:sldChg chg="new del">
        <pc:chgData name="Raghu Ram" userId="56fce5bf1a2ba3c1" providerId="LiveId" clId="{9E8124C9-6A29-4D96-9AE6-046B4BE66AB5}" dt="2025-04-04T21:07:25.444" v="1312" actId="47"/>
        <pc:sldMkLst>
          <pc:docMk/>
          <pc:sldMk cId="2014447941" sldId="280"/>
        </pc:sldMkLst>
      </pc:sldChg>
      <pc:sldChg chg="addSp delSp modSp add mod ord setBg delDesignElem modNotesTx">
        <pc:chgData name="Raghu Ram" userId="56fce5bf1a2ba3c1" providerId="LiveId" clId="{9E8124C9-6A29-4D96-9AE6-046B4BE66AB5}" dt="2025-04-12T21:26:26.341" v="3201" actId="207"/>
        <pc:sldMkLst>
          <pc:docMk/>
          <pc:sldMk cId="2096513835" sldId="281"/>
        </pc:sldMkLst>
        <pc:spChg chg="mod">
          <ac:chgData name="Raghu Ram" userId="56fce5bf1a2ba3c1" providerId="LiveId" clId="{9E8124C9-6A29-4D96-9AE6-046B4BE66AB5}" dt="2025-04-12T21:16:51.859" v="3068" actId="27636"/>
          <ac:spMkLst>
            <pc:docMk/>
            <pc:sldMk cId="2096513835" sldId="281"/>
            <ac:spMk id="2" creationId="{3039CA66-556E-98A5-566E-66A669AC25D0}"/>
          </ac:spMkLst>
        </pc:spChg>
        <pc:spChg chg="mod">
          <ac:chgData name="Raghu Ram" userId="56fce5bf1a2ba3c1" providerId="LiveId" clId="{9E8124C9-6A29-4D96-9AE6-046B4BE66AB5}" dt="2025-04-04T21:11:02.625" v="1602" actId="26606"/>
          <ac:spMkLst>
            <pc:docMk/>
            <pc:sldMk cId="2096513835" sldId="281"/>
            <ac:spMk id="4" creationId="{C616F386-4FB6-FBDC-CE37-5B20CDE68994}"/>
          </ac:spMkLst>
        </pc:spChg>
        <pc:spChg chg="add">
          <ac:chgData name="Raghu Ram" userId="56fce5bf1a2ba3c1" providerId="LiveId" clId="{9E8124C9-6A29-4D96-9AE6-046B4BE66AB5}" dt="2025-04-04T21:11:02.625" v="1602" actId="26606"/>
          <ac:spMkLst>
            <pc:docMk/>
            <pc:sldMk cId="2096513835" sldId="281"/>
            <ac:spMk id="9" creationId="{BEBFA723-5A7B-472D-ABD7-1526B8D3A38B}"/>
          </ac:spMkLst>
        </pc:spChg>
        <pc:spChg chg="add">
          <ac:chgData name="Raghu Ram" userId="56fce5bf1a2ba3c1" providerId="LiveId" clId="{9E8124C9-6A29-4D96-9AE6-046B4BE66AB5}" dt="2025-04-04T21:11:02.625" v="1602" actId="26606"/>
          <ac:spMkLst>
            <pc:docMk/>
            <pc:sldMk cId="2096513835" sldId="281"/>
            <ac:spMk id="11" creationId="{A6B27065-399A-4CF7-BF70-CF79B9848FC1}"/>
          </ac:spMkLst>
        </pc:spChg>
        <pc:spChg chg="add mod">
          <ac:chgData name="Raghu Ram" userId="56fce5bf1a2ba3c1" providerId="LiveId" clId="{9E8124C9-6A29-4D96-9AE6-046B4BE66AB5}" dt="2025-04-12T21:26:26.341" v="3201" actId="207"/>
          <ac:spMkLst>
            <pc:docMk/>
            <pc:sldMk cId="2096513835" sldId="281"/>
            <ac:spMk id="14" creationId="{B3FBBE16-F292-C299-EF02-20023D56123F}"/>
          </ac:spMkLst>
        </pc:spChg>
        <pc:grpChg chg="add">
          <ac:chgData name="Raghu Ram" userId="56fce5bf1a2ba3c1" providerId="LiveId" clId="{9E8124C9-6A29-4D96-9AE6-046B4BE66AB5}" dt="2025-04-04T21:11:02.625" v="1602" actId="26606"/>
          <ac:grpSpMkLst>
            <pc:docMk/>
            <pc:sldMk cId="2096513835" sldId="281"/>
            <ac:grpSpMk id="13" creationId="{CF22986C-DDF7-4109-9D6A-006800D6B041}"/>
          </ac:grpSpMkLst>
        </pc:grpChg>
        <pc:graphicFrameChg chg="add mod modGraphic">
          <ac:chgData name="Raghu Ram" userId="56fce5bf1a2ba3c1" providerId="LiveId" clId="{9E8124C9-6A29-4D96-9AE6-046B4BE66AB5}" dt="2025-04-12T21:20:37.079" v="3115" actId="1076"/>
          <ac:graphicFrameMkLst>
            <pc:docMk/>
            <pc:sldMk cId="2096513835" sldId="281"/>
            <ac:graphicFrameMk id="3" creationId="{63026762-9B68-71C8-2D5E-364C6AB46B91}"/>
          </ac:graphicFrameMkLst>
        </pc:graphicFrameChg>
        <pc:picChg chg="add mod">
          <ac:chgData name="Raghu Ram" userId="56fce5bf1a2ba3c1" providerId="LiveId" clId="{9E8124C9-6A29-4D96-9AE6-046B4BE66AB5}" dt="2025-04-12T21:19:26.802" v="3109" actId="1076"/>
          <ac:picMkLst>
            <pc:docMk/>
            <pc:sldMk cId="2096513835" sldId="281"/>
            <ac:picMk id="7" creationId="{0A1EDD32-223B-282B-EF70-FADFF4E9B59D}"/>
          </ac:picMkLst>
        </pc:picChg>
      </pc:sldChg>
      <pc:sldChg chg="addSp modSp new mod setBg">
        <pc:chgData name="Raghu Ram" userId="56fce5bf1a2ba3c1" providerId="LiveId" clId="{9E8124C9-6A29-4D96-9AE6-046B4BE66AB5}" dt="2025-04-15T15:54:52.524" v="3234" actId="20577"/>
        <pc:sldMkLst>
          <pc:docMk/>
          <pc:sldMk cId="537044907" sldId="282"/>
        </pc:sldMkLst>
        <pc:spChg chg="mod">
          <ac:chgData name="Raghu Ram" userId="56fce5bf1a2ba3c1" providerId="LiveId" clId="{9E8124C9-6A29-4D96-9AE6-046B4BE66AB5}" dt="2025-04-11T16:20:15.391" v="1676" actId="26606"/>
          <ac:spMkLst>
            <pc:docMk/>
            <pc:sldMk cId="537044907" sldId="282"/>
            <ac:spMk id="2" creationId="{12855252-739C-BDED-7C92-BE04B738B2BE}"/>
          </ac:spMkLst>
        </pc:spChg>
        <pc:spChg chg="mod">
          <ac:chgData name="Raghu Ram" userId="56fce5bf1a2ba3c1" providerId="LiveId" clId="{9E8124C9-6A29-4D96-9AE6-046B4BE66AB5}" dt="2025-04-15T15:54:52.524" v="3234" actId="20577"/>
          <ac:spMkLst>
            <pc:docMk/>
            <pc:sldMk cId="537044907" sldId="282"/>
            <ac:spMk id="3" creationId="{C8C9526C-5E4D-FC2E-1DA4-BBEAFFB9E8BD}"/>
          </ac:spMkLst>
        </pc:spChg>
        <pc:spChg chg="mod">
          <ac:chgData name="Raghu Ram" userId="56fce5bf1a2ba3c1" providerId="LiveId" clId="{9E8124C9-6A29-4D96-9AE6-046B4BE66AB5}" dt="2025-04-11T16:20:15.391" v="1676" actId="26606"/>
          <ac:spMkLst>
            <pc:docMk/>
            <pc:sldMk cId="537044907" sldId="282"/>
            <ac:spMk id="4" creationId="{1EB523CE-A530-6A57-F302-2594AA2BF285}"/>
          </ac:spMkLst>
        </pc:spChg>
        <pc:spChg chg="add">
          <ac:chgData name="Raghu Ram" userId="56fce5bf1a2ba3c1" providerId="LiveId" clId="{9E8124C9-6A29-4D96-9AE6-046B4BE66AB5}" dt="2025-04-11T16:20:15.391" v="1676" actId="26606"/>
          <ac:spMkLst>
            <pc:docMk/>
            <pc:sldMk cId="537044907" sldId="282"/>
            <ac:spMk id="9" creationId="{18873D23-2DCF-4B31-A009-95721C06E8E1}"/>
          </ac:spMkLst>
        </pc:spChg>
        <pc:spChg chg="add">
          <ac:chgData name="Raghu Ram" userId="56fce5bf1a2ba3c1" providerId="LiveId" clId="{9E8124C9-6A29-4D96-9AE6-046B4BE66AB5}" dt="2025-04-11T16:20:15.391" v="1676" actId="26606"/>
          <ac:spMkLst>
            <pc:docMk/>
            <pc:sldMk cId="537044907" sldId="282"/>
            <ac:spMk id="11" creationId="{C13EF075-D4EF-4929-ADBC-91B27DA19955}"/>
          </ac:spMkLst>
        </pc:spChg>
        <pc:grpChg chg="add">
          <ac:chgData name="Raghu Ram" userId="56fce5bf1a2ba3c1" providerId="LiveId" clId="{9E8124C9-6A29-4D96-9AE6-046B4BE66AB5}" dt="2025-04-11T16:20:15.391" v="1676" actId="26606"/>
          <ac:grpSpMkLst>
            <pc:docMk/>
            <pc:sldMk cId="537044907" sldId="282"/>
            <ac:grpSpMk id="13" creationId="{DAA26DFA-AAB2-4973-9C17-16D587C7B198}"/>
          </ac:grpSpMkLst>
        </pc:grpChg>
      </pc:sldChg>
      <pc:sldChg chg="addSp delSp modSp new mod setBg">
        <pc:chgData name="Raghu Ram" userId="56fce5bf1a2ba3c1" providerId="LiveId" clId="{9E8124C9-6A29-4D96-9AE6-046B4BE66AB5}" dt="2025-04-15T15:57:01.237" v="3237" actId="5793"/>
        <pc:sldMkLst>
          <pc:docMk/>
          <pc:sldMk cId="962286091" sldId="283"/>
        </pc:sldMkLst>
        <pc:spChg chg="mod">
          <ac:chgData name="Raghu Ram" userId="56fce5bf1a2ba3c1" providerId="LiveId" clId="{9E8124C9-6A29-4D96-9AE6-046B4BE66AB5}" dt="2025-04-12T21:26:55.706" v="3207" actId="113"/>
          <ac:spMkLst>
            <pc:docMk/>
            <pc:sldMk cId="962286091" sldId="283"/>
            <ac:spMk id="2" creationId="{BC868DC4-62A2-310A-1A18-56338C0D83C4}"/>
          </ac:spMkLst>
        </pc:spChg>
        <pc:spChg chg="mod">
          <ac:chgData name="Raghu Ram" userId="56fce5bf1a2ba3c1" providerId="LiveId" clId="{9E8124C9-6A29-4D96-9AE6-046B4BE66AB5}" dt="2025-04-15T15:57:01.237" v="3237" actId="5793"/>
          <ac:spMkLst>
            <pc:docMk/>
            <pc:sldMk cId="962286091" sldId="283"/>
            <ac:spMk id="3" creationId="{0E2C9B50-A906-53C4-7E6C-29848CD81F56}"/>
          </ac:spMkLst>
        </pc:spChg>
        <pc:spChg chg="mod">
          <ac:chgData name="Raghu Ram" userId="56fce5bf1a2ba3c1" providerId="LiveId" clId="{9E8124C9-6A29-4D96-9AE6-046B4BE66AB5}" dt="2025-04-12T21:08:14.202" v="2541" actId="26606"/>
          <ac:spMkLst>
            <pc:docMk/>
            <pc:sldMk cId="962286091" sldId="283"/>
            <ac:spMk id="4" creationId="{C547AA1C-CCC2-513F-65FB-92A13F9A7014}"/>
          </ac:spMkLst>
        </pc:spChg>
        <pc:spChg chg="add">
          <ac:chgData name="Raghu Ram" userId="56fce5bf1a2ba3c1" providerId="LiveId" clId="{9E8124C9-6A29-4D96-9AE6-046B4BE66AB5}" dt="2025-04-12T21:08:14.202" v="2541" actId="26606"/>
          <ac:spMkLst>
            <pc:docMk/>
            <pc:sldMk cId="962286091" sldId="283"/>
            <ac:spMk id="24" creationId="{4BC99CB9-DDAD-44A2-8A1C-E3AF4E72DF5C}"/>
          </ac:spMkLst>
        </pc:spChg>
        <pc:spChg chg="add">
          <ac:chgData name="Raghu Ram" userId="56fce5bf1a2ba3c1" providerId="LiveId" clId="{9E8124C9-6A29-4D96-9AE6-046B4BE66AB5}" dt="2025-04-12T21:08:14.202" v="2541" actId="26606"/>
          <ac:spMkLst>
            <pc:docMk/>
            <pc:sldMk cId="962286091" sldId="283"/>
            <ac:spMk id="25" creationId="{64053CBF-3932-45FF-8285-EE5146085F3A}"/>
          </ac:spMkLst>
        </pc:spChg>
        <pc:grpChg chg="add">
          <ac:chgData name="Raghu Ram" userId="56fce5bf1a2ba3c1" providerId="LiveId" clId="{9E8124C9-6A29-4D96-9AE6-046B4BE66AB5}" dt="2025-04-12T21:08:14.202" v="2541" actId="26606"/>
          <ac:grpSpMkLst>
            <pc:docMk/>
            <pc:sldMk cId="962286091" sldId="283"/>
            <ac:grpSpMk id="19" creationId="{B63ACBA3-DEFD-4C6D-BBA0-64468FA99C2D}"/>
          </ac:grpSpMkLst>
        </pc:grpChg>
        <pc:grpChg chg="add">
          <ac:chgData name="Raghu Ram" userId="56fce5bf1a2ba3c1" providerId="LiveId" clId="{9E8124C9-6A29-4D96-9AE6-046B4BE66AB5}" dt="2025-04-12T21:08:14.202" v="2541" actId="26606"/>
          <ac:grpSpMkLst>
            <pc:docMk/>
            <pc:sldMk cId="962286091" sldId="283"/>
            <ac:grpSpMk id="26" creationId="{2E751C04-BEA6-446B-A678-9C74819EBD4C}"/>
          </ac:grpSpMkLst>
        </pc:grpChg>
      </pc:sldChg>
      <pc:sldChg chg="addSp delSp modSp new del mod">
        <pc:chgData name="Raghu Ram" userId="56fce5bf1a2ba3c1" providerId="LiveId" clId="{9E8124C9-6A29-4D96-9AE6-046B4BE66AB5}" dt="2025-04-11T16:49:35.345" v="2226" actId="47"/>
        <pc:sldMkLst>
          <pc:docMk/>
          <pc:sldMk cId="1539800265" sldId="283"/>
        </pc:sldMkLst>
      </pc:sldChg>
      <pc:sldChg chg="delSp new del mod">
        <pc:chgData name="Raghu Ram" userId="56fce5bf1a2ba3c1" providerId="LiveId" clId="{9E8124C9-6A29-4D96-9AE6-046B4BE66AB5}" dt="2025-04-12T20:51:08.177" v="2508" actId="47"/>
        <pc:sldMkLst>
          <pc:docMk/>
          <pc:sldMk cId="3995708686" sldId="283"/>
        </pc:sldMkLst>
      </pc:sldChg>
      <pc:sldChg chg="addSp delSp modSp new del mod">
        <pc:chgData name="Raghu Ram" userId="56fce5bf1a2ba3c1" providerId="LiveId" clId="{9E8124C9-6A29-4D96-9AE6-046B4BE66AB5}" dt="2025-04-11T18:26:26.339" v="2451" actId="47"/>
        <pc:sldMkLst>
          <pc:docMk/>
          <pc:sldMk cId="4059163954" sldId="283"/>
        </pc:sldMkLst>
      </pc:sldChg>
      <pc:sldChg chg="modNotesTx">
        <pc:chgData name="Raghu Ram" userId="56fce5bf1a2ba3c1" providerId="LiveId" clId="{9E8124C9-6A29-4D96-9AE6-046B4BE66AB5}" dt="2025-04-15T15:31:30.037" v="3215" actId="20577"/>
        <pc:sldMkLst>
          <pc:docMk/>
          <pc:sldMk cId="93756641" sldId="284"/>
        </pc:sldMkLst>
      </pc:sldChg>
      <pc:sldChg chg="addSp delSp modSp add del mod setBg delDesignElem">
        <pc:chgData name="Raghu Ram" userId="56fce5bf1a2ba3c1" providerId="LiveId" clId="{9E8124C9-6A29-4D96-9AE6-046B4BE66AB5}" dt="2025-04-12T20:51:08.913" v="2509" actId="47"/>
        <pc:sldMkLst>
          <pc:docMk/>
          <pc:sldMk cId="3972933231" sldId="284"/>
        </pc:sldMkLst>
      </pc:sldChg>
      <pc:sldMasterChg chg="modSldLayout">
        <pc:chgData name="Raghu Ram" userId="56fce5bf1a2ba3c1" providerId="LiveId" clId="{9E8124C9-6A29-4D96-9AE6-046B4BE66AB5}" dt="2025-04-12T21:22:04.665" v="3137"/>
        <pc:sldMasterMkLst>
          <pc:docMk/>
          <pc:sldMasterMk cId="1040804019" sldId="2147483648"/>
        </pc:sldMasterMkLst>
        <pc:sldLayoutChg chg="addSp delSp modSp mod">
          <pc:chgData name="Raghu Ram" userId="56fce5bf1a2ba3c1" providerId="LiveId" clId="{9E8124C9-6A29-4D96-9AE6-046B4BE66AB5}" dt="2025-04-12T21:22:04.665" v="3137"/>
          <pc:sldLayoutMkLst>
            <pc:docMk/>
            <pc:sldMasterMk cId="1040804019" sldId="2147483648"/>
            <pc:sldLayoutMk cId="2076406352" sldId="2147483650"/>
          </pc:sldLayoutMkLst>
          <pc:spChg chg="add mod">
            <ac:chgData name="Raghu Ram" userId="56fce5bf1a2ba3c1" providerId="LiveId" clId="{9E8124C9-6A29-4D96-9AE6-046B4BE66AB5}" dt="2025-04-12T21:22:03.090" v="3135"/>
            <ac:spMkLst>
              <pc:docMk/>
              <pc:sldMasterMk cId="1040804019" sldId="2147483648"/>
              <pc:sldLayoutMk cId="2076406352" sldId="2147483650"/>
              <ac:spMk id="7" creationId="{A9EF36BD-0189-DCD3-51F8-3B6F78A0B561}"/>
            </ac:spMkLst>
          </pc:spChg>
          <pc:spChg chg="add mod">
            <ac:chgData name="Raghu Ram" userId="56fce5bf1a2ba3c1" providerId="LiveId" clId="{9E8124C9-6A29-4D96-9AE6-046B4BE66AB5}" dt="2025-04-12T21:22:03.090" v="3135"/>
            <ac:spMkLst>
              <pc:docMk/>
              <pc:sldMasterMk cId="1040804019" sldId="2147483648"/>
              <pc:sldLayoutMk cId="2076406352" sldId="2147483650"/>
              <ac:spMk id="8" creationId="{75387458-9438-EEB3-AC45-816853203418}"/>
            </ac:spMkLst>
          </pc:spChg>
          <pc:spChg chg="add mod">
            <ac:chgData name="Raghu Ram" userId="56fce5bf1a2ba3c1" providerId="LiveId" clId="{9E8124C9-6A29-4D96-9AE6-046B4BE66AB5}" dt="2025-04-12T21:22:03.090" v="3135"/>
            <ac:spMkLst>
              <pc:docMk/>
              <pc:sldMasterMk cId="1040804019" sldId="2147483648"/>
              <pc:sldLayoutMk cId="2076406352" sldId="2147483650"/>
              <ac:spMk id="9" creationId="{C396437A-DD61-0B77-E4E5-2915B9544680}"/>
            </ac:spMkLst>
          </pc:spChg>
          <pc:spChg chg="add mod">
            <ac:chgData name="Raghu Ram" userId="56fce5bf1a2ba3c1" providerId="LiveId" clId="{9E8124C9-6A29-4D96-9AE6-046B4BE66AB5}" dt="2025-04-12T21:22:04.665" v="3137"/>
            <ac:spMkLst>
              <pc:docMk/>
              <pc:sldMasterMk cId="1040804019" sldId="2147483648"/>
              <pc:sldLayoutMk cId="2076406352" sldId="2147483650"/>
              <ac:spMk id="10" creationId="{DC9F7FB7-E3EF-8D07-3D41-9468866B622A}"/>
            </ac:spMkLst>
          </pc:spChg>
        </pc:sldLayoutChg>
      </pc:sldMasterChg>
    </pc:docChg>
  </pc:docChgLst>
  <pc:docChgLst>
    <pc:chgData name="Guest User" providerId="Windows Live" clId="Web-{6D5C90DF-D630-4E33-8E47-2965963AD3B4}"/>
    <pc:docChg chg="modSld">
      <pc:chgData name="Guest User" userId="" providerId="Windows Live" clId="Web-{6D5C90DF-D630-4E33-8E47-2965963AD3B4}" dt="2025-03-18T08:27:45.868" v="155"/>
      <pc:docMkLst>
        <pc:docMk/>
      </pc:docMkLst>
      <pc:sldChg chg="modNotes">
        <pc:chgData name="Guest User" userId="" providerId="Windows Live" clId="Web-{6D5C90DF-D630-4E33-8E47-2965963AD3B4}" dt="2025-03-18T08:27:45.868" v="155"/>
        <pc:sldMkLst>
          <pc:docMk/>
          <pc:sldMk cId="3133475029" sldId="260"/>
        </pc:sldMkLst>
      </pc:sldChg>
      <pc:sldChg chg="modNotes">
        <pc:chgData name="Guest User" userId="" providerId="Windows Live" clId="Web-{6D5C90DF-D630-4E33-8E47-2965963AD3B4}" dt="2025-03-18T03:57:08.081" v="113"/>
        <pc:sldMkLst>
          <pc:docMk/>
          <pc:sldMk cId="1905343153" sldId="262"/>
        </pc:sldMkLst>
      </pc:sldChg>
      <pc:sldChg chg="modNotes">
        <pc:chgData name="Guest User" userId="" providerId="Windows Live" clId="Web-{6D5C90DF-D630-4E33-8E47-2965963AD3B4}" dt="2025-03-18T04:01:42.835" v="145"/>
        <pc:sldMkLst>
          <pc:docMk/>
          <pc:sldMk cId="3840163843" sldId="266"/>
        </pc:sldMkLst>
      </pc:sldChg>
    </pc:docChg>
  </pc:docChgLst>
  <pc:docChgLst>
    <pc:chgData name="Guest User" providerId="Windows Live" clId="Web-{E54F7C4F-BC75-9256-975F-7828443B67E9}"/>
    <pc:docChg chg="modSld">
      <pc:chgData name="Guest User" userId="" providerId="Windows Live" clId="Web-{E54F7C4F-BC75-9256-975F-7828443B67E9}" dt="2025-04-12T08:34:31.210" v="62"/>
      <pc:docMkLst>
        <pc:docMk/>
      </pc:docMkLst>
      <pc:sldChg chg="modNotes">
        <pc:chgData name="Guest User" userId="" providerId="Windows Live" clId="Web-{E54F7C4F-BC75-9256-975F-7828443B67E9}" dt="2025-04-12T08:34:31.210" v="62"/>
        <pc:sldMkLst>
          <pc:docMk/>
          <pc:sldMk cId="4211022313" sldId="267"/>
        </pc:sldMkLst>
      </pc:sldChg>
    </pc:docChg>
  </pc:docChgLst>
  <pc:docChgLst>
    <pc:chgData name="Guest User" providerId="Windows Live" clId="Web-{C4676101-FF5C-D5F1-7A12-9B922A4D932A}"/>
    <pc:docChg chg="modSld">
      <pc:chgData name="Guest User" userId="" providerId="Windows Live" clId="Web-{C4676101-FF5C-D5F1-7A12-9B922A4D932A}" dt="2025-04-14T02:08:59.593" v="35"/>
      <pc:docMkLst>
        <pc:docMk/>
      </pc:docMkLst>
      <pc:sldChg chg="modNotes">
        <pc:chgData name="Guest User" userId="" providerId="Windows Live" clId="Web-{C4676101-FF5C-D5F1-7A12-9B922A4D932A}" dt="2025-04-14T02:08:59.593" v="35"/>
        <pc:sldMkLst>
          <pc:docMk/>
          <pc:sldMk cId="1527886469" sldId="277"/>
        </pc:sldMkLst>
      </pc:sldChg>
    </pc:docChg>
  </pc:docChgLst>
  <pc:docChgLst>
    <pc:chgData name="Guest User" providerId="Windows Live" clId="Web-{9FE32241-0E45-47CD-B8F3-725CCC919FDC}"/>
    <pc:docChg chg="addSld modSld sldOrd">
      <pc:chgData name="Guest User" userId="" providerId="Windows Live" clId="Web-{9FE32241-0E45-47CD-B8F3-725CCC919FDC}" dt="2025-03-16T21:03:20.396" v="283" actId="20577"/>
      <pc:docMkLst>
        <pc:docMk/>
      </pc:docMkLst>
      <pc:sldChg chg="modSp">
        <pc:chgData name="Guest User" userId="" providerId="Windows Live" clId="Web-{9FE32241-0E45-47CD-B8F3-725CCC919FDC}" dt="2025-03-16T21:00:17.393" v="276" actId="20577"/>
        <pc:sldMkLst>
          <pc:docMk/>
          <pc:sldMk cId="3133475029" sldId="260"/>
        </pc:sldMkLst>
      </pc:sldChg>
      <pc:sldChg chg="modSp">
        <pc:chgData name="Guest User" userId="" providerId="Windows Live" clId="Web-{9FE32241-0E45-47CD-B8F3-725CCC919FDC}" dt="2025-03-16T21:03:20.396" v="283" actId="20577"/>
        <pc:sldMkLst>
          <pc:docMk/>
          <pc:sldMk cId="2522376533" sldId="261"/>
        </pc:sldMkLst>
      </pc:sldChg>
      <pc:sldChg chg="modSp">
        <pc:chgData name="Guest User" userId="" providerId="Windows Live" clId="Web-{9FE32241-0E45-47CD-B8F3-725CCC919FDC}" dt="2025-03-15T21:58:25.861" v="51" actId="20577"/>
        <pc:sldMkLst>
          <pc:docMk/>
          <pc:sldMk cId="1905343153" sldId="262"/>
        </pc:sldMkLst>
        <pc:spChg chg="mod">
          <ac:chgData name="Guest User" userId="" providerId="Windows Live" clId="Web-{9FE32241-0E45-47CD-B8F3-725CCC919FDC}" dt="2025-03-15T21:58:25.861" v="51" actId="20577"/>
          <ac:spMkLst>
            <pc:docMk/>
            <pc:sldMk cId="1905343153" sldId="262"/>
            <ac:spMk id="3" creationId="{C7DC989B-9D19-B5D1-8EBA-452B13484928}"/>
          </ac:spMkLst>
        </pc:spChg>
      </pc:sldChg>
      <pc:sldChg chg="ord">
        <pc:chgData name="Guest User" userId="" providerId="Windows Live" clId="Web-{9FE32241-0E45-47CD-B8F3-725CCC919FDC}" dt="2025-03-15T21:53:50.811" v="13"/>
        <pc:sldMkLst>
          <pc:docMk/>
          <pc:sldMk cId="539943804" sldId="264"/>
        </pc:sldMkLst>
      </pc:sldChg>
      <pc:sldChg chg="modSp new ord">
        <pc:chgData name="Guest User" userId="" providerId="Windows Live" clId="Web-{9FE32241-0E45-47CD-B8F3-725CCC919FDC}" dt="2025-03-15T22:12:36.545" v="263" actId="20577"/>
        <pc:sldMkLst>
          <pc:docMk/>
          <pc:sldMk cId="180217466" sldId="265"/>
        </pc:sldMkLst>
        <pc:spChg chg="mod">
          <ac:chgData name="Guest User" userId="" providerId="Windows Live" clId="Web-{9FE32241-0E45-47CD-B8F3-725CCC919FDC}" dt="2025-03-15T21:54:12.608" v="24" actId="1076"/>
          <ac:spMkLst>
            <pc:docMk/>
            <pc:sldMk cId="180217466" sldId="265"/>
            <ac:spMk id="2" creationId="{20F9FCB7-F9BE-6CE8-774B-433E985A225A}"/>
          </ac:spMkLst>
        </pc:spChg>
        <pc:spChg chg="mod">
          <ac:chgData name="Guest User" userId="" providerId="Windows Live" clId="Web-{9FE32241-0E45-47CD-B8F3-725CCC919FDC}" dt="2025-03-15T22:12:36.545" v="263" actId="20577"/>
          <ac:spMkLst>
            <pc:docMk/>
            <pc:sldMk cId="180217466" sldId="265"/>
            <ac:spMk id="3" creationId="{D51631E0-A2C7-0544-8492-57835B5DEA4E}"/>
          </ac:spMkLst>
        </pc:spChg>
      </pc:sldChg>
      <pc:sldChg chg="modSp new ord">
        <pc:chgData name="Guest User" userId="" providerId="Windows Live" clId="Web-{9FE32241-0E45-47CD-B8F3-725CCC919FDC}" dt="2025-03-15T22:25:32.352" v="270" actId="20577"/>
        <pc:sldMkLst>
          <pc:docMk/>
          <pc:sldMk cId="3840163843" sldId="266"/>
        </pc:sldMkLst>
        <pc:spChg chg="mod">
          <ac:chgData name="Guest User" userId="" providerId="Windows Live" clId="Web-{9FE32241-0E45-47CD-B8F3-725CCC919FDC}" dt="2025-03-15T21:54:29.671" v="29" actId="1076"/>
          <ac:spMkLst>
            <pc:docMk/>
            <pc:sldMk cId="3840163843" sldId="266"/>
            <ac:spMk id="2" creationId="{1322277D-7137-15FA-A051-59625C80FB1A}"/>
          </ac:spMkLst>
        </pc:spChg>
        <pc:spChg chg="mod">
          <ac:chgData name="Guest User" userId="" providerId="Windows Live" clId="Web-{9FE32241-0E45-47CD-B8F3-725CCC919FDC}" dt="2025-03-15T22:25:32.352" v="270" actId="20577"/>
          <ac:spMkLst>
            <pc:docMk/>
            <pc:sldMk cId="3840163843" sldId="266"/>
            <ac:spMk id="3" creationId="{144F49A1-1B60-A48C-3DC2-0958663C1F46}"/>
          </ac:spMkLst>
        </pc:spChg>
      </pc:sldChg>
    </pc:docChg>
  </pc:docChgLst>
  <pc:docChgLst>
    <pc:chgData name="Guest User" providerId="Windows Live" clId="Web-{98CD3C37-8F31-401D-B5A7-5488833D0BA9}"/>
    <pc:docChg chg="modSld">
      <pc:chgData name="Guest User" userId="" providerId="Windows Live" clId="Web-{98CD3C37-8F31-401D-B5A7-5488833D0BA9}" dt="2025-03-18T00:00:53.672" v="879"/>
      <pc:docMkLst>
        <pc:docMk/>
      </pc:docMkLst>
      <pc:sldChg chg="modNotes">
        <pc:chgData name="Guest User" userId="" providerId="Windows Live" clId="Web-{98CD3C37-8F31-401D-B5A7-5488833D0BA9}" dt="2025-03-17T23:51:10.940" v="418"/>
        <pc:sldMkLst>
          <pc:docMk/>
          <pc:sldMk cId="3133475029" sldId="260"/>
        </pc:sldMkLst>
      </pc:sldChg>
      <pc:sldChg chg="modNotes">
        <pc:chgData name="Guest User" userId="" providerId="Windows Live" clId="Web-{98CD3C37-8F31-401D-B5A7-5488833D0BA9}" dt="2025-03-18T00:00:53.672" v="879"/>
        <pc:sldMkLst>
          <pc:docMk/>
          <pc:sldMk cId="2522376533" sldId="261"/>
        </pc:sldMkLst>
      </pc:sldChg>
    </pc:docChg>
  </pc:docChgLst>
  <pc:docChgLst>
    <pc:chgData name="Guest User" providerId="Windows Live" clId="Web-{96EE4EC0-E1AF-DA46-1A5C-D2BC95201935}"/>
    <pc:docChg chg="modSld">
      <pc:chgData name="Guest User" userId="" providerId="Windows Live" clId="Web-{96EE4EC0-E1AF-DA46-1A5C-D2BC95201935}" dt="2025-04-11T16:47:53.223" v="88"/>
      <pc:docMkLst>
        <pc:docMk/>
      </pc:docMkLst>
      <pc:sldChg chg="modSp">
        <pc:chgData name="Guest User" userId="" providerId="Windows Live" clId="Web-{96EE4EC0-E1AF-DA46-1A5C-D2BC95201935}" dt="2025-04-11T16:47:49.067" v="82" actId="20577"/>
        <pc:sldMkLst>
          <pc:docMk/>
          <pc:sldMk cId="4211022313" sldId="267"/>
        </pc:sldMkLst>
        <pc:spChg chg="mod">
          <ac:chgData name="Guest User" userId="" providerId="Windows Live" clId="Web-{96EE4EC0-E1AF-DA46-1A5C-D2BC95201935}" dt="2025-04-11T16:47:49.067" v="82" actId="20577"/>
          <ac:spMkLst>
            <pc:docMk/>
            <pc:sldMk cId="4211022313" sldId="267"/>
            <ac:spMk id="3" creationId="{8136678F-8060-7BAB-59D7-03F177FC4C43}"/>
          </ac:spMkLst>
        </pc:spChg>
      </pc:sldChg>
      <pc:sldChg chg="modNotes">
        <pc:chgData name="Guest User" userId="" providerId="Windows Live" clId="Web-{96EE4EC0-E1AF-DA46-1A5C-D2BC95201935}" dt="2025-04-11T16:47:53.223" v="88"/>
        <pc:sldMkLst>
          <pc:docMk/>
          <pc:sldMk cId="1527886469" sldId="277"/>
        </pc:sldMkLst>
      </pc:sldChg>
    </pc:docChg>
  </pc:docChgLst>
  <pc:docChgLst>
    <pc:chgData name="Guest User" providerId="Windows Live" clId="Web-{CC25246D-0E4F-2CD2-C902-8E0C18820132}"/>
    <pc:docChg chg="modSld">
      <pc:chgData name="Guest User" userId="" providerId="Windows Live" clId="Web-{CC25246D-0E4F-2CD2-C902-8E0C18820132}" dt="2025-04-12T04:34:05.773" v="1" actId="1076"/>
      <pc:docMkLst>
        <pc:docMk/>
      </pc:docMkLst>
      <pc:sldChg chg="modSp">
        <pc:chgData name="Guest User" userId="" providerId="Windows Live" clId="Web-{CC25246D-0E4F-2CD2-C902-8E0C18820132}" dt="2025-04-12T04:34:05.773" v="1" actId="1076"/>
        <pc:sldMkLst>
          <pc:docMk/>
          <pc:sldMk cId="4277020994" sldId="258"/>
        </pc:sldMkLst>
        <pc:spChg chg="mod">
          <ac:chgData name="Guest User" userId="" providerId="Windows Live" clId="Web-{CC25246D-0E4F-2CD2-C902-8E0C18820132}" dt="2025-04-12T04:34:05.773" v="1" actId="1076"/>
          <ac:spMkLst>
            <pc:docMk/>
            <pc:sldMk cId="4277020994" sldId="258"/>
            <ac:spMk id="6" creationId="{4045CFCA-9C64-49B4-F308-4252506ECA9F}"/>
          </ac:spMkLst>
        </pc:spChg>
        <pc:cxnChg chg="mod">
          <ac:chgData name="Guest User" userId="" providerId="Windows Live" clId="Web-{CC25246D-0E4F-2CD2-C902-8E0C18820132}" dt="2025-04-12T04:34:05.773" v="1" actId="1076"/>
          <ac:cxnSpMkLst>
            <pc:docMk/>
            <pc:sldMk cId="4277020994" sldId="258"/>
            <ac:cxnSpMk id="17" creationId="{6CEBB0DF-F0AD-12EB-782C-9E06E6DB4FDB}"/>
          </ac:cxnSpMkLst>
        </pc:cxnChg>
        <pc:cxnChg chg="mod">
          <ac:chgData name="Guest User" userId="" providerId="Windows Live" clId="Web-{CC25246D-0E4F-2CD2-C902-8E0C18820132}" dt="2025-04-12T04:34:05.773" v="1" actId="1076"/>
          <ac:cxnSpMkLst>
            <pc:docMk/>
            <pc:sldMk cId="4277020994" sldId="258"/>
            <ac:cxnSpMk id="18" creationId="{6BF46331-BBDC-95E1-5301-1D3AA748055C}"/>
          </ac:cxnSpMkLst>
        </pc:cxnChg>
      </pc:sldChg>
    </pc:docChg>
  </pc:docChgLst>
  <pc:docChgLst>
    <pc:chgData name="Guest User" providerId="Windows Live" clId="Web-{CC2D397E-8BDF-4ED2-BA81-2CDD1844EC64}"/>
    <pc:docChg chg="modSld">
      <pc:chgData name="Guest User" userId="" providerId="Windows Live" clId="Web-{CC2D397E-8BDF-4ED2-BA81-2CDD1844EC64}" dt="2025-03-18T00:02:10.893" v="14"/>
      <pc:docMkLst>
        <pc:docMk/>
      </pc:docMkLst>
      <pc:sldChg chg="modNotes">
        <pc:chgData name="Guest User" userId="" providerId="Windows Live" clId="Web-{CC2D397E-8BDF-4ED2-BA81-2CDD1844EC64}" dt="2025-03-18T00:02:10.893" v="14"/>
        <pc:sldMkLst>
          <pc:docMk/>
          <pc:sldMk cId="3133475029" sldId="260"/>
        </pc:sldMkLst>
      </pc:sldChg>
    </pc:docChg>
  </pc:docChgLst>
  <pc:docChgLst>
    <pc:chgData name="Guest User" providerId="Windows Live" clId="Web-{8FE40793-2D46-7BE7-AC2F-3F97BB870B64}"/>
    <pc:docChg chg="modSld">
      <pc:chgData name="Guest User" userId="" providerId="Windows Live" clId="Web-{8FE40793-2D46-7BE7-AC2F-3F97BB870B64}" dt="2025-04-12T08:41:08.896" v="6"/>
      <pc:docMkLst>
        <pc:docMk/>
      </pc:docMkLst>
      <pc:sldChg chg="modNotes">
        <pc:chgData name="Guest User" userId="" providerId="Windows Live" clId="Web-{8FE40793-2D46-7BE7-AC2F-3F97BB870B64}" dt="2025-04-12T08:36:49.652" v="3"/>
        <pc:sldMkLst>
          <pc:docMk/>
          <pc:sldMk cId="2600116093" sldId="273"/>
        </pc:sldMkLst>
      </pc:sldChg>
      <pc:sldChg chg="modNotes">
        <pc:chgData name="Guest User" userId="" providerId="Windows Live" clId="Web-{8FE40793-2D46-7BE7-AC2F-3F97BB870B64}" dt="2025-04-12T08:41:08.896" v="6"/>
        <pc:sldMkLst>
          <pc:docMk/>
          <pc:sldMk cId="1527886469" sldId="277"/>
        </pc:sldMkLst>
      </pc:sldChg>
    </pc:docChg>
  </pc:docChgLst>
  <pc:docChgLst>
    <pc:chgData name="Anish Rao" userId="47d266ebcb20c64c" providerId="Windows Live" clId="Web-{664E1CF9-565F-48C7-A7C6-DF26FA9EE4AC}"/>
    <pc:docChg chg="addSld modSld sldOrd">
      <pc:chgData name="Anish Rao" userId="47d266ebcb20c64c" providerId="Windows Live" clId="Web-{664E1CF9-565F-48C7-A7C6-DF26FA9EE4AC}" dt="2025-04-04T21:02:30.898" v="439" actId="20577"/>
      <pc:docMkLst>
        <pc:docMk/>
      </pc:docMkLst>
      <pc:sldChg chg="modSp">
        <pc:chgData name="Anish Rao" userId="47d266ebcb20c64c" providerId="Windows Live" clId="Web-{664E1CF9-565F-48C7-A7C6-DF26FA9EE4AC}" dt="2025-04-04T20:23:17.414" v="300" actId="14100"/>
        <pc:sldMkLst>
          <pc:docMk/>
          <pc:sldMk cId="4108499343" sldId="257"/>
        </pc:sldMkLst>
      </pc:sldChg>
      <pc:sldChg chg="addSp delSp modSp add">
        <pc:chgData name="Anish Rao" userId="47d266ebcb20c64c" providerId="Windows Live" clId="Web-{664E1CF9-565F-48C7-A7C6-DF26FA9EE4AC}" dt="2025-04-04T21:02:30.898" v="439" actId="20577"/>
        <pc:sldMkLst>
          <pc:docMk/>
          <pc:sldMk cId="4277020994" sldId="258"/>
        </pc:sldMkLst>
        <pc:spChg chg="mod">
          <ac:chgData name="Anish Rao" userId="47d266ebcb20c64c" providerId="Windows Live" clId="Web-{664E1CF9-565F-48C7-A7C6-DF26FA9EE4AC}" dt="2025-04-04T20:15:06.067" v="244" actId="1076"/>
          <ac:spMkLst>
            <pc:docMk/>
            <pc:sldMk cId="4277020994" sldId="258"/>
            <ac:spMk id="4" creationId="{1547CA6F-B7B9-F921-12AD-AC70556A2BF2}"/>
          </ac:spMkLst>
        </pc:spChg>
        <pc:spChg chg="mod">
          <ac:chgData name="Anish Rao" userId="47d266ebcb20c64c" providerId="Windows Live" clId="Web-{664E1CF9-565F-48C7-A7C6-DF26FA9EE4AC}" dt="2025-04-04T20:15:20.239" v="250" actId="1076"/>
          <ac:spMkLst>
            <pc:docMk/>
            <pc:sldMk cId="4277020994" sldId="258"/>
            <ac:spMk id="5" creationId="{E0D94D56-412B-D973-8FB1-BAE487DD49CF}"/>
          </ac:spMkLst>
        </pc:spChg>
        <pc:spChg chg="mod">
          <ac:chgData name="Anish Rao" userId="47d266ebcb20c64c" providerId="Windows Live" clId="Web-{664E1CF9-565F-48C7-A7C6-DF26FA9EE4AC}" dt="2025-04-04T20:15:21.583" v="251" actId="1076"/>
          <ac:spMkLst>
            <pc:docMk/>
            <pc:sldMk cId="4277020994" sldId="258"/>
            <ac:spMk id="6" creationId="{4045CFCA-9C64-49B4-F308-4252506ECA9F}"/>
          </ac:spMkLst>
        </pc:spChg>
        <pc:spChg chg="mod">
          <ac:chgData name="Anish Rao" userId="47d266ebcb20c64c" providerId="Windows Live" clId="Web-{664E1CF9-565F-48C7-A7C6-DF26FA9EE4AC}" dt="2025-04-04T20:15:23.599" v="252" actId="1076"/>
          <ac:spMkLst>
            <pc:docMk/>
            <pc:sldMk cId="4277020994" sldId="258"/>
            <ac:spMk id="7" creationId="{83BC7484-B3D4-F8DF-06BE-802286C90688}"/>
          </ac:spMkLst>
        </pc:spChg>
        <pc:spChg chg="mod">
          <ac:chgData name="Anish Rao" userId="47d266ebcb20c64c" providerId="Windows Live" clId="Web-{664E1CF9-565F-48C7-A7C6-DF26FA9EE4AC}" dt="2025-04-04T20:15:25.411" v="253" actId="1076"/>
          <ac:spMkLst>
            <pc:docMk/>
            <pc:sldMk cId="4277020994" sldId="258"/>
            <ac:spMk id="8" creationId="{671D489C-8B31-8292-EC2D-AA9EB43F7FC9}"/>
          </ac:spMkLst>
        </pc:spChg>
        <pc:spChg chg="mod">
          <ac:chgData name="Anish Rao" userId="47d266ebcb20c64c" providerId="Windows Live" clId="Web-{664E1CF9-565F-48C7-A7C6-DF26FA9EE4AC}" dt="2025-04-04T20:15:28.880" v="254" actId="1076"/>
          <ac:spMkLst>
            <pc:docMk/>
            <pc:sldMk cId="4277020994" sldId="258"/>
            <ac:spMk id="9" creationId="{1C48F581-351D-37F7-0757-449834BDDAF1}"/>
          </ac:spMkLst>
        </pc:spChg>
        <pc:spChg chg="mod">
          <ac:chgData name="Anish Rao" userId="47d266ebcb20c64c" providerId="Windows Live" clId="Web-{664E1CF9-565F-48C7-A7C6-DF26FA9EE4AC}" dt="2025-04-04T20:15:40.896" v="257" actId="1076"/>
          <ac:spMkLst>
            <pc:docMk/>
            <pc:sldMk cId="4277020994" sldId="258"/>
            <ac:spMk id="10" creationId="{7BC2FD9B-C7A2-38A9-4D0A-FA02B77D4C94}"/>
          </ac:spMkLst>
        </pc:spChg>
        <pc:spChg chg="mod">
          <ac:chgData name="Anish Rao" userId="47d266ebcb20c64c" providerId="Windows Live" clId="Web-{664E1CF9-565F-48C7-A7C6-DF26FA9EE4AC}" dt="2025-04-04T20:16:36.741" v="271" actId="1076"/>
          <ac:spMkLst>
            <pc:docMk/>
            <pc:sldMk cId="4277020994" sldId="258"/>
            <ac:spMk id="11" creationId="{10620238-8F69-45CE-9812-564868CCED60}"/>
          </ac:spMkLst>
        </pc:spChg>
        <pc:spChg chg="mod">
          <ac:chgData name="Anish Rao" userId="47d266ebcb20c64c" providerId="Windows Live" clId="Web-{664E1CF9-565F-48C7-A7C6-DF26FA9EE4AC}" dt="2025-04-04T20:15:33.927" v="255" actId="1076"/>
          <ac:spMkLst>
            <pc:docMk/>
            <pc:sldMk cId="4277020994" sldId="258"/>
            <ac:spMk id="12" creationId="{8DE419AA-C879-2168-F8AA-4728AA8B12D0}"/>
          </ac:spMkLst>
        </pc:spChg>
        <pc:spChg chg="mod">
          <ac:chgData name="Anish Rao" userId="47d266ebcb20c64c" providerId="Windows Live" clId="Web-{664E1CF9-565F-48C7-A7C6-DF26FA9EE4AC}" dt="2025-04-04T21:01:40.803" v="399" actId="20577"/>
          <ac:spMkLst>
            <pc:docMk/>
            <pc:sldMk cId="4277020994" sldId="258"/>
            <ac:spMk id="13" creationId="{A213A943-0F35-6716-FE30-883D641B7830}"/>
          </ac:spMkLst>
        </pc:spChg>
        <pc:spChg chg="add mod">
          <ac:chgData name="Anish Rao" userId="47d266ebcb20c64c" providerId="Windows Live" clId="Web-{664E1CF9-565F-48C7-A7C6-DF26FA9EE4AC}" dt="2025-04-04T21:02:30.898" v="439" actId="20577"/>
          <ac:spMkLst>
            <pc:docMk/>
            <pc:sldMk cId="4277020994" sldId="258"/>
            <ac:spMk id="47" creationId="{9FBBA20E-D855-396F-B996-B623FFAF7C71}"/>
          </ac:spMkLst>
        </pc:spChg>
        <pc:cxnChg chg="add mod">
          <ac:chgData name="Anish Rao" userId="47d266ebcb20c64c" providerId="Windows Live" clId="Web-{664E1CF9-565F-48C7-A7C6-DF26FA9EE4AC}" dt="2025-04-04T20:59:27.142" v="380"/>
          <ac:cxnSpMkLst>
            <pc:docMk/>
            <pc:sldMk cId="4277020994" sldId="258"/>
            <ac:cxnSpMk id="14" creationId="{5EDDA84B-38D1-89CD-BD80-04687EE2498C}"/>
          </ac:cxnSpMkLst>
        </pc:cxnChg>
        <pc:cxnChg chg="add mod">
          <ac:chgData name="Anish Rao" userId="47d266ebcb20c64c" providerId="Windows Live" clId="Web-{664E1CF9-565F-48C7-A7C6-DF26FA9EE4AC}" dt="2025-04-04T20:17:16.648" v="283" actId="14100"/>
          <ac:cxnSpMkLst>
            <pc:docMk/>
            <pc:sldMk cId="4277020994" sldId="258"/>
            <ac:cxnSpMk id="15" creationId="{7A6BAFF5-1986-EAA0-1178-75F6082FAD4D}"/>
          </ac:cxnSpMkLst>
        </pc:cxnChg>
        <pc:cxnChg chg="mod">
          <ac:chgData name="Anish Rao" userId="47d266ebcb20c64c" providerId="Windows Live" clId="Web-{664E1CF9-565F-48C7-A7C6-DF26FA9EE4AC}" dt="2025-04-04T20:59:27.142" v="380"/>
          <ac:cxnSpMkLst>
            <pc:docMk/>
            <pc:sldMk cId="4277020994" sldId="258"/>
            <ac:cxnSpMk id="16" creationId="{9C6C3C61-E883-D15F-4CC6-7092FB5AEEBB}"/>
          </ac:cxnSpMkLst>
        </pc:cxnChg>
        <pc:cxnChg chg="mod">
          <ac:chgData name="Anish Rao" userId="47d266ebcb20c64c" providerId="Windows Live" clId="Web-{664E1CF9-565F-48C7-A7C6-DF26FA9EE4AC}" dt="2025-04-04T20:59:27.142" v="380"/>
          <ac:cxnSpMkLst>
            <pc:docMk/>
            <pc:sldMk cId="4277020994" sldId="258"/>
            <ac:cxnSpMk id="17" creationId="{6CEBB0DF-F0AD-12EB-782C-9E06E6DB4FDB}"/>
          </ac:cxnSpMkLst>
        </pc:cxnChg>
        <pc:cxnChg chg="mod">
          <ac:chgData name="Anish Rao" userId="47d266ebcb20c64c" providerId="Windows Live" clId="Web-{664E1CF9-565F-48C7-A7C6-DF26FA9EE4AC}" dt="2025-04-04T20:59:27.142" v="380"/>
          <ac:cxnSpMkLst>
            <pc:docMk/>
            <pc:sldMk cId="4277020994" sldId="258"/>
            <ac:cxnSpMk id="18" creationId="{6BF46331-BBDC-95E1-5301-1D3AA748055C}"/>
          </ac:cxnSpMkLst>
        </pc:cxnChg>
        <pc:cxnChg chg="mod">
          <ac:chgData name="Anish Rao" userId="47d266ebcb20c64c" providerId="Windows Live" clId="Web-{664E1CF9-565F-48C7-A7C6-DF26FA9EE4AC}" dt="2025-04-04T20:59:27.142" v="380"/>
          <ac:cxnSpMkLst>
            <pc:docMk/>
            <pc:sldMk cId="4277020994" sldId="258"/>
            <ac:cxnSpMk id="19" creationId="{D343CBA4-F90C-8959-D8E3-3FF52D68F0E0}"/>
          </ac:cxnSpMkLst>
        </pc:cxnChg>
        <pc:cxnChg chg="mod">
          <ac:chgData name="Anish Rao" userId="47d266ebcb20c64c" providerId="Windows Live" clId="Web-{664E1CF9-565F-48C7-A7C6-DF26FA9EE4AC}" dt="2025-04-04T20:59:27.142" v="380"/>
          <ac:cxnSpMkLst>
            <pc:docMk/>
            <pc:sldMk cId="4277020994" sldId="258"/>
            <ac:cxnSpMk id="21" creationId="{738041D1-C934-7F04-8810-13E7A034E034}"/>
          </ac:cxnSpMkLst>
        </pc:cxnChg>
        <pc:cxnChg chg="mod">
          <ac:chgData name="Anish Rao" userId="47d266ebcb20c64c" providerId="Windows Live" clId="Web-{664E1CF9-565F-48C7-A7C6-DF26FA9EE4AC}" dt="2025-04-04T20:59:27.142" v="380"/>
          <ac:cxnSpMkLst>
            <pc:docMk/>
            <pc:sldMk cId="4277020994" sldId="258"/>
            <ac:cxnSpMk id="22" creationId="{9E6A9DA5-3CA6-D9C0-7F5D-A5086A7C70DF}"/>
          </ac:cxnSpMkLst>
        </pc:cxnChg>
        <pc:cxnChg chg="mod">
          <ac:chgData name="Anish Rao" userId="47d266ebcb20c64c" providerId="Windows Live" clId="Web-{664E1CF9-565F-48C7-A7C6-DF26FA9EE4AC}" dt="2025-04-04T20:59:27.142" v="380"/>
          <ac:cxnSpMkLst>
            <pc:docMk/>
            <pc:sldMk cId="4277020994" sldId="258"/>
            <ac:cxnSpMk id="25" creationId="{BD351967-0BB5-6E59-5B36-04193AF1A30E}"/>
          </ac:cxnSpMkLst>
        </pc:cxnChg>
      </pc:sldChg>
      <pc:sldChg chg="ord">
        <pc:chgData name="Anish Rao" userId="47d266ebcb20c64c" providerId="Windows Live" clId="Web-{664E1CF9-565F-48C7-A7C6-DF26FA9EE4AC}" dt="2025-04-04T20:53:55.118" v="361"/>
        <pc:sldMkLst>
          <pc:docMk/>
          <pc:sldMk cId="3133475029" sldId="260"/>
        </pc:sldMkLst>
      </pc:sldChg>
      <pc:sldChg chg="modSp add">
        <pc:chgData name="Anish Rao" userId="47d266ebcb20c64c" providerId="Windows Live" clId="Web-{664E1CF9-565F-48C7-A7C6-DF26FA9EE4AC}" dt="2025-04-04T20:54:25.290" v="370" actId="20577"/>
        <pc:sldMkLst>
          <pc:docMk/>
          <pc:sldMk cId="2600116093" sldId="273"/>
        </pc:sldMkLst>
        <pc:spChg chg="mod">
          <ac:chgData name="Anish Rao" userId="47d266ebcb20c64c" providerId="Windows Live" clId="Web-{664E1CF9-565F-48C7-A7C6-DF26FA9EE4AC}" dt="2025-04-04T20:54:25.290" v="370" actId="20577"/>
          <ac:spMkLst>
            <pc:docMk/>
            <pc:sldMk cId="2600116093" sldId="273"/>
            <ac:spMk id="3" creationId="{0F8691E8-7042-381B-1A5E-536D863B24C8}"/>
          </ac:spMkLst>
        </pc:spChg>
      </pc:sldChg>
      <pc:sldChg chg="add">
        <pc:chgData name="Anish Rao" userId="47d266ebcb20c64c" providerId="Windows Live" clId="Web-{664E1CF9-565F-48C7-A7C6-DF26FA9EE4AC}" dt="2025-04-04T20:09:39.419" v="1"/>
        <pc:sldMkLst>
          <pc:docMk/>
          <pc:sldMk cId="1436070917" sldId="274"/>
        </pc:sldMkLst>
      </pc:sldChg>
      <pc:sldChg chg="modSp">
        <pc:chgData name="Anish Rao" userId="47d266ebcb20c64c" providerId="Windows Live" clId="Web-{664E1CF9-565F-48C7-A7C6-DF26FA9EE4AC}" dt="2025-04-04T20:27:58.358" v="301" actId="1076"/>
        <pc:sldMkLst>
          <pc:docMk/>
          <pc:sldMk cId="1916222213" sldId="275"/>
        </pc:sldMkLst>
        <pc:picChg chg="mod">
          <ac:chgData name="Anish Rao" userId="47d266ebcb20c64c" providerId="Windows Live" clId="Web-{664E1CF9-565F-48C7-A7C6-DF26FA9EE4AC}" dt="2025-04-04T20:27:58.358" v="301" actId="1076"/>
          <ac:picMkLst>
            <pc:docMk/>
            <pc:sldMk cId="1916222213" sldId="275"/>
            <ac:picMk id="5" creationId="{E2994E67-781F-89CB-1906-2CBFFF5B045F}"/>
          </ac:picMkLst>
        </pc:picChg>
      </pc:sldChg>
      <pc:sldChg chg="addSp modSp new mod setBg">
        <pc:chgData name="Anish Rao" userId="47d266ebcb20c64c" providerId="Windows Live" clId="Web-{664E1CF9-565F-48C7-A7C6-DF26FA9EE4AC}" dt="2025-04-04T20:56:24.621" v="379" actId="20577"/>
        <pc:sldMkLst>
          <pc:docMk/>
          <pc:sldMk cId="1527886469" sldId="277"/>
        </pc:sldMkLst>
        <pc:spChg chg="mod">
          <ac:chgData name="Anish Rao" userId="47d266ebcb20c64c" providerId="Windows Live" clId="Web-{664E1CF9-565F-48C7-A7C6-DF26FA9EE4AC}" dt="2025-04-04T20:36:27.652" v="325"/>
          <ac:spMkLst>
            <pc:docMk/>
            <pc:sldMk cId="1527886469" sldId="277"/>
            <ac:spMk id="2" creationId="{1608B582-BB8D-E793-042E-E179269D8FB5}"/>
          </ac:spMkLst>
        </pc:spChg>
        <pc:spChg chg="mod">
          <ac:chgData name="Anish Rao" userId="47d266ebcb20c64c" providerId="Windows Live" clId="Web-{664E1CF9-565F-48C7-A7C6-DF26FA9EE4AC}" dt="2025-04-04T20:56:24.621" v="379" actId="20577"/>
          <ac:spMkLst>
            <pc:docMk/>
            <pc:sldMk cId="1527886469" sldId="277"/>
            <ac:spMk id="3" creationId="{8B127D67-B6D7-160C-9A01-B248E6137A0E}"/>
          </ac:spMkLst>
        </pc:spChg>
        <pc:spChg chg="add">
          <ac:chgData name="Anish Rao" userId="47d266ebcb20c64c" providerId="Windows Live" clId="Web-{664E1CF9-565F-48C7-A7C6-DF26FA9EE4AC}" dt="2025-04-04T20:36:27.652" v="325"/>
          <ac:spMkLst>
            <pc:docMk/>
            <pc:sldMk cId="1527886469" sldId="277"/>
            <ac:spMk id="10" creationId="{EDDBB197-D710-4A4F-A9CA-FD2177498BE8}"/>
          </ac:spMkLst>
        </pc:spChg>
        <pc:spChg chg="add">
          <ac:chgData name="Anish Rao" userId="47d266ebcb20c64c" providerId="Windows Live" clId="Web-{664E1CF9-565F-48C7-A7C6-DF26FA9EE4AC}" dt="2025-04-04T20:36:27.652" v="325"/>
          <ac:spMkLst>
            <pc:docMk/>
            <pc:sldMk cId="1527886469" sldId="277"/>
            <ac:spMk id="12" creationId="{975D1CFA-2CDB-4B64-BD9F-85744E8DA12F}"/>
          </ac:spMkLst>
        </pc:spChg>
        <pc:grpChg chg="add">
          <ac:chgData name="Anish Rao" userId="47d266ebcb20c64c" providerId="Windows Live" clId="Web-{664E1CF9-565F-48C7-A7C6-DF26FA9EE4AC}" dt="2025-04-04T20:36:27.652" v="325"/>
          <ac:grpSpMkLst>
            <pc:docMk/>
            <pc:sldMk cId="1527886469" sldId="277"/>
            <ac:grpSpMk id="14" creationId="{25EE5136-01F1-466C-962D-BA9B4C6757AA}"/>
          </ac:grpSpMkLst>
        </pc:grpChg>
      </pc:sldChg>
      <pc:sldChg chg="modSp new">
        <pc:chgData name="Anish Rao" userId="47d266ebcb20c64c" providerId="Windows Live" clId="Web-{664E1CF9-565F-48C7-A7C6-DF26FA9EE4AC}" dt="2025-04-04T20:55:35.761" v="374" actId="20577"/>
        <pc:sldMkLst>
          <pc:docMk/>
          <pc:sldMk cId="3668016523" sldId="279"/>
        </pc:sldMkLst>
        <pc:spChg chg="mod">
          <ac:chgData name="Anish Rao" userId="47d266ebcb20c64c" providerId="Windows Live" clId="Web-{664E1CF9-565F-48C7-A7C6-DF26FA9EE4AC}" dt="2025-04-04T20:44:16.916" v="333" actId="20577"/>
          <ac:spMkLst>
            <pc:docMk/>
            <pc:sldMk cId="3668016523" sldId="279"/>
            <ac:spMk id="2" creationId="{7F3372CE-8302-DF90-167F-009F18E90E7B}"/>
          </ac:spMkLst>
        </pc:spChg>
        <pc:spChg chg="mod">
          <ac:chgData name="Anish Rao" userId="47d266ebcb20c64c" providerId="Windows Live" clId="Web-{664E1CF9-565F-48C7-A7C6-DF26FA9EE4AC}" dt="2025-04-04T20:55:35.761" v="374" actId="20577"/>
          <ac:spMkLst>
            <pc:docMk/>
            <pc:sldMk cId="3668016523" sldId="279"/>
            <ac:spMk id="3" creationId="{DF3570A0-90EC-33B0-E266-8619CAE35CA7}"/>
          </ac:spMkLst>
        </pc:spChg>
      </pc:sldChg>
    </pc:docChg>
  </pc:docChgLst>
  <pc:docChgLst>
    <pc:chgData name="Guest User" providerId="Windows Live" clId="Web-{046B8B82-5287-BEB0-CACB-5400F5C9A7E6}"/>
    <pc:docChg chg="addSld delSld modSld sldOrd">
      <pc:chgData name="Guest User" userId="" providerId="Windows Live" clId="Web-{046B8B82-5287-BEB0-CACB-5400F5C9A7E6}" dt="2025-04-15T07:17:21.020" v="208"/>
      <pc:docMkLst>
        <pc:docMk/>
      </pc:docMkLst>
      <pc:sldChg chg="modNotes">
        <pc:chgData name="Guest User" userId="" providerId="Windows Live" clId="Web-{046B8B82-5287-BEB0-CACB-5400F5C9A7E6}" dt="2025-04-15T00:50:55.585" v="192"/>
        <pc:sldMkLst>
          <pc:docMk/>
          <pc:sldMk cId="4277020994" sldId="258"/>
        </pc:sldMkLst>
      </pc:sldChg>
      <pc:sldChg chg="modNotes">
        <pc:chgData name="Guest User" userId="" providerId="Windows Live" clId="Web-{046B8B82-5287-BEB0-CACB-5400F5C9A7E6}" dt="2025-04-15T04:58:19.928" v="196"/>
        <pc:sldMkLst>
          <pc:docMk/>
          <pc:sldMk cId="4211022313" sldId="267"/>
        </pc:sldMkLst>
      </pc:sldChg>
      <pc:sldChg chg="modNotes">
        <pc:chgData name="Guest User" userId="" providerId="Windows Live" clId="Web-{046B8B82-5287-BEB0-CACB-5400F5C9A7E6}" dt="2025-04-15T05:43:15.773" v="205"/>
        <pc:sldMkLst>
          <pc:docMk/>
          <pc:sldMk cId="2600116093" sldId="273"/>
        </pc:sldMkLst>
      </pc:sldChg>
      <pc:sldChg chg="addSp delSp ord modNotes">
        <pc:chgData name="Guest User" userId="" providerId="Windows Live" clId="Web-{046B8B82-5287-BEB0-CACB-5400F5C9A7E6}" dt="2025-04-15T07:17:21.020" v="208"/>
        <pc:sldMkLst>
          <pc:docMk/>
          <pc:sldMk cId="1527886469" sldId="277"/>
        </pc:sldMkLst>
        <pc:spChg chg="add del">
          <ac:chgData name="Guest User" userId="" providerId="Windows Live" clId="Web-{046B8B82-5287-BEB0-CACB-5400F5C9A7E6}" dt="2025-04-15T00:40:04.475" v="30"/>
          <ac:spMkLst>
            <pc:docMk/>
            <pc:sldMk cId="1527886469" sldId="277"/>
            <ac:spMk id="6" creationId="{7D8C9AB0-175C-E1EF-6570-AD2310E14702}"/>
          </ac:spMkLst>
        </pc:spChg>
      </pc:sldChg>
      <pc:sldChg chg="modSp add ord replId modNotes">
        <pc:chgData name="Guest User" userId="" providerId="Windows Live" clId="Web-{046B8B82-5287-BEB0-CACB-5400F5C9A7E6}" dt="2025-04-15T00:45:28.905" v="171"/>
        <pc:sldMkLst>
          <pc:docMk/>
          <pc:sldMk cId="93756641" sldId="284"/>
        </pc:sldMkLst>
        <pc:spChg chg="mod">
          <ac:chgData name="Guest User" userId="" providerId="Windows Live" clId="Web-{046B8B82-5287-BEB0-CACB-5400F5C9A7E6}" dt="2025-04-15T00:43:20.480" v="81" actId="20577"/>
          <ac:spMkLst>
            <pc:docMk/>
            <pc:sldMk cId="93756641" sldId="284"/>
            <ac:spMk id="2" creationId="{5CD99891-C724-B76B-CA22-5971C84ADB06}"/>
          </ac:spMkLst>
        </pc:spChg>
        <pc:spChg chg="mod">
          <ac:chgData name="Guest User" userId="" providerId="Windows Live" clId="Web-{046B8B82-5287-BEB0-CACB-5400F5C9A7E6}" dt="2025-04-15T00:44:19.997" v="87" actId="20577"/>
          <ac:spMkLst>
            <pc:docMk/>
            <pc:sldMk cId="93756641" sldId="284"/>
            <ac:spMk id="3" creationId="{6C2802FE-9EB7-156C-EB2E-B9552E4DABE2}"/>
          </ac:spMkLst>
        </pc:spChg>
      </pc:sldChg>
      <pc:sldChg chg="modSp new del">
        <pc:chgData name="Guest User" userId="" providerId="Windows Live" clId="Web-{046B8B82-5287-BEB0-CACB-5400F5C9A7E6}" dt="2025-04-15T00:40:26.929" v="37"/>
        <pc:sldMkLst>
          <pc:docMk/>
          <pc:sldMk cId="291549157" sldId="284"/>
        </pc:sldMkLst>
        <pc:spChg chg="mod">
          <ac:chgData name="Guest User" userId="" providerId="Windows Live" clId="Web-{046B8B82-5287-BEB0-CACB-5400F5C9A7E6}" dt="2025-04-15T00:40:10.929" v="34" actId="20577"/>
          <ac:spMkLst>
            <pc:docMk/>
            <pc:sldMk cId="291549157" sldId="284"/>
            <ac:spMk id="4" creationId="{726E36DE-8F97-5A30-1AFE-0472B5382D33}"/>
          </ac:spMkLst>
        </pc:spChg>
      </pc:sldChg>
      <pc:sldChg chg="add del replId">
        <pc:chgData name="Guest User" userId="" providerId="Windows Live" clId="Web-{046B8B82-5287-BEB0-CACB-5400F5C9A7E6}" dt="2025-04-15T00:42:52.886" v="71"/>
        <pc:sldMkLst>
          <pc:docMk/>
          <pc:sldMk cId="2378792099" sldId="284"/>
        </pc:sldMkLst>
      </pc:sldChg>
      <pc:sldChg chg="addSp delSp modSp add del ord replId">
        <pc:chgData name="Guest User" userId="" providerId="Windows Live" clId="Web-{046B8B82-5287-BEB0-CACB-5400F5C9A7E6}" dt="2025-04-15T00:43:00.277" v="75"/>
        <pc:sldMkLst>
          <pc:docMk/>
          <pc:sldMk cId="3674531155" sldId="284"/>
        </pc:sldMkLst>
        <pc:spChg chg="mod">
          <ac:chgData name="Guest User" userId="" providerId="Windows Live" clId="Web-{046B8B82-5287-BEB0-CACB-5400F5C9A7E6}" dt="2025-04-15T00:40:42.008" v="43" actId="20577"/>
          <ac:spMkLst>
            <pc:docMk/>
            <pc:sldMk cId="3674531155" sldId="284"/>
            <ac:spMk id="2" creationId="{C2EBCC23-B504-8CF9-0650-165B5DEB67AA}"/>
          </ac:spMkLst>
        </pc:spChg>
        <pc:spChg chg="del mod">
          <ac:chgData name="Guest User" userId="" providerId="Windows Live" clId="Web-{046B8B82-5287-BEB0-CACB-5400F5C9A7E6}" dt="2025-04-15T00:42:05.728" v="62"/>
          <ac:spMkLst>
            <pc:docMk/>
            <pc:sldMk cId="3674531155" sldId="284"/>
            <ac:spMk id="3" creationId="{50EC0950-BE3F-F666-37AC-3695C1CF1CD0}"/>
          </ac:spMkLst>
        </pc:spChg>
        <pc:spChg chg="add del">
          <ac:chgData name="Guest User" userId="" providerId="Windows Live" clId="Web-{046B8B82-5287-BEB0-CACB-5400F5C9A7E6}" dt="2025-04-15T00:42:54.230" v="73"/>
          <ac:spMkLst>
            <pc:docMk/>
            <pc:sldMk cId="3674531155" sldId="284"/>
            <ac:spMk id="6" creationId="{D15D2129-EEE2-1EA6-7D13-BCAD88AB5603}"/>
          </ac:spMkLst>
        </pc:spChg>
        <pc:spChg chg="add del">
          <ac:chgData name="Guest User" userId="" providerId="Windows Live" clId="Web-{046B8B82-5287-BEB0-CACB-5400F5C9A7E6}" dt="2025-04-15T00:42:55.339" v="74"/>
          <ac:spMkLst>
            <pc:docMk/>
            <pc:sldMk cId="3674531155" sldId="284"/>
            <ac:spMk id="9" creationId="{5FAA452A-2C8A-A029-6B5B-F9E175DED7B2}"/>
          </ac:spMkLst>
        </pc:spChg>
      </pc:sldChg>
      <pc:sldChg chg="add del replId">
        <pc:chgData name="Guest User" userId="" providerId="Windows Live" clId="Web-{046B8B82-5287-BEB0-CACB-5400F5C9A7E6}" dt="2025-04-15T00:40:20.898" v="36"/>
        <pc:sldMkLst>
          <pc:docMk/>
          <pc:sldMk cId="649218461" sldId="285"/>
        </pc:sldMkLst>
      </pc:sldChg>
    </pc:docChg>
  </pc:docChgLst>
  <pc:docChgLst>
    <pc:chgData name="Guest User" providerId="Windows Live" clId="Web-{A4798234-2D7C-46B6-89A8-D7092EF38820}"/>
    <pc:docChg chg="modSld">
      <pc:chgData name="Guest User" userId="" providerId="Windows Live" clId="Web-{A4798234-2D7C-46B6-89A8-D7092EF38820}" dt="2025-03-15T21:12:07" v="0" actId="1076"/>
      <pc:docMkLst>
        <pc:docMk/>
      </pc:docMkLst>
      <pc:sldChg chg="modSp">
        <pc:chgData name="Guest User" userId="" providerId="Windows Live" clId="Web-{A4798234-2D7C-46B6-89A8-D7092EF38820}" dt="2025-03-15T21:12:07" v="0" actId="1076"/>
        <pc:sldMkLst>
          <pc:docMk/>
          <pc:sldMk cId="1491638000" sldId="259"/>
        </pc:sldMkLst>
        <pc:graphicFrameChg chg="mod">
          <ac:chgData name="Guest User" userId="" providerId="Windows Live" clId="Web-{A4798234-2D7C-46B6-89A8-D7092EF38820}" dt="2025-03-15T21:12:07" v="0" actId="1076"/>
          <ac:graphicFrameMkLst>
            <pc:docMk/>
            <pc:sldMk cId="1491638000" sldId="259"/>
            <ac:graphicFrameMk id="5" creationId="{35721EF9-D9EC-808B-4A65-071EEAE61378}"/>
          </ac:graphicFrameMkLst>
        </pc:graphicFrameChg>
      </pc:sldChg>
    </pc:docChg>
  </pc:docChgLst>
  <pc:docChgLst>
    <pc:chgData name="Guest User" providerId="Windows Live" clId="Web-{76592281-6203-4D6C-9CD2-31D48ED9F8FB}"/>
    <pc:docChg chg="addSld modSld sldOrd">
      <pc:chgData name="Guest User" userId="" providerId="Windows Live" clId="Web-{76592281-6203-4D6C-9CD2-31D48ED9F8FB}" dt="2025-03-15T21:49:21.832" v="467" actId="20577"/>
      <pc:docMkLst>
        <pc:docMk/>
      </pc:docMkLst>
      <pc:sldChg chg="modSp">
        <pc:chgData name="Guest User" userId="" providerId="Windows Live" clId="Web-{76592281-6203-4D6C-9CD2-31D48ED9F8FB}" dt="2025-03-15T21:12:54.793" v="7" actId="20577"/>
        <pc:sldMkLst>
          <pc:docMk/>
          <pc:sldMk cId="3216684047" sldId="256"/>
        </pc:sldMkLst>
        <pc:spChg chg="mod">
          <ac:chgData name="Guest User" userId="" providerId="Windows Live" clId="Web-{76592281-6203-4D6C-9CD2-31D48ED9F8FB}" dt="2025-03-15T21:12:53.074" v="3" actId="20577"/>
          <ac:spMkLst>
            <pc:docMk/>
            <pc:sldMk cId="3216684047" sldId="256"/>
            <ac:spMk id="2" creationId="{81B9FC33-B4DD-D7F7-5490-06F3B8637096}"/>
          </ac:spMkLst>
        </pc:spChg>
        <pc:spChg chg="mod">
          <ac:chgData name="Guest User" userId="" providerId="Windows Live" clId="Web-{76592281-6203-4D6C-9CD2-31D48ED9F8FB}" dt="2025-03-15T21:12:54.793" v="7" actId="20577"/>
          <ac:spMkLst>
            <pc:docMk/>
            <pc:sldMk cId="3216684047" sldId="256"/>
            <ac:spMk id="3" creationId="{2291F52B-AA46-7FF3-DCD2-66C882207C08}"/>
          </ac:spMkLst>
        </pc:spChg>
      </pc:sldChg>
      <pc:sldChg chg="modSp">
        <pc:chgData name="Guest User" userId="" providerId="Windows Live" clId="Web-{76592281-6203-4D6C-9CD2-31D48ED9F8FB}" dt="2025-03-15T21:48:54.831" v="465" actId="20577"/>
        <pc:sldMkLst>
          <pc:docMk/>
          <pc:sldMk cId="1491638000" sldId="259"/>
        </pc:sldMkLst>
        <pc:graphicFrameChg chg="modGraphic">
          <ac:chgData name="Guest User" userId="" providerId="Windows Live" clId="Web-{76592281-6203-4D6C-9CD2-31D48ED9F8FB}" dt="2025-03-15T21:48:54.831" v="465" actId="20577"/>
          <ac:graphicFrameMkLst>
            <pc:docMk/>
            <pc:sldMk cId="1491638000" sldId="259"/>
            <ac:graphicFrameMk id="6" creationId="{F9658D7D-7EFE-128B-5E44-9DC0DBC4CAFE}"/>
          </ac:graphicFrameMkLst>
        </pc:graphicFrameChg>
      </pc:sldChg>
      <pc:sldChg chg="modSp new">
        <pc:chgData name="Guest User" userId="" providerId="Windows Live" clId="Web-{76592281-6203-4D6C-9CD2-31D48ED9F8FB}" dt="2025-03-15T21:31:24.391" v="270" actId="1076"/>
        <pc:sldMkLst>
          <pc:docMk/>
          <pc:sldMk cId="3133475029" sldId="260"/>
        </pc:sldMkLst>
      </pc:sldChg>
      <pc:sldChg chg="modSp new ord">
        <pc:chgData name="Guest User" userId="" providerId="Windows Live" clId="Web-{76592281-6203-4D6C-9CD2-31D48ED9F8FB}" dt="2025-03-15T21:36:21.365" v="274" actId="20577"/>
        <pc:sldMkLst>
          <pc:docMk/>
          <pc:sldMk cId="1905343153" sldId="262"/>
        </pc:sldMkLst>
        <pc:spChg chg="mod">
          <ac:chgData name="Guest User" userId="" providerId="Windows Live" clId="Web-{76592281-6203-4D6C-9CD2-31D48ED9F8FB}" dt="2025-03-15T21:36:21.365" v="274" actId="20577"/>
          <ac:spMkLst>
            <pc:docMk/>
            <pc:sldMk cId="1905343153" sldId="262"/>
            <ac:spMk id="2" creationId="{B8C0D327-5268-7726-CC5D-D9D46F192CE1}"/>
          </ac:spMkLst>
        </pc:spChg>
        <pc:spChg chg="mod">
          <ac:chgData name="Guest User" userId="" providerId="Windows Live" clId="Web-{76592281-6203-4D6C-9CD2-31D48ED9F8FB}" dt="2025-03-15T21:31:13.125" v="268" actId="1076"/>
          <ac:spMkLst>
            <pc:docMk/>
            <pc:sldMk cId="1905343153" sldId="262"/>
            <ac:spMk id="3" creationId="{C7DC989B-9D19-B5D1-8EBA-452B13484928}"/>
          </ac:spMkLst>
        </pc:spChg>
      </pc:sldChg>
      <pc:sldChg chg="modSp new">
        <pc:chgData name="Guest User" userId="" providerId="Windows Live" clId="Web-{76592281-6203-4D6C-9CD2-31D48ED9F8FB}" dt="2025-03-15T21:49:21.832" v="467" actId="20577"/>
        <pc:sldMkLst>
          <pc:docMk/>
          <pc:sldMk cId="2558924972"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48FB0-F9C9-467B-BEC8-16BE40CF6525}" type="doc">
      <dgm:prSet loTypeId="urn:microsoft.com/office/officeart/2011/layout/CircleProcess" loCatId="process" qsTypeId="urn:microsoft.com/office/officeart/2005/8/quickstyle/simple1" qsCatId="simple" csTypeId="urn:microsoft.com/office/officeart/2005/8/colors/colorful1" csCatId="colorful" phldr="1"/>
      <dgm:spPr/>
    </dgm:pt>
    <dgm:pt modelId="{8E26AAC0-B5BD-4825-B8C1-6F18702B1679}">
      <dgm:prSet phldrT="[Text]" custT="1"/>
      <dgm:spPr/>
      <dgm:t>
        <a:bodyPr/>
        <a:lstStyle/>
        <a:p>
          <a:r>
            <a:rPr lang="en-US" sz="1200" b="1">
              <a:effectLst/>
              <a:latin typeface="Georgia" panose="02040502050405020303" pitchFamily="18" charset="0"/>
            </a:rPr>
            <a:t>Phase 1: Project Initiation &amp; Data Understanding</a:t>
          </a:r>
          <a:r>
            <a:rPr lang="en-US" sz="1200">
              <a:latin typeface="Georgia" panose="02040502050405020303" pitchFamily="18" charset="0"/>
            </a:rPr>
            <a:t> </a:t>
          </a:r>
        </a:p>
      </dgm:t>
    </dgm:pt>
    <dgm:pt modelId="{A1973776-84CF-4EF4-916E-CF6D7104A103}" type="parTrans" cxnId="{43DBC732-8CE4-42C5-AE71-1653DAD07949}">
      <dgm:prSet/>
      <dgm:spPr/>
      <dgm:t>
        <a:bodyPr/>
        <a:lstStyle/>
        <a:p>
          <a:endParaRPr lang="en-US"/>
        </a:p>
      </dgm:t>
    </dgm:pt>
    <dgm:pt modelId="{238792F3-E074-4FEF-A375-2CAFADF47755}" type="sibTrans" cxnId="{43DBC732-8CE4-42C5-AE71-1653DAD07949}">
      <dgm:prSet/>
      <dgm:spPr/>
      <dgm:t>
        <a:bodyPr/>
        <a:lstStyle/>
        <a:p>
          <a:endParaRPr lang="en-US"/>
        </a:p>
      </dgm:t>
    </dgm:pt>
    <dgm:pt modelId="{5ABF80A2-E70D-4326-A272-4C7DB027572C}">
      <dgm:prSet phldrT="[Text]" custT="1"/>
      <dgm:spPr/>
      <dgm:t>
        <a:bodyPr/>
        <a:lstStyle/>
        <a:p>
          <a:r>
            <a:rPr lang="en-US" sz="1200" b="1">
              <a:solidFill>
                <a:srgbClr val="A02B93"/>
              </a:solidFill>
              <a:effectLst/>
              <a:latin typeface="Georgia" panose="02040502050405020303" pitchFamily="18" charset="0"/>
            </a:rPr>
            <a:t>Phase 2: </a:t>
          </a:r>
        </a:p>
        <a:p>
          <a:r>
            <a:rPr lang="en-US" sz="1200" b="1">
              <a:solidFill>
                <a:srgbClr val="A02B93"/>
              </a:solidFill>
              <a:effectLst/>
              <a:latin typeface="Georgia" panose="02040502050405020303" pitchFamily="18" charset="0"/>
            </a:rPr>
            <a:t>Base Model Development</a:t>
          </a:r>
          <a:r>
            <a:rPr lang="en-US" sz="1200">
              <a:solidFill>
                <a:srgbClr val="A02B93"/>
              </a:solidFill>
              <a:latin typeface="Georgia" panose="02040502050405020303" pitchFamily="18" charset="0"/>
            </a:rPr>
            <a:t> </a:t>
          </a:r>
        </a:p>
      </dgm:t>
    </dgm:pt>
    <dgm:pt modelId="{8EE7923D-F065-4753-ABBD-90C31E2E3E8C}" type="parTrans" cxnId="{5F752232-7BC9-49DF-B669-670C9E78FCCB}">
      <dgm:prSet/>
      <dgm:spPr/>
      <dgm:t>
        <a:bodyPr/>
        <a:lstStyle/>
        <a:p>
          <a:endParaRPr lang="en-US"/>
        </a:p>
      </dgm:t>
    </dgm:pt>
    <dgm:pt modelId="{C7A8AB55-1ACF-44C2-ADAA-2A646C91D35E}" type="sibTrans" cxnId="{5F752232-7BC9-49DF-B669-670C9E78FCCB}">
      <dgm:prSet/>
      <dgm:spPr/>
      <dgm:t>
        <a:bodyPr/>
        <a:lstStyle/>
        <a:p>
          <a:endParaRPr lang="en-US"/>
        </a:p>
      </dgm:t>
    </dgm:pt>
    <dgm:pt modelId="{5DECCDBB-4F2C-4059-A088-72A846B8D5B7}">
      <dgm:prSet phldrT="[Text]" custT="1"/>
      <dgm:spPr/>
      <dgm:t>
        <a:bodyPr/>
        <a:lstStyle/>
        <a:p>
          <a:r>
            <a:rPr lang="en-US" sz="1200" b="1">
              <a:effectLst/>
              <a:latin typeface="Georgia" panose="02040502050405020303" pitchFamily="18" charset="0"/>
            </a:rPr>
            <a:t>Phase 3: </a:t>
          </a:r>
        </a:p>
        <a:p>
          <a:r>
            <a:rPr lang="en-US" sz="1200" b="1">
              <a:effectLst/>
              <a:latin typeface="Georgia" panose="02040502050405020303" pitchFamily="18" charset="0"/>
            </a:rPr>
            <a:t>Model Architecture </a:t>
          </a:r>
        </a:p>
        <a:p>
          <a:r>
            <a:rPr lang="en-US" sz="1200" b="1">
              <a:effectLst/>
              <a:latin typeface="Georgia" panose="02040502050405020303" pitchFamily="18" charset="0"/>
            </a:rPr>
            <a:t>Refinement</a:t>
          </a:r>
          <a:r>
            <a:rPr lang="en-US" sz="1200">
              <a:latin typeface="Georgia" panose="02040502050405020303" pitchFamily="18" charset="0"/>
            </a:rPr>
            <a:t> </a:t>
          </a:r>
        </a:p>
      </dgm:t>
    </dgm:pt>
    <dgm:pt modelId="{C81E25F1-653E-4F50-AE3E-66BDBC1E537C}" type="parTrans" cxnId="{52B67B38-E62A-4CE6-8252-8B12C40732B4}">
      <dgm:prSet/>
      <dgm:spPr/>
      <dgm:t>
        <a:bodyPr/>
        <a:lstStyle/>
        <a:p>
          <a:endParaRPr lang="en-US"/>
        </a:p>
      </dgm:t>
    </dgm:pt>
    <dgm:pt modelId="{B344D30E-AA10-4654-8C56-7A249D108F0B}" type="sibTrans" cxnId="{52B67B38-E62A-4CE6-8252-8B12C40732B4}">
      <dgm:prSet/>
      <dgm:spPr/>
      <dgm:t>
        <a:bodyPr/>
        <a:lstStyle/>
        <a:p>
          <a:endParaRPr lang="en-US"/>
        </a:p>
      </dgm:t>
    </dgm:pt>
    <dgm:pt modelId="{61E616CC-BACB-46F6-B36B-32719F96FEE9}">
      <dgm:prSet phldrT="[Text]" custT="1"/>
      <dgm:spPr/>
      <dgm:t>
        <a:bodyPr/>
        <a:lstStyle/>
        <a:p>
          <a:r>
            <a:rPr lang="en-US" sz="1200" b="1">
              <a:effectLst/>
              <a:latin typeface="Georgia" panose="02040502050405020303" pitchFamily="18" charset="0"/>
            </a:rPr>
            <a:t>Phase 5: </a:t>
          </a:r>
        </a:p>
        <a:p>
          <a:r>
            <a:rPr lang="en-US" sz="1200" b="1">
              <a:effectLst/>
              <a:latin typeface="Georgia" panose="02040502050405020303" pitchFamily="18" charset="0"/>
            </a:rPr>
            <a:t>Final Implementation &amp; Evaluation</a:t>
          </a:r>
          <a:r>
            <a:rPr lang="en-US" sz="1200">
              <a:latin typeface="Georgia" panose="02040502050405020303" pitchFamily="18" charset="0"/>
            </a:rPr>
            <a:t> </a:t>
          </a:r>
        </a:p>
      </dgm:t>
    </dgm:pt>
    <dgm:pt modelId="{DE7FA697-B602-4884-827E-B6C22B64BAD5}" type="parTrans" cxnId="{5CDF44F8-BF3A-4B44-80AB-077AB9639412}">
      <dgm:prSet/>
      <dgm:spPr/>
      <dgm:t>
        <a:bodyPr/>
        <a:lstStyle/>
        <a:p>
          <a:endParaRPr lang="en-US"/>
        </a:p>
      </dgm:t>
    </dgm:pt>
    <dgm:pt modelId="{2093F0A3-B7D2-4CF1-B3DF-470129756CA0}" type="sibTrans" cxnId="{5CDF44F8-BF3A-4B44-80AB-077AB9639412}">
      <dgm:prSet/>
      <dgm:spPr/>
      <dgm:t>
        <a:bodyPr/>
        <a:lstStyle/>
        <a:p>
          <a:endParaRPr lang="en-US"/>
        </a:p>
      </dgm:t>
    </dgm:pt>
    <dgm:pt modelId="{0D7E1C84-2135-4E1F-99BB-EBDB2125F835}">
      <dgm:prSet phldrT="[Text]" custT="1"/>
      <dgm:spPr/>
      <dgm:t>
        <a:bodyPr/>
        <a:lstStyle/>
        <a:p>
          <a:r>
            <a:rPr lang="en-US" sz="1200" b="1">
              <a:effectLst/>
              <a:latin typeface="Georgia" panose="02040502050405020303" pitchFamily="18" charset="0"/>
            </a:rPr>
            <a:t>Phase 4: </a:t>
          </a:r>
        </a:p>
        <a:p>
          <a:r>
            <a:rPr lang="en-US" sz="1200" b="1">
              <a:effectLst/>
              <a:latin typeface="Georgia" panose="02040502050405020303" pitchFamily="18" charset="0"/>
            </a:rPr>
            <a:t>Advanced Model Versions</a:t>
          </a:r>
          <a:r>
            <a:rPr lang="en-US" sz="1200">
              <a:latin typeface="Georgia" panose="02040502050405020303" pitchFamily="18" charset="0"/>
            </a:rPr>
            <a:t> </a:t>
          </a:r>
        </a:p>
      </dgm:t>
    </dgm:pt>
    <dgm:pt modelId="{887E39FE-9CAE-4F9B-8DB0-4E1A085249C6}" type="parTrans" cxnId="{05A3AFC0-F6FA-48C9-A227-91AE4A1F498E}">
      <dgm:prSet/>
      <dgm:spPr/>
      <dgm:t>
        <a:bodyPr/>
        <a:lstStyle/>
        <a:p>
          <a:endParaRPr lang="en-US"/>
        </a:p>
      </dgm:t>
    </dgm:pt>
    <dgm:pt modelId="{A1868B6E-A75B-4EDF-82B4-B93E1898E566}" type="sibTrans" cxnId="{05A3AFC0-F6FA-48C9-A227-91AE4A1F498E}">
      <dgm:prSet/>
      <dgm:spPr/>
      <dgm:t>
        <a:bodyPr/>
        <a:lstStyle/>
        <a:p>
          <a:endParaRPr lang="en-US"/>
        </a:p>
      </dgm:t>
    </dgm:pt>
    <dgm:pt modelId="{7009EDA0-E34F-4215-A690-3D2ABBB75C8C}" type="pres">
      <dgm:prSet presAssocID="{5E548FB0-F9C9-467B-BEC8-16BE40CF6525}" presName="Name0" presStyleCnt="0">
        <dgm:presLayoutVars>
          <dgm:chMax val="11"/>
          <dgm:chPref val="11"/>
          <dgm:dir/>
          <dgm:resizeHandles/>
        </dgm:presLayoutVars>
      </dgm:prSet>
      <dgm:spPr/>
    </dgm:pt>
    <dgm:pt modelId="{48F1AA8C-0A2A-4A9C-A999-A989FFD01CE9}" type="pres">
      <dgm:prSet presAssocID="{61E616CC-BACB-46F6-B36B-32719F96FEE9}" presName="Accent5" presStyleCnt="0"/>
      <dgm:spPr/>
    </dgm:pt>
    <dgm:pt modelId="{0BE96AB0-E39D-4368-B804-078AE2B3EA05}" type="pres">
      <dgm:prSet presAssocID="{61E616CC-BACB-46F6-B36B-32719F96FEE9}" presName="Accent" presStyleLbl="node1" presStyleIdx="0" presStyleCnt="5" custScaleX="90043" custScaleY="90043"/>
      <dgm:spPr/>
    </dgm:pt>
    <dgm:pt modelId="{4C71B96F-D94B-457E-ADEB-6091D44E1731}" type="pres">
      <dgm:prSet presAssocID="{61E616CC-BACB-46F6-B36B-32719F96FEE9}" presName="ParentBackground5" presStyleCnt="0"/>
      <dgm:spPr/>
    </dgm:pt>
    <dgm:pt modelId="{50798E18-3073-4004-800D-50A9CA538CC4}" type="pres">
      <dgm:prSet presAssocID="{61E616CC-BACB-46F6-B36B-32719F96FEE9}" presName="ParentBackground" presStyleLbl="fgAcc1" presStyleIdx="0" presStyleCnt="5" custScaleX="121756" custScaleY="121756"/>
      <dgm:spPr/>
    </dgm:pt>
    <dgm:pt modelId="{8AA4ADC9-D215-4764-9F55-F1020B732A8D}" type="pres">
      <dgm:prSet presAssocID="{61E616CC-BACB-46F6-B36B-32719F96FEE9}" presName="Parent5" presStyleLbl="revTx" presStyleIdx="0" presStyleCnt="0">
        <dgm:presLayoutVars>
          <dgm:chMax val="1"/>
          <dgm:chPref val="1"/>
          <dgm:bulletEnabled val="1"/>
        </dgm:presLayoutVars>
      </dgm:prSet>
      <dgm:spPr/>
    </dgm:pt>
    <dgm:pt modelId="{63576884-1994-4DCA-8A10-8A9BB6F6C4A4}" type="pres">
      <dgm:prSet presAssocID="{0D7E1C84-2135-4E1F-99BB-EBDB2125F835}" presName="Accent4" presStyleCnt="0"/>
      <dgm:spPr/>
    </dgm:pt>
    <dgm:pt modelId="{6AECFD23-13CC-43C0-91A7-3B0B1DF112B1}" type="pres">
      <dgm:prSet presAssocID="{0D7E1C84-2135-4E1F-99BB-EBDB2125F835}" presName="Accent" presStyleLbl="node1" presStyleIdx="1" presStyleCnt="5" custScaleX="90043" custScaleY="90043"/>
      <dgm:spPr/>
    </dgm:pt>
    <dgm:pt modelId="{908111B1-4604-408F-B0BA-F1848340AB3B}" type="pres">
      <dgm:prSet presAssocID="{0D7E1C84-2135-4E1F-99BB-EBDB2125F835}" presName="ParentBackground4" presStyleCnt="0"/>
      <dgm:spPr/>
    </dgm:pt>
    <dgm:pt modelId="{59A7C16D-A7FA-43FA-ABF9-CF39915C5834}" type="pres">
      <dgm:prSet presAssocID="{0D7E1C84-2135-4E1F-99BB-EBDB2125F835}" presName="ParentBackground" presStyleLbl="fgAcc1" presStyleIdx="1" presStyleCnt="5" custScaleX="121756" custScaleY="121756"/>
      <dgm:spPr/>
    </dgm:pt>
    <dgm:pt modelId="{E258DA7D-7533-4E30-A23C-115890D7FBC3}" type="pres">
      <dgm:prSet presAssocID="{0D7E1C84-2135-4E1F-99BB-EBDB2125F835}" presName="Parent4" presStyleLbl="revTx" presStyleIdx="0" presStyleCnt="0">
        <dgm:presLayoutVars>
          <dgm:chMax val="1"/>
          <dgm:chPref val="1"/>
          <dgm:bulletEnabled val="1"/>
        </dgm:presLayoutVars>
      </dgm:prSet>
      <dgm:spPr/>
    </dgm:pt>
    <dgm:pt modelId="{53B5A145-4B5F-4A6B-8EEB-8D0437C9E029}" type="pres">
      <dgm:prSet presAssocID="{5DECCDBB-4F2C-4059-A088-72A846B8D5B7}" presName="Accent3" presStyleCnt="0"/>
      <dgm:spPr/>
    </dgm:pt>
    <dgm:pt modelId="{3C12F4DC-D896-4E42-A88E-F6D09B4AD90C}" type="pres">
      <dgm:prSet presAssocID="{5DECCDBB-4F2C-4059-A088-72A846B8D5B7}" presName="Accent" presStyleLbl="node1" presStyleIdx="2" presStyleCnt="5" custScaleX="90043" custScaleY="90043"/>
      <dgm:spPr/>
    </dgm:pt>
    <dgm:pt modelId="{B5E1AE00-19DA-413E-9DDB-10D03D41676B}" type="pres">
      <dgm:prSet presAssocID="{5DECCDBB-4F2C-4059-A088-72A846B8D5B7}" presName="ParentBackground3" presStyleCnt="0"/>
      <dgm:spPr/>
    </dgm:pt>
    <dgm:pt modelId="{D3027A82-49FC-434B-B4B1-954B3B093838}" type="pres">
      <dgm:prSet presAssocID="{5DECCDBB-4F2C-4059-A088-72A846B8D5B7}" presName="ParentBackground" presStyleLbl="fgAcc1" presStyleIdx="2" presStyleCnt="5" custScaleX="121756" custScaleY="121756"/>
      <dgm:spPr/>
    </dgm:pt>
    <dgm:pt modelId="{BB421F9C-FC43-4C9E-940C-6900CE2CBDFA}" type="pres">
      <dgm:prSet presAssocID="{5DECCDBB-4F2C-4059-A088-72A846B8D5B7}" presName="Parent3" presStyleLbl="revTx" presStyleIdx="0" presStyleCnt="0">
        <dgm:presLayoutVars>
          <dgm:chMax val="1"/>
          <dgm:chPref val="1"/>
          <dgm:bulletEnabled val="1"/>
        </dgm:presLayoutVars>
      </dgm:prSet>
      <dgm:spPr/>
    </dgm:pt>
    <dgm:pt modelId="{8D69492B-788E-4CC0-990C-604B2D20575D}" type="pres">
      <dgm:prSet presAssocID="{5ABF80A2-E70D-4326-A272-4C7DB027572C}" presName="Accent2" presStyleCnt="0"/>
      <dgm:spPr/>
    </dgm:pt>
    <dgm:pt modelId="{AA000AD4-ADF1-4207-9008-100D6A7BE169}" type="pres">
      <dgm:prSet presAssocID="{5ABF80A2-E70D-4326-A272-4C7DB027572C}" presName="Accent" presStyleLbl="node1" presStyleIdx="3" presStyleCnt="5" custScaleX="90043" custScaleY="90043"/>
      <dgm:spPr/>
    </dgm:pt>
    <dgm:pt modelId="{71850CD6-E83F-4C2F-B015-C73D969D8299}" type="pres">
      <dgm:prSet presAssocID="{5ABF80A2-E70D-4326-A272-4C7DB027572C}" presName="ParentBackground2" presStyleCnt="0"/>
      <dgm:spPr/>
    </dgm:pt>
    <dgm:pt modelId="{93DAAF4E-6DEA-4897-9005-BB892C47E9AF}" type="pres">
      <dgm:prSet presAssocID="{5ABF80A2-E70D-4326-A272-4C7DB027572C}" presName="ParentBackground" presStyleLbl="fgAcc1" presStyleIdx="3" presStyleCnt="5" custScaleX="121756" custScaleY="121756"/>
      <dgm:spPr/>
    </dgm:pt>
    <dgm:pt modelId="{CB1FA71C-F32C-43E7-ACB5-00B6F809E95D}" type="pres">
      <dgm:prSet presAssocID="{5ABF80A2-E70D-4326-A272-4C7DB027572C}" presName="Parent2" presStyleLbl="revTx" presStyleIdx="0" presStyleCnt="0">
        <dgm:presLayoutVars>
          <dgm:chMax val="1"/>
          <dgm:chPref val="1"/>
          <dgm:bulletEnabled val="1"/>
        </dgm:presLayoutVars>
      </dgm:prSet>
      <dgm:spPr/>
    </dgm:pt>
    <dgm:pt modelId="{C0EB0C5B-9083-4B2A-81D6-7308EAC8D81A}" type="pres">
      <dgm:prSet presAssocID="{8E26AAC0-B5BD-4825-B8C1-6F18702B1679}" presName="Accent1" presStyleCnt="0"/>
      <dgm:spPr/>
    </dgm:pt>
    <dgm:pt modelId="{8B69A1CE-B367-40EC-815F-CBBEBC5F792E}" type="pres">
      <dgm:prSet presAssocID="{8E26AAC0-B5BD-4825-B8C1-6F18702B1679}" presName="Accent" presStyleLbl="node1" presStyleIdx="4" presStyleCnt="5" custScaleX="90043" custScaleY="90043"/>
      <dgm:spPr/>
    </dgm:pt>
    <dgm:pt modelId="{F14C5643-394D-4831-8FE3-EA4AC6E95688}" type="pres">
      <dgm:prSet presAssocID="{8E26AAC0-B5BD-4825-B8C1-6F18702B1679}" presName="ParentBackground1" presStyleCnt="0"/>
      <dgm:spPr/>
    </dgm:pt>
    <dgm:pt modelId="{3CEE875E-EC73-42D7-B5C8-8F215BE43C12}" type="pres">
      <dgm:prSet presAssocID="{8E26AAC0-B5BD-4825-B8C1-6F18702B1679}" presName="ParentBackground" presStyleLbl="fgAcc1" presStyleIdx="4" presStyleCnt="5" custScaleX="121756" custScaleY="121756"/>
      <dgm:spPr/>
    </dgm:pt>
    <dgm:pt modelId="{92DAD25F-47C2-4AEC-B2F7-F9660B6DA903}" type="pres">
      <dgm:prSet presAssocID="{8E26AAC0-B5BD-4825-B8C1-6F18702B1679}" presName="Parent1" presStyleLbl="revTx" presStyleIdx="0" presStyleCnt="0">
        <dgm:presLayoutVars>
          <dgm:chMax val="1"/>
          <dgm:chPref val="1"/>
          <dgm:bulletEnabled val="1"/>
        </dgm:presLayoutVars>
      </dgm:prSet>
      <dgm:spPr/>
    </dgm:pt>
  </dgm:ptLst>
  <dgm:cxnLst>
    <dgm:cxn modelId="{BF5F3D00-2A13-464F-B45C-17489101CC9A}" type="presOf" srcId="{0D7E1C84-2135-4E1F-99BB-EBDB2125F835}" destId="{E258DA7D-7533-4E30-A23C-115890D7FBC3}" srcOrd="1" destOrd="0" presId="urn:microsoft.com/office/officeart/2011/layout/CircleProcess"/>
    <dgm:cxn modelId="{6848E623-0E85-4710-B61B-FEAA2ADAC968}" type="presOf" srcId="{5ABF80A2-E70D-4326-A272-4C7DB027572C}" destId="{93DAAF4E-6DEA-4897-9005-BB892C47E9AF}" srcOrd="0" destOrd="0" presId="urn:microsoft.com/office/officeart/2011/layout/CircleProcess"/>
    <dgm:cxn modelId="{5F752232-7BC9-49DF-B669-670C9E78FCCB}" srcId="{5E548FB0-F9C9-467B-BEC8-16BE40CF6525}" destId="{5ABF80A2-E70D-4326-A272-4C7DB027572C}" srcOrd="1" destOrd="0" parTransId="{8EE7923D-F065-4753-ABBD-90C31E2E3E8C}" sibTransId="{C7A8AB55-1ACF-44C2-ADAA-2A646C91D35E}"/>
    <dgm:cxn modelId="{43DBC732-8CE4-42C5-AE71-1653DAD07949}" srcId="{5E548FB0-F9C9-467B-BEC8-16BE40CF6525}" destId="{8E26AAC0-B5BD-4825-B8C1-6F18702B1679}" srcOrd="0" destOrd="0" parTransId="{A1973776-84CF-4EF4-916E-CF6D7104A103}" sibTransId="{238792F3-E074-4FEF-A375-2CAFADF47755}"/>
    <dgm:cxn modelId="{F0957C34-9786-4A60-86E3-5A0B627B54B9}" type="presOf" srcId="{61E616CC-BACB-46F6-B36B-32719F96FEE9}" destId="{50798E18-3073-4004-800D-50A9CA538CC4}" srcOrd="0" destOrd="0" presId="urn:microsoft.com/office/officeart/2011/layout/CircleProcess"/>
    <dgm:cxn modelId="{DB956938-1D81-4536-910B-E240D14915B6}" type="presOf" srcId="{5ABF80A2-E70D-4326-A272-4C7DB027572C}" destId="{CB1FA71C-F32C-43E7-ACB5-00B6F809E95D}" srcOrd="1" destOrd="0" presId="urn:microsoft.com/office/officeart/2011/layout/CircleProcess"/>
    <dgm:cxn modelId="{52B67B38-E62A-4CE6-8252-8B12C40732B4}" srcId="{5E548FB0-F9C9-467B-BEC8-16BE40CF6525}" destId="{5DECCDBB-4F2C-4059-A088-72A846B8D5B7}" srcOrd="2" destOrd="0" parTransId="{C81E25F1-653E-4F50-AE3E-66BDBC1E537C}" sibTransId="{B344D30E-AA10-4654-8C56-7A249D108F0B}"/>
    <dgm:cxn modelId="{0D2CA73B-E134-4067-A340-46E4E3A2BD18}" type="presOf" srcId="{61E616CC-BACB-46F6-B36B-32719F96FEE9}" destId="{8AA4ADC9-D215-4764-9F55-F1020B732A8D}" srcOrd="1" destOrd="0" presId="urn:microsoft.com/office/officeart/2011/layout/CircleProcess"/>
    <dgm:cxn modelId="{A6746143-F9D6-4102-97B6-11610F979E0B}" type="presOf" srcId="{5DECCDBB-4F2C-4059-A088-72A846B8D5B7}" destId="{BB421F9C-FC43-4C9E-940C-6900CE2CBDFA}" srcOrd="1" destOrd="0" presId="urn:microsoft.com/office/officeart/2011/layout/CircleProcess"/>
    <dgm:cxn modelId="{0A06A07A-A0E8-45FD-BA35-C1572D2F5F1E}" type="presOf" srcId="{5E548FB0-F9C9-467B-BEC8-16BE40CF6525}" destId="{7009EDA0-E34F-4215-A690-3D2ABBB75C8C}" srcOrd="0" destOrd="0" presId="urn:microsoft.com/office/officeart/2011/layout/CircleProcess"/>
    <dgm:cxn modelId="{42E3D881-E9E4-45F5-848C-7DC2AB207ACE}" type="presOf" srcId="{8E26AAC0-B5BD-4825-B8C1-6F18702B1679}" destId="{3CEE875E-EC73-42D7-B5C8-8F215BE43C12}" srcOrd="0" destOrd="0" presId="urn:microsoft.com/office/officeart/2011/layout/CircleProcess"/>
    <dgm:cxn modelId="{5AA9CEA5-E3A8-4F0B-A7D0-E6A22AA2D4EC}" type="presOf" srcId="{0D7E1C84-2135-4E1F-99BB-EBDB2125F835}" destId="{59A7C16D-A7FA-43FA-ABF9-CF39915C5834}" srcOrd="0" destOrd="0" presId="urn:microsoft.com/office/officeart/2011/layout/CircleProcess"/>
    <dgm:cxn modelId="{05A3AFC0-F6FA-48C9-A227-91AE4A1F498E}" srcId="{5E548FB0-F9C9-467B-BEC8-16BE40CF6525}" destId="{0D7E1C84-2135-4E1F-99BB-EBDB2125F835}" srcOrd="3" destOrd="0" parTransId="{887E39FE-9CAE-4F9B-8DB0-4E1A085249C6}" sibTransId="{A1868B6E-A75B-4EDF-82B4-B93E1898E566}"/>
    <dgm:cxn modelId="{40450ADC-9541-4BCA-AB8C-9F943BC25CDE}" type="presOf" srcId="{5DECCDBB-4F2C-4059-A088-72A846B8D5B7}" destId="{D3027A82-49FC-434B-B4B1-954B3B093838}" srcOrd="0" destOrd="0" presId="urn:microsoft.com/office/officeart/2011/layout/CircleProcess"/>
    <dgm:cxn modelId="{504D64DF-73A5-4FE1-A723-CD409F43359C}" type="presOf" srcId="{8E26AAC0-B5BD-4825-B8C1-6F18702B1679}" destId="{92DAD25F-47C2-4AEC-B2F7-F9660B6DA903}" srcOrd="1" destOrd="0" presId="urn:microsoft.com/office/officeart/2011/layout/CircleProcess"/>
    <dgm:cxn modelId="{5CDF44F8-BF3A-4B44-80AB-077AB9639412}" srcId="{5E548FB0-F9C9-467B-BEC8-16BE40CF6525}" destId="{61E616CC-BACB-46F6-B36B-32719F96FEE9}" srcOrd="4" destOrd="0" parTransId="{DE7FA697-B602-4884-827E-B6C22B64BAD5}" sibTransId="{2093F0A3-B7D2-4CF1-B3DF-470129756CA0}"/>
    <dgm:cxn modelId="{69F6F016-5FDC-4E0A-943A-6392E0BCED38}" type="presParOf" srcId="{7009EDA0-E34F-4215-A690-3D2ABBB75C8C}" destId="{48F1AA8C-0A2A-4A9C-A999-A989FFD01CE9}" srcOrd="0" destOrd="0" presId="urn:microsoft.com/office/officeart/2011/layout/CircleProcess"/>
    <dgm:cxn modelId="{F45114FC-8D48-419C-B801-DE09AF548CC0}" type="presParOf" srcId="{48F1AA8C-0A2A-4A9C-A999-A989FFD01CE9}" destId="{0BE96AB0-E39D-4368-B804-078AE2B3EA05}" srcOrd="0" destOrd="0" presId="urn:microsoft.com/office/officeart/2011/layout/CircleProcess"/>
    <dgm:cxn modelId="{09E991A6-3361-4893-9C98-21BF4853BD7E}" type="presParOf" srcId="{7009EDA0-E34F-4215-A690-3D2ABBB75C8C}" destId="{4C71B96F-D94B-457E-ADEB-6091D44E1731}" srcOrd="1" destOrd="0" presId="urn:microsoft.com/office/officeart/2011/layout/CircleProcess"/>
    <dgm:cxn modelId="{BF1A87F9-AF42-45A2-9101-80DB2FE70BEC}" type="presParOf" srcId="{4C71B96F-D94B-457E-ADEB-6091D44E1731}" destId="{50798E18-3073-4004-800D-50A9CA538CC4}" srcOrd="0" destOrd="0" presId="urn:microsoft.com/office/officeart/2011/layout/CircleProcess"/>
    <dgm:cxn modelId="{081A8A3E-5A57-471E-8ADC-20CB04A51355}" type="presParOf" srcId="{7009EDA0-E34F-4215-A690-3D2ABBB75C8C}" destId="{8AA4ADC9-D215-4764-9F55-F1020B732A8D}" srcOrd="2" destOrd="0" presId="urn:microsoft.com/office/officeart/2011/layout/CircleProcess"/>
    <dgm:cxn modelId="{C1C05536-12F8-441C-8A3E-79E3C5A667FF}" type="presParOf" srcId="{7009EDA0-E34F-4215-A690-3D2ABBB75C8C}" destId="{63576884-1994-4DCA-8A10-8A9BB6F6C4A4}" srcOrd="3" destOrd="0" presId="urn:microsoft.com/office/officeart/2011/layout/CircleProcess"/>
    <dgm:cxn modelId="{B4F334E9-66AF-469A-B6F5-D62DC3577884}" type="presParOf" srcId="{63576884-1994-4DCA-8A10-8A9BB6F6C4A4}" destId="{6AECFD23-13CC-43C0-91A7-3B0B1DF112B1}" srcOrd="0" destOrd="0" presId="urn:microsoft.com/office/officeart/2011/layout/CircleProcess"/>
    <dgm:cxn modelId="{78CCEA64-76AB-43D6-90CD-0CD2DA296961}" type="presParOf" srcId="{7009EDA0-E34F-4215-A690-3D2ABBB75C8C}" destId="{908111B1-4604-408F-B0BA-F1848340AB3B}" srcOrd="4" destOrd="0" presId="urn:microsoft.com/office/officeart/2011/layout/CircleProcess"/>
    <dgm:cxn modelId="{150BAD25-E039-4288-8093-B8220C4EBFA7}" type="presParOf" srcId="{908111B1-4604-408F-B0BA-F1848340AB3B}" destId="{59A7C16D-A7FA-43FA-ABF9-CF39915C5834}" srcOrd="0" destOrd="0" presId="urn:microsoft.com/office/officeart/2011/layout/CircleProcess"/>
    <dgm:cxn modelId="{8DA6294A-AF2F-4CD7-836F-8DD132007338}" type="presParOf" srcId="{7009EDA0-E34F-4215-A690-3D2ABBB75C8C}" destId="{E258DA7D-7533-4E30-A23C-115890D7FBC3}" srcOrd="5" destOrd="0" presId="urn:microsoft.com/office/officeart/2011/layout/CircleProcess"/>
    <dgm:cxn modelId="{9F97C8E8-364F-4CC0-B797-395AF69E780C}" type="presParOf" srcId="{7009EDA0-E34F-4215-A690-3D2ABBB75C8C}" destId="{53B5A145-4B5F-4A6B-8EEB-8D0437C9E029}" srcOrd="6" destOrd="0" presId="urn:microsoft.com/office/officeart/2011/layout/CircleProcess"/>
    <dgm:cxn modelId="{7E6D08EC-B17B-41BB-8D76-C92364293BDD}" type="presParOf" srcId="{53B5A145-4B5F-4A6B-8EEB-8D0437C9E029}" destId="{3C12F4DC-D896-4E42-A88E-F6D09B4AD90C}" srcOrd="0" destOrd="0" presId="urn:microsoft.com/office/officeart/2011/layout/CircleProcess"/>
    <dgm:cxn modelId="{984B3665-4F51-40BD-A53B-F7713C399A0B}" type="presParOf" srcId="{7009EDA0-E34F-4215-A690-3D2ABBB75C8C}" destId="{B5E1AE00-19DA-413E-9DDB-10D03D41676B}" srcOrd="7" destOrd="0" presId="urn:microsoft.com/office/officeart/2011/layout/CircleProcess"/>
    <dgm:cxn modelId="{A8ED3167-13E8-4392-A40B-6FF2B98ED82C}" type="presParOf" srcId="{B5E1AE00-19DA-413E-9DDB-10D03D41676B}" destId="{D3027A82-49FC-434B-B4B1-954B3B093838}" srcOrd="0" destOrd="0" presId="urn:microsoft.com/office/officeart/2011/layout/CircleProcess"/>
    <dgm:cxn modelId="{396E33C4-935E-46B4-A51D-52C467CC5A1F}" type="presParOf" srcId="{7009EDA0-E34F-4215-A690-3D2ABBB75C8C}" destId="{BB421F9C-FC43-4C9E-940C-6900CE2CBDFA}" srcOrd="8" destOrd="0" presId="urn:microsoft.com/office/officeart/2011/layout/CircleProcess"/>
    <dgm:cxn modelId="{87D7A405-8520-436C-B8E6-1FC7F7763FF5}" type="presParOf" srcId="{7009EDA0-E34F-4215-A690-3D2ABBB75C8C}" destId="{8D69492B-788E-4CC0-990C-604B2D20575D}" srcOrd="9" destOrd="0" presId="urn:microsoft.com/office/officeart/2011/layout/CircleProcess"/>
    <dgm:cxn modelId="{ADC602ED-9A4B-475F-AC00-348B8CAC201C}" type="presParOf" srcId="{8D69492B-788E-4CC0-990C-604B2D20575D}" destId="{AA000AD4-ADF1-4207-9008-100D6A7BE169}" srcOrd="0" destOrd="0" presId="urn:microsoft.com/office/officeart/2011/layout/CircleProcess"/>
    <dgm:cxn modelId="{57983D50-3824-400D-82C0-62EBC121E1EA}" type="presParOf" srcId="{7009EDA0-E34F-4215-A690-3D2ABBB75C8C}" destId="{71850CD6-E83F-4C2F-B015-C73D969D8299}" srcOrd="10" destOrd="0" presId="urn:microsoft.com/office/officeart/2011/layout/CircleProcess"/>
    <dgm:cxn modelId="{30B15B2D-EB41-4C58-9B17-E024FD6AFAF7}" type="presParOf" srcId="{71850CD6-E83F-4C2F-B015-C73D969D8299}" destId="{93DAAF4E-6DEA-4897-9005-BB892C47E9AF}" srcOrd="0" destOrd="0" presId="urn:microsoft.com/office/officeart/2011/layout/CircleProcess"/>
    <dgm:cxn modelId="{4E98AB84-C2FA-4968-B817-071D07A22C09}" type="presParOf" srcId="{7009EDA0-E34F-4215-A690-3D2ABBB75C8C}" destId="{CB1FA71C-F32C-43E7-ACB5-00B6F809E95D}" srcOrd="11" destOrd="0" presId="urn:microsoft.com/office/officeart/2011/layout/CircleProcess"/>
    <dgm:cxn modelId="{72B564A1-6185-4066-A8F2-D49CD35FAE68}" type="presParOf" srcId="{7009EDA0-E34F-4215-A690-3D2ABBB75C8C}" destId="{C0EB0C5B-9083-4B2A-81D6-7308EAC8D81A}" srcOrd="12" destOrd="0" presId="urn:microsoft.com/office/officeart/2011/layout/CircleProcess"/>
    <dgm:cxn modelId="{9A6764A6-9D1D-40E3-BF44-248F87C57CB7}" type="presParOf" srcId="{C0EB0C5B-9083-4B2A-81D6-7308EAC8D81A}" destId="{8B69A1CE-B367-40EC-815F-CBBEBC5F792E}" srcOrd="0" destOrd="0" presId="urn:microsoft.com/office/officeart/2011/layout/CircleProcess"/>
    <dgm:cxn modelId="{D173D5C3-93D8-496A-BD72-43F7699BDE77}" type="presParOf" srcId="{7009EDA0-E34F-4215-A690-3D2ABBB75C8C}" destId="{F14C5643-394D-4831-8FE3-EA4AC6E95688}" srcOrd="13" destOrd="0" presId="urn:microsoft.com/office/officeart/2011/layout/CircleProcess"/>
    <dgm:cxn modelId="{4EB52DCC-728B-4212-98DD-F6E34F0C62CC}" type="presParOf" srcId="{F14C5643-394D-4831-8FE3-EA4AC6E95688}" destId="{3CEE875E-EC73-42D7-B5C8-8F215BE43C12}" srcOrd="0" destOrd="0" presId="urn:microsoft.com/office/officeart/2011/layout/CircleProcess"/>
    <dgm:cxn modelId="{EA5C43BF-045E-4A6D-B39A-80C2C9DD9C4C}" type="presParOf" srcId="{7009EDA0-E34F-4215-A690-3D2ABBB75C8C}" destId="{92DAD25F-47C2-4AEC-B2F7-F9660B6DA903}"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367FE-092D-48A8-AAB1-E548A7F2C209}" type="doc">
      <dgm:prSet loTypeId="urn:microsoft.com/office/officeart/2005/8/layout/hProcess11" loCatId="process" qsTypeId="urn:microsoft.com/office/officeart/2005/8/quickstyle/simple1" qsCatId="simple" csTypeId="urn:microsoft.com/office/officeart/2005/8/colors/colorful1" csCatId="colorful" phldr="1"/>
      <dgm:spPr/>
    </dgm:pt>
    <dgm:pt modelId="{300FDC0D-CB0A-4108-9636-668600A6D7FC}">
      <dgm:prSet phldrT="[Text]" custT="1"/>
      <dgm:spPr/>
      <dgm:t>
        <a:bodyPr/>
        <a:lstStyle/>
        <a:p>
          <a:r>
            <a:rPr lang="en-US" sz="1200">
              <a:latin typeface="Georgia"/>
            </a:rPr>
            <a:t>Jan 21</a:t>
          </a:r>
          <a:r>
            <a:rPr lang="en-US" sz="1200" baseline="30000">
              <a:latin typeface="Georgia"/>
            </a:rPr>
            <a:t>st</a:t>
          </a:r>
          <a:r>
            <a:rPr lang="en-US" sz="1200">
              <a:latin typeface="Georgia"/>
            </a:rPr>
            <a:t> </a:t>
          </a:r>
        </a:p>
        <a:p>
          <a:r>
            <a:rPr lang="en-US" sz="1200">
              <a:effectLst/>
              <a:latin typeface="Georgia"/>
            </a:rPr>
            <a:t>Project start &amp; dataset acquisition</a:t>
          </a:r>
          <a:endParaRPr lang="en-US" sz="1200">
            <a:latin typeface="Georgia"/>
          </a:endParaRPr>
        </a:p>
      </dgm:t>
    </dgm:pt>
    <dgm:pt modelId="{FA2C4949-8223-47F8-9DDE-D527197977F4}" type="parTrans" cxnId="{633FF593-9421-4ADE-B09A-27A3ADC88A34}">
      <dgm:prSet/>
      <dgm:spPr/>
      <dgm:t>
        <a:bodyPr/>
        <a:lstStyle/>
        <a:p>
          <a:endParaRPr lang="en-US"/>
        </a:p>
      </dgm:t>
    </dgm:pt>
    <dgm:pt modelId="{94885C0D-7B08-4167-8989-D8CA73A845DC}" type="sibTrans" cxnId="{633FF593-9421-4ADE-B09A-27A3ADC88A34}">
      <dgm:prSet/>
      <dgm:spPr/>
      <dgm:t>
        <a:bodyPr/>
        <a:lstStyle/>
        <a:p>
          <a:endParaRPr lang="en-US"/>
        </a:p>
      </dgm:t>
    </dgm:pt>
    <dgm:pt modelId="{6AFC0A0D-D6FE-4469-A209-3CCF17A0BEEE}">
      <dgm:prSet phldrT="[Text]" custT="1"/>
      <dgm:spPr/>
      <dgm:t>
        <a:bodyPr/>
        <a:lstStyle/>
        <a:p>
          <a:pPr>
            <a:lnSpc>
              <a:spcPct val="100000"/>
            </a:lnSpc>
          </a:pPr>
          <a:r>
            <a:rPr lang="en-US" sz="1200">
              <a:latin typeface="Georgia"/>
            </a:rPr>
            <a:t>Feb 3</a:t>
          </a:r>
          <a:r>
            <a:rPr lang="en-US" sz="1200" baseline="30000">
              <a:latin typeface="Georgia"/>
            </a:rPr>
            <a:t>rd</a:t>
          </a:r>
          <a:r>
            <a:rPr lang="en-US" sz="1200">
              <a:latin typeface="Georgia"/>
            </a:rPr>
            <a:t> </a:t>
          </a:r>
        </a:p>
        <a:p>
          <a:pPr>
            <a:lnSpc>
              <a:spcPct val="100000"/>
            </a:lnSpc>
          </a:pPr>
          <a:r>
            <a:rPr lang="en-US" sz="1200">
              <a:effectLst/>
              <a:latin typeface="Georgia"/>
            </a:rPr>
            <a:t>Exploratory data analysis &amp; Baseline XG Boost model</a:t>
          </a:r>
          <a:endParaRPr lang="en-US" sz="1200">
            <a:latin typeface="Georgia"/>
          </a:endParaRPr>
        </a:p>
      </dgm:t>
    </dgm:pt>
    <dgm:pt modelId="{1E86DE53-6B67-4B1E-9DD8-209B22989E88}" type="parTrans" cxnId="{85424086-7DD7-490E-846D-3805124DD09E}">
      <dgm:prSet/>
      <dgm:spPr/>
      <dgm:t>
        <a:bodyPr/>
        <a:lstStyle/>
        <a:p>
          <a:endParaRPr lang="en-US"/>
        </a:p>
      </dgm:t>
    </dgm:pt>
    <dgm:pt modelId="{9EC89FED-0625-409A-8AEC-9791F4560624}" type="sibTrans" cxnId="{85424086-7DD7-490E-846D-3805124DD09E}">
      <dgm:prSet/>
      <dgm:spPr/>
      <dgm:t>
        <a:bodyPr/>
        <a:lstStyle/>
        <a:p>
          <a:endParaRPr lang="en-US"/>
        </a:p>
      </dgm:t>
    </dgm:pt>
    <dgm:pt modelId="{E8E4EA62-49C5-4203-B075-FFBD2DF8F38A}">
      <dgm:prSet phldrT="[Text]" custT="1"/>
      <dgm:spPr/>
      <dgm:t>
        <a:bodyPr/>
        <a:lstStyle/>
        <a:p>
          <a:r>
            <a:rPr lang="en-US" sz="1200">
              <a:latin typeface="Georgia"/>
            </a:rPr>
            <a:t>Feb 7</a:t>
          </a:r>
          <a:r>
            <a:rPr lang="en-US" sz="1200" baseline="30000">
              <a:latin typeface="Georgia"/>
            </a:rPr>
            <a:t>th</a:t>
          </a:r>
          <a:r>
            <a:rPr lang="en-US" sz="1200">
              <a:latin typeface="Georgia"/>
            </a:rPr>
            <a:t>  </a:t>
          </a:r>
        </a:p>
        <a:p>
          <a:r>
            <a:rPr lang="en-US" sz="1100">
              <a:effectLst/>
              <a:latin typeface="Georgia"/>
            </a:rPr>
            <a:t>First baseline diffusion model implemented</a:t>
          </a:r>
          <a:endParaRPr lang="en-US" sz="1100">
            <a:latin typeface="Georgia"/>
          </a:endParaRPr>
        </a:p>
      </dgm:t>
    </dgm:pt>
    <dgm:pt modelId="{F1F9402D-EAAC-4520-AD0B-0B7C9C79DC22}" type="parTrans" cxnId="{AB627C28-74AD-44F4-9DB6-7B579510D8CA}">
      <dgm:prSet/>
      <dgm:spPr/>
      <dgm:t>
        <a:bodyPr/>
        <a:lstStyle/>
        <a:p>
          <a:endParaRPr lang="en-US"/>
        </a:p>
      </dgm:t>
    </dgm:pt>
    <dgm:pt modelId="{26875ED2-A630-4C31-8C8F-001FAF2F0821}" type="sibTrans" cxnId="{AB627C28-74AD-44F4-9DB6-7B579510D8CA}">
      <dgm:prSet/>
      <dgm:spPr/>
      <dgm:t>
        <a:bodyPr/>
        <a:lstStyle/>
        <a:p>
          <a:endParaRPr lang="en-US"/>
        </a:p>
      </dgm:t>
    </dgm:pt>
    <dgm:pt modelId="{D41768F7-B399-4679-8B63-80226454AAA5}">
      <dgm:prSet phldrT="[Text]" custT="1"/>
      <dgm:spPr/>
      <dgm:t>
        <a:bodyPr/>
        <a:lstStyle/>
        <a:p>
          <a:r>
            <a:rPr lang="en-US" sz="1200">
              <a:effectLst/>
              <a:latin typeface="Georgia"/>
            </a:rPr>
            <a:t>Feb 11</a:t>
          </a:r>
          <a:r>
            <a:rPr lang="en-US" sz="1200" baseline="30000">
              <a:effectLst/>
              <a:latin typeface="Georgia"/>
            </a:rPr>
            <a:t>th</a:t>
          </a:r>
          <a:endParaRPr lang="en-US" sz="1200">
            <a:effectLst/>
            <a:latin typeface="Georgia"/>
          </a:endParaRPr>
        </a:p>
        <a:p>
          <a:r>
            <a:rPr lang="en-US" sz="1100">
              <a:effectLst/>
              <a:latin typeface="Georgia"/>
            </a:rPr>
            <a:t>Versions 2-4 completed with initial and custom loss functions</a:t>
          </a:r>
          <a:endParaRPr lang="en-US" sz="1100">
            <a:latin typeface="Georgia"/>
          </a:endParaRPr>
        </a:p>
      </dgm:t>
    </dgm:pt>
    <dgm:pt modelId="{AD92477F-867A-4F40-9ACA-1F8421D666E2}" type="parTrans" cxnId="{08667934-7217-4851-9956-D6D115C80F67}">
      <dgm:prSet/>
      <dgm:spPr/>
      <dgm:t>
        <a:bodyPr/>
        <a:lstStyle/>
        <a:p>
          <a:endParaRPr lang="en-US"/>
        </a:p>
      </dgm:t>
    </dgm:pt>
    <dgm:pt modelId="{A7D0D902-A92D-400F-9DE7-0C6E272D210E}" type="sibTrans" cxnId="{08667934-7217-4851-9956-D6D115C80F67}">
      <dgm:prSet/>
      <dgm:spPr/>
      <dgm:t>
        <a:bodyPr/>
        <a:lstStyle/>
        <a:p>
          <a:endParaRPr lang="en-US"/>
        </a:p>
      </dgm:t>
    </dgm:pt>
    <dgm:pt modelId="{96329052-9A17-4A44-8468-6EEBE2E04219}">
      <dgm:prSet phldrT="[Text]" custT="1"/>
      <dgm:spPr/>
      <dgm:t>
        <a:bodyPr/>
        <a:lstStyle/>
        <a:p>
          <a:r>
            <a:rPr lang="en-US" sz="1200">
              <a:latin typeface="Georgia"/>
            </a:rPr>
            <a:t>Feb 12-18</a:t>
          </a:r>
          <a:r>
            <a:rPr lang="en-US" sz="1200" baseline="30000">
              <a:latin typeface="Georgia"/>
            </a:rPr>
            <a:t>th</a:t>
          </a:r>
          <a:r>
            <a:rPr lang="en-US" sz="1200">
              <a:latin typeface="Georgia"/>
            </a:rPr>
            <a:t> </a:t>
          </a:r>
        </a:p>
        <a:p>
          <a:r>
            <a:rPr lang="en-US" sz="1200">
              <a:latin typeface="Georgia"/>
            </a:rPr>
            <a:t>Extensive architecture and model understanding</a:t>
          </a:r>
        </a:p>
      </dgm:t>
    </dgm:pt>
    <dgm:pt modelId="{83241F66-5DE5-46E6-8406-2122AAAB4358}" type="parTrans" cxnId="{2BCF6900-5A80-42DD-9D50-FBF39C307544}">
      <dgm:prSet/>
      <dgm:spPr/>
      <dgm:t>
        <a:bodyPr/>
        <a:lstStyle/>
        <a:p>
          <a:endParaRPr lang="en-US"/>
        </a:p>
      </dgm:t>
    </dgm:pt>
    <dgm:pt modelId="{C7B9495E-268D-425F-B7C8-484A5E21887E}" type="sibTrans" cxnId="{2BCF6900-5A80-42DD-9D50-FBF39C307544}">
      <dgm:prSet/>
      <dgm:spPr/>
      <dgm:t>
        <a:bodyPr/>
        <a:lstStyle/>
        <a:p>
          <a:endParaRPr lang="en-US"/>
        </a:p>
      </dgm:t>
    </dgm:pt>
    <dgm:pt modelId="{A0ED8531-5730-442B-9AE2-53FB6A1EF4BE}">
      <dgm:prSet phldrT="[Text]" custT="1"/>
      <dgm:spPr/>
      <dgm:t>
        <a:bodyPr/>
        <a:lstStyle/>
        <a:p>
          <a:r>
            <a:rPr lang="en-US" sz="1200">
              <a:latin typeface="Georgia"/>
            </a:rPr>
            <a:t>Feb 25</a:t>
          </a:r>
          <a:r>
            <a:rPr lang="en-US" sz="1200" baseline="30000">
              <a:latin typeface="Georgia"/>
            </a:rPr>
            <a:t>th</a:t>
          </a:r>
          <a:r>
            <a:rPr lang="en-US" sz="1200">
              <a:latin typeface="Georgia"/>
            </a:rPr>
            <a:t> </a:t>
          </a:r>
        </a:p>
        <a:p>
          <a:r>
            <a:rPr lang="en-US" sz="1200">
              <a:latin typeface="Georgia"/>
            </a:rPr>
            <a:t>Model development with improved distribution modeling (V5)</a:t>
          </a:r>
        </a:p>
      </dgm:t>
    </dgm:pt>
    <dgm:pt modelId="{06107571-54DE-46D3-8CEE-C79F2026380D}" type="parTrans" cxnId="{1860EB96-5915-4AAB-8598-EB9C66136DC3}">
      <dgm:prSet/>
      <dgm:spPr/>
      <dgm:t>
        <a:bodyPr/>
        <a:lstStyle/>
        <a:p>
          <a:endParaRPr lang="en-US"/>
        </a:p>
      </dgm:t>
    </dgm:pt>
    <dgm:pt modelId="{8674C907-9D5C-4633-A50E-164ACAE1B434}" type="sibTrans" cxnId="{1860EB96-5915-4AAB-8598-EB9C66136DC3}">
      <dgm:prSet/>
      <dgm:spPr/>
      <dgm:t>
        <a:bodyPr/>
        <a:lstStyle/>
        <a:p>
          <a:endParaRPr lang="en-US"/>
        </a:p>
      </dgm:t>
    </dgm:pt>
    <dgm:pt modelId="{CF962408-BB9A-4266-9A11-179333B79C84}">
      <dgm:prSet phldrT="[Text]" custT="1"/>
      <dgm:spPr/>
      <dgm:t>
        <a:bodyPr/>
        <a:lstStyle/>
        <a:p>
          <a:r>
            <a:rPr lang="en-US" sz="1200">
              <a:latin typeface="Georgia"/>
            </a:rPr>
            <a:t>March 1</a:t>
          </a:r>
          <a:r>
            <a:rPr lang="en-US" sz="1200" baseline="30000">
              <a:latin typeface="Georgia"/>
            </a:rPr>
            <a:t>st</a:t>
          </a:r>
          <a:r>
            <a:rPr lang="en-US" sz="1200">
              <a:latin typeface="Georgia"/>
            </a:rPr>
            <a:t> </a:t>
          </a:r>
        </a:p>
        <a:p>
          <a:r>
            <a:rPr lang="en-US" sz="1100">
              <a:latin typeface="Georgia"/>
            </a:rPr>
            <a:t>Final diffusion model</a:t>
          </a:r>
        </a:p>
      </dgm:t>
    </dgm:pt>
    <dgm:pt modelId="{E73E61AD-5B3E-410E-B95A-A748703202BC}" type="parTrans" cxnId="{5318CEBA-2D59-4861-830B-3C1428DBF5E2}">
      <dgm:prSet/>
      <dgm:spPr/>
      <dgm:t>
        <a:bodyPr/>
        <a:lstStyle/>
        <a:p>
          <a:endParaRPr lang="en-US"/>
        </a:p>
      </dgm:t>
    </dgm:pt>
    <dgm:pt modelId="{5B5974CA-4B13-48A3-8624-36B1CDA42C35}" type="sibTrans" cxnId="{5318CEBA-2D59-4861-830B-3C1428DBF5E2}">
      <dgm:prSet/>
      <dgm:spPr/>
      <dgm:t>
        <a:bodyPr/>
        <a:lstStyle/>
        <a:p>
          <a:endParaRPr lang="en-US"/>
        </a:p>
      </dgm:t>
    </dgm:pt>
    <dgm:pt modelId="{DFDFF9CA-ACC1-4892-8797-4109B38BAC4B}">
      <dgm:prSet phldrT="[Text]" custT="1"/>
      <dgm:spPr/>
      <dgm:t>
        <a:bodyPr/>
        <a:lstStyle/>
        <a:p>
          <a:r>
            <a:rPr lang="en-US" sz="1200">
              <a:latin typeface="Georgia"/>
            </a:rPr>
            <a:t>March 1-10</a:t>
          </a:r>
          <a:r>
            <a:rPr lang="en-US" sz="1200" baseline="30000">
              <a:latin typeface="Georgia"/>
            </a:rPr>
            <a:t>th</a:t>
          </a:r>
          <a:r>
            <a:rPr lang="en-US" sz="1200">
              <a:latin typeface="Georgia"/>
            </a:rPr>
            <a:t> </a:t>
          </a:r>
        </a:p>
        <a:p>
          <a:r>
            <a:rPr lang="en-US" sz="1100">
              <a:latin typeface="Georgia"/>
            </a:rPr>
            <a:t>Dual validation methodology &amp; </a:t>
          </a:r>
          <a:r>
            <a:rPr lang="en-US" sz="1200">
              <a:latin typeface="Georgia"/>
            </a:rPr>
            <a:t>implemented</a:t>
          </a:r>
        </a:p>
      </dgm:t>
    </dgm:pt>
    <dgm:pt modelId="{5998E91F-19B0-4E31-8C37-DBD21A031D57}" type="parTrans" cxnId="{9CC24D1C-9C4A-4B1B-8F58-53055D266D24}">
      <dgm:prSet/>
      <dgm:spPr/>
      <dgm:t>
        <a:bodyPr/>
        <a:lstStyle/>
        <a:p>
          <a:endParaRPr lang="en-US"/>
        </a:p>
      </dgm:t>
    </dgm:pt>
    <dgm:pt modelId="{A33D0C8F-5FB3-46E2-9953-34E62AFEF8C9}" type="sibTrans" cxnId="{9CC24D1C-9C4A-4B1B-8F58-53055D266D24}">
      <dgm:prSet/>
      <dgm:spPr/>
      <dgm:t>
        <a:bodyPr/>
        <a:lstStyle/>
        <a:p>
          <a:endParaRPr lang="en-US"/>
        </a:p>
      </dgm:t>
    </dgm:pt>
    <dgm:pt modelId="{A5132558-E270-40DB-BA4F-531F64F659AA}">
      <dgm:prSet phldrT="[Text]" custT="1"/>
      <dgm:spPr/>
      <dgm:t>
        <a:bodyPr/>
        <a:lstStyle/>
        <a:p>
          <a:r>
            <a:rPr lang="en-US" sz="1200">
              <a:latin typeface="Georgia"/>
            </a:rPr>
            <a:t>March 10 – 31</a:t>
          </a:r>
          <a:r>
            <a:rPr lang="en-US" sz="1200" baseline="30000">
              <a:latin typeface="Georgia"/>
            </a:rPr>
            <a:t>st</a:t>
          </a:r>
          <a:r>
            <a:rPr lang="en-US" sz="1200">
              <a:latin typeface="Georgia"/>
            </a:rPr>
            <a:t>  Final report &amp; comprehensive evaluation</a:t>
          </a:r>
        </a:p>
      </dgm:t>
    </dgm:pt>
    <dgm:pt modelId="{1AA8D142-3116-4CF5-A897-905F34285D9B}" type="parTrans" cxnId="{3406F261-644F-4ECA-B4A7-E1B8BE9A5172}">
      <dgm:prSet/>
      <dgm:spPr/>
      <dgm:t>
        <a:bodyPr/>
        <a:lstStyle/>
        <a:p>
          <a:endParaRPr lang="en-US"/>
        </a:p>
      </dgm:t>
    </dgm:pt>
    <dgm:pt modelId="{DA81BEE7-A82A-4500-A098-7C40A41772D7}" type="sibTrans" cxnId="{3406F261-644F-4ECA-B4A7-E1B8BE9A5172}">
      <dgm:prSet/>
      <dgm:spPr/>
      <dgm:t>
        <a:bodyPr/>
        <a:lstStyle/>
        <a:p>
          <a:endParaRPr lang="en-US"/>
        </a:p>
      </dgm:t>
    </dgm:pt>
    <dgm:pt modelId="{B5CEEE55-3808-41F7-9F84-80F7941F065D}" type="pres">
      <dgm:prSet presAssocID="{88A367FE-092D-48A8-AAB1-E548A7F2C209}" presName="Name0" presStyleCnt="0">
        <dgm:presLayoutVars>
          <dgm:dir/>
          <dgm:resizeHandles val="exact"/>
        </dgm:presLayoutVars>
      </dgm:prSet>
      <dgm:spPr/>
    </dgm:pt>
    <dgm:pt modelId="{48E659F8-51A7-40F7-839E-8D40CEE047E6}" type="pres">
      <dgm:prSet presAssocID="{88A367FE-092D-48A8-AAB1-E548A7F2C209}" presName="arrow" presStyleLbl="bgShp" presStyleIdx="0" presStyleCnt="1"/>
      <dgm:spPr/>
    </dgm:pt>
    <dgm:pt modelId="{D15BE41E-F63B-4A23-A62A-7A3716234E1D}" type="pres">
      <dgm:prSet presAssocID="{88A367FE-092D-48A8-AAB1-E548A7F2C209}" presName="points" presStyleCnt="0"/>
      <dgm:spPr/>
    </dgm:pt>
    <dgm:pt modelId="{6925300C-9E97-4F96-A530-2E560DA9AE56}" type="pres">
      <dgm:prSet presAssocID="{300FDC0D-CB0A-4108-9636-668600A6D7FC}" presName="compositeA" presStyleCnt="0"/>
      <dgm:spPr/>
    </dgm:pt>
    <dgm:pt modelId="{7632261A-9AAE-4A9C-8D7A-22CE45A57FB0}" type="pres">
      <dgm:prSet presAssocID="{300FDC0D-CB0A-4108-9636-668600A6D7FC}" presName="textA" presStyleLbl="revTx" presStyleIdx="0" presStyleCnt="9" custScaleX="159180">
        <dgm:presLayoutVars>
          <dgm:bulletEnabled val="1"/>
        </dgm:presLayoutVars>
      </dgm:prSet>
      <dgm:spPr/>
    </dgm:pt>
    <dgm:pt modelId="{1696E566-11D4-4775-80DB-A99D8F8CF7D5}" type="pres">
      <dgm:prSet presAssocID="{300FDC0D-CB0A-4108-9636-668600A6D7FC}" presName="circleA" presStyleLbl="node1" presStyleIdx="0" presStyleCnt="9"/>
      <dgm:spPr>
        <a:solidFill>
          <a:srgbClr val="4EA72E"/>
        </a:solidFill>
      </dgm:spPr>
    </dgm:pt>
    <dgm:pt modelId="{3A2DBA62-BCD4-4A04-A195-06A05AEF3F0C}" type="pres">
      <dgm:prSet presAssocID="{300FDC0D-CB0A-4108-9636-668600A6D7FC}" presName="spaceA" presStyleCnt="0"/>
      <dgm:spPr/>
    </dgm:pt>
    <dgm:pt modelId="{BE40F3B0-1353-45C2-883F-EC3C297E1CA4}" type="pres">
      <dgm:prSet presAssocID="{94885C0D-7B08-4167-8989-D8CA73A845DC}" presName="space" presStyleCnt="0"/>
      <dgm:spPr/>
    </dgm:pt>
    <dgm:pt modelId="{EFE202A5-E9EC-4F98-9CEB-A36D76751064}" type="pres">
      <dgm:prSet presAssocID="{6AFC0A0D-D6FE-4469-A209-3CCF17A0BEEE}" presName="compositeB" presStyleCnt="0"/>
      <dgm:spPr/>
    </dgm:pt>
    <dgm:pt modelId="{BF5FB443-C8D2-4A85-BB2B-EED2FF622BED}" type="pres">
      <dgm:prSet presAssocID="{6AFC0A0D-D6FE-4469-A209-3CCF17A0BEEE}" presName="textB" presStyleLbl="revTx" presStyleIdx="1" presStyleCnt="9" custScaleX="156319">
        <dgm:presLayoutVars>
          <dgm:bulletEnabled val="1"/>
        </dgm:presLayoutVars>
      </dgm:prSet>
      <dgm:spPr/>
    </dgm:pt>
    <dgm:pt modelId="{43AFE844-FD59-4871-9BCD-EC12D3DEBB93}" type="pres">
      <dgm:prSet presAssocID="{6AFC0A0D-D6FE-4469-A209-3CCF17A0BEEE}" presName="circleB" presStyleLbl="node1" presStyleIdx="1" presStyleCnt="9"/>
      <dgm:spPr>
        <a:solidFill>
          <a:srgbClr val="4EA72E"/>
        </a:solidFill>
      </dgm:spPr>
    </dgm:pt>
    <dgm:pt modelId="{48E9FC64-CE9B-4A7B-B8AB-97756362F895}" type="pres">
      <dgm:prSet presAssocID="{6AFC0A0D-D6FE-4469-A209-3CCF17A0BEEE}" presName="spaceB" presStyleCnt="0"/>
      <dgm:spPr/>
    </dgm:pt>
    <dgm:pt modelId="{0F8BB80E-FC9A-4FD2-9EFA-3132588D0B5F}" type="pres">
      <dgm:prSet presAssocID="{9EC89FED-0625-409A-8AEC-9791F4560624}" presName="space" presStyleCnt="0"/>
      <dgm:spPr/>
    </dgm:pt>
    <dgm:pt modelId="{54B44946-B3EA-41D6-BA8D-7896B17995C8}" type="pres">
      <dgm:prSet presAssocID="{E8E4EA62-49C5-4203-B075-FFBD2DF8F38A}" presName="compositeA" presStyleCnt="0"/>
      <dgm:spPr/>
    </dgm:pt>
    <dgm:pt modelId="{2E00741D-45C7-4F5E-8095-37F1B42A4735}" type="pres">
      <dgm:prSet presAssocID="{E8E4EA62-49C5-4203-B075-FFBD2DF8F38A}" presName="textA" presStyleLbl="revTx" presStyleIdx="2" presStyleCnt="9" custScaleX="171916">
        <dgm:presLayoutVars>
          <dgm:bulletEnabled val="1"/>
        </dgm:presLayoutVars>
      </dgm:prSet>
      <dgm:spPr/>
    </dgm:pt>
    <dgm:pt modelId="{1C4C1368-02F8-47DA-8C29-CC1E169988A2}" type="pres">
      <dgm:prSet presAssocID="{E8E4EA62-49C5-4203-B075-FFBD2DF8F38A}" presName="circleA" presStyleLbl="node1" presStyleIdx="2" presStyleCnt="9"/>
      <dgm:spPr>
        <a:solidFill>
          <a:srgbClr val="A02B93"/>
        </a:solidFill>
      </dgm:spPr>
    </dgm:pt>
    <dgm:pt modelId="{1415D050-48BA-4F56-A0AF-94A69C720F5C}" type="pres">
      <dgm:prSet presAssocID="{E8E4EA62-49C5-4203-B075-FFBD2DF8F38A}" presName="spaceA" presStyleCnt="0"/>
      <dgm:spPr/>
    </dgm:pt>
    <dgm:pt modelId="{11E00E83-8671-4FB3-8C42-0B9B54CF1175}" type="pres">
      <dgm:prSet presAssocID="{26875ED2-A630-4C31-8C8F-001FAF2F0821}" presName="space" presStyleCnt="0"/>
      <dgm:spPr/>
    </dgm:pt>
    <dgm:pt modelId="{318722A9-8057-4AB7-83DD-A0682949F6E6}" type="pres">
      <dgm:prSet presAssocID="{D41768F7-B399-4679-8B63-80226454AAA5}" presName="compositeB" presStyleCnt="0"/>
      <dgm:spPr/>
    </dgm:pt>
    <dgm:pt modelId="{3A37B6BA-1950-49FB-A879-597B3C3023C3}" type="pres">
      <dgm:prSet presAssocID="{D41768F7-B399-4679-8B63-80226454AAA5}" presName="textB" presStyleLbl="revTx" presStyleIdx="3" presStyleCnt="9" custScaleX="160932">
        <dgm:presLayoutVars>
          <dgm:bulletEnabled val="1"/>
        </dgm:presLayoutVars>
      </dgm:prSet>
      <dgm:spPr/>
    </dgm:pt>
    <dgm:pt modelId="{2EDF6D76-649F-422E-9904-1F0E623DD88F}" type="pres">
      <dgm:prSet presAssocID="{D41768F7-B399-4679-8B63-80226454AAA5}" presName="circleB" presStyleLbl="node1" presStyleIdx="3" presStyleCnt="9"/>
      <dgm:spPr/>
    </dgm:pt>
    <dgm:pt modelId="{A3307BCF-6B45-45FC-9023-91F523476190}" type="pres">
      <dgm:prSet presAssocID="{D41768F7-B399-4679-8B63-80226454AAA5}" presName="spaceB" presStyleCnt="0"/>
      <dgm:spPr/>
    </dgm:pt>
    <dgm:pt modelId="{60D45F62-5522-4F6D-8D7A-93FABE5F673D}" type="pres">
      <dgm:prSet presAssocID="{A7D0D902-A92D-400F-9DE7-0C6E272D210E}" presName="space" presStyleCnt="0"/>
      <dgm:spPr/>
    </dgm:pt>
    <dgm:pt modelId="{14372108-6D35-4B11-A8EB-6B2549E19DF6}" type="pres">
      <dgm:prSet presAssocID="{96329052-9A17-4A44-8468-6EEBE2E04219}" presName="compositeA" presStyleCnt="0"/>
      <dgm:spPr/>
    </dgm:pt>
    <dgm:pt modelId="{07041A4E-42BB-47EB-B3A3-EAF77E2A02C3}" type="pres">
      <dgm:prSet presAssocID="{96329052-9A17-4A44-8468-6EEBE2E04219}" presName="textA" presStyleLbl="revTx" presStyleIdx="4" presStyleCnt="9" custScaleX="183913">
        <dgm:presLayoutVars>
          <dgm:bulletEnabled val="1"/>
        </dgm:presLayoutVars>
      </dgm:prSet>
      <dgm:spPr/>
    </dgm:pt>
    <dgm:pt modelId="{80C7EC08-1443-4F91-B01C-639773F56805}" type="pres">
      <dgm:prSet presAssocID="{96329052-9A17-4A44-8468-6EEBE2E04219}" presName="circleA" presStyleLbl="node1" presStyleIdx="4" presStyleCnt="9"/>
      <dgm:spPr>
        <a:solidFill>
          <a:srgbClr val="0F9ED5"/>
        </a:solidFill>
      </dgm:spPr>
    </dgm:pt>
    <dgm:pt modelId="{EC99111F-7C00-46D6-AB29-FC035412C2BF}" type="pres">
      <dgm:prSet presAssocID="{96329052-9A17-4A44-8468-6EEBE2E04219}" presName="spaceA" presStyleCnt="0"/>
      <dgm:spPr/>
    </dgm:pt>
    <dgm:pt modelId="{15C118E2-E157-4B7D-9835-D6B571A2F097}" type="pres">
      <dgm:prSet presAssocID="{C7B9495E-268D-425F-B7C8-484A5E21887E}" presName="space" presStyleCnt="0"/>
      <dgm:spPr/>
    </dgm:pt>
    <dgm:pt modelId="{E3A21736-577A-4617-AF37-51C7B53EF39C}" type="pres">
      <dgm:prSet presAssocID="{A0ED8531-5730-442B-9AE2-53FB6A1EF4BE}" presName="compositeB" presStyleCnt="0"/>
      <dgm:spPr/>
    </dgm:pt>
    <dgm:pt modelId="{4E2F3504-6B9F-435D-B6D6-0314857972B9}" type="pres">
      <dgm:prSet presAssocID="{A0ED8531-5730-442B-9AE2-53FB6A1EF4BE}" presName="textB" presStyleLbl="revTx" presStyleIdx="5" presStyleCnt="9" custScaleX="165122">
        <dgm:presLayoutVars>
          <dgm:bulletEnabled val="1"/>
        </dgm:presLayoutVars>
      </dgm:prSet>
      <dgm:spPr/>
    </dgm:pt>
    <dgm:pt modelId="{41EF9A69-E99B-4D0C-93AB-A9850A01C88E}" type="pres">
      <dgm:prSet presAssocID="{A0ED8531-5730-442B-9AE2-53FB6A1EF4BE}" presName="circleB" presStyleLbl="node1" presStyleIdx="5" presStyleCnt="9"/>
      <dgm:spPr>
        <a:solidFill>
          <a:srgbClr val="196B24"/>
        </a:solidFill>
      </dgm:spPr>
    </dgm:pt>
    <dgm:pt modelId="{E81DE834-78D2-4781-8225-EA1526F41956}" type="pres">
      <dgm:prSet presAssocID="{A0ED8531-5730-442B-9AE2-53FB6A1EF4BE}" presName="spaceB" presStyleCnt="0"/>
      <dgm:spPr/>
    </dgm:pt>
    <dgm:pt modelId="{9FEBA0AC-085D-45F6-886C-555737A05FBF}" type="pres">
      <dgm:prSet presAssocID="{8674C907-9D5C-4633-A50E-164ACAE1B434}" presName="space" presStyleCnt="0"/>
      <dgm:spPr/>
    </dgm:pt>
    <dgm:pt modelId="{0B374DBA-0C67-4278-A796-ED5DA4004327}" type="pres">
      <dgm:prSet presAssocID="{CF962408-BB9A-4266-9A11-179333B79C84}" presName="compositeA" presStyleCnt="0"/>
      <dgm:spPr/>
    </dgm:pt>
    <dgm:pt modelId="{61B1151F-AB1B-49F4-B776-E56F67875D44}" type="pres">
      <dgm:prSet presAssocID="{CF962408-BB9A-4266-9A11-179333B79C84}" presName="textA" presStyleLbl="revTx" presStyleIdx="6" presStyleCnt="9" custScaleX="124599">
        <dgm:presLayoutVars>
          <dgm:bulletEnabled val="1"/>
        </dgm:presLayoutVars>
      </dgm:prSet>
      <dgm:spPr/>
    </dgm:pt>
    <dgm:pt modelId="{214D4C17-06AC-44B7-A39F-CF849EA18A02}" type="pres">
      <dgm:prSet presAssocID="{CF962408-BB9A-4266-9A11-179333B79C84}" presName="circleA" presStyleLbl="node1" presStyleIdx="6" presStyleCnt="9"/>
      <dgm:spPr/>
    </dgm:pt>
    <dgm:pt modelId="{2FB3DE3F-6182-4402-8099-3585C4AC409D}" type="pres">
      <dgm:prSet presAssocID="{CF962408-BB9A-4266-9A11-179333B79C84}" presName="spaceA" presStyleCnt="0"/>
      <dgm:spPr/>
    </dgm:pt>
    <dgm:pt modelId="{EDA06443-330E-43F5-A4D2-99679451C079}" type="pres">
      <dgm:prSet presAssocID="{5B5974CA-4B13-48A3-8624-36B1CDA42C35}" presName="space" presStyleCnt="0"/>
      <dgm:spPr/>
    </dgm:pt>
    <dgm:pt modelId="{88490103-E4DF-4983-A3AA-15C6CDF26DF5}" type="pres">
      <dgm:prSet presAssocID="{DFDFF9CA-ACC1-4892-8797-4109B38BAC4B}" presName="compositeB" presStyleCnt="0"/>
      <dgm:spPr/>
    </dgm:pt>
    <dgm:pt modelId="{BAE766E8-7455-4A99-95E9-97736FF66D84}" type="pres">
      <dgm:prSet presAssocID="{DFDFF9CA-ACC1-4892-8797-4109B38BAC4B}" presName="textB" presStyleLbl="revTx" presStyleIdx="7" presStyleCnt="9" custScaleX="172857">
        <dgm:presLayoutVars>
          <dgm:bulletEnabled val="1"/>
        </dgm:presLayoutVars>
      </dgm:prSet>
      <dgm:spPr/>
    </dgm:pt>
    <dgm:pt modelId="{3847D799-F8D8-4CFC-BB12-2BA485E99DBC}" type="pres">
      <dgm:prSet presAssocID="{DFDFF9CA-ACC1-4892-8797-4109B38BAC4B}" presName="circleB" presStyleLbl="node1" presStyleIdx="7" presStyleCnt="9"/>
      <dgm:spPr>
        <a:solidFill>
          <a:srgbClr val="E97132"/>
        </a:solidFill>
      </dgm:spPr>
    </dgm:pt>
    <dgm:pt modelId="{4124006C-5C00-422E-BF0D-D39998A8A182}" type="pres">
      <dgm:prSet presAssocID="{DFDFF9CA-ACC1-4892-8797-4109B38BAC4B}" presName="spaceB" presStyleCnt="0"/>
      <dgm:spPr/>
    </dgm:pt>
    <dgm:pt modelId="{8083CB85-F702-49D9-880E-857DD425BA75}" type="pres">
      <dgm:prSet presAssocID="{A33D0C8F-5FB3-46E2-9953-34E62AFEF8C9}" presName="space" presStyleCnt="0"/>
      <dgm:spPr/>
    </dgm:pt>
    <dgm:pt modelId="{DB9E7C02-B815-453E-B67C-4256C7922C91}" type="pres">
      <dgm:prSet presAssocID="{A5132558-E270-40DB-BA4F-531F64F659AA}" presName="compositeA" presStyleCnt="0"/>
      <dgm:spPr/>
    </dgm:pt>
    <dgm:pt modelId="{83A6ED9C-01CC-412B-8FD1-E526A78BEADF}" type="pres">
      <dgm:prSet presAssocID="{A5132558-E270-40DB-BA4F-531F64F659AA}" presName="textA" presStyleLbl="revTx" presStyleIdx="8" presStyleCnt="9" custScaleX="189027">
        <dgm:presLayoutVars>
          <dgm:bulletEnabled val="1"/>
        </dgm:presLayoutVars>
      </dgm:prSet>
      <dgm:spPr/>
    </dgm:pt>
    <dgm:pt modelId="{5FE8CEC8-E66A-4C9D-9385-7687252974E8}" type="pres">
      <dgm:prSet presAssocID="{A5132558-E270-40DB-BA4F-531F64F659AA}" presName="circleA" presStyleLbl="node1" presStyleIdx="8" presStyleCnt="9"/>
      <dgm:spPr>
        <a:solidFill>
          <a:srgbClr val="E97132"/>
        </a:solidFill>
      </dgm:spPr>
    </dgm:pt>
    <dgm:pt modelId="{E6341E7F-ECA4-467A-8DE7-BC5C90C94087}" type="pres">
      <dgm:prSet presAssocID="{A5132558-E270-40DB-BA4F-531F64F659AA}" presName="spaceA" presStyleCnt="0"/>
      <dgm:spPr/>
    </dgm:pt>
  </dgm:ptLst>
  <dgm:cxnLst>
    <dgm:cxn modelId="{2BCF6900-5A80-42DD-9D50-FBF39C307544}" srcId="{88A367FE-092D-48A8-AAB1-E548A7F2C209}" destId="{96329052-9A17-4A44-8468-6EEBE2E04219}" srcOrd="4" destOrd="0" parTransId="{83241F66-5DE5-46E6-8406-2122AAAB4358}" sibTransId="{C7B9495E-268D-425F-B7C8-484A5E21887E}"/>
    <dgm:cxn modelId="{1C820315-F18D-4A62-8E54-345C7BEB4991}" type="presOf" srcId="{CF962408-BB9A-4266-9A11-179333B79C84}" destId="{61B1151F-AB1B-49F4-B776-E56F67875D44}" srcOrd="0" destOrd="0" presId="urn:microsoft.com/office/officeart/2005/8/layout/hProcess11"/>
    <dgm:cxn modelId="{9CC24D1C-9C4A-4B1B-8F58-53055D266D24}" srcId="{88A367FE-092D-48A8-AAB1-E548A7F2C209}" destId="{DFDFF9CA-ACC1-4892-8797-4109B38BAC4B}" srcOrd="7" destOrd="0" parTransId="{5998E91F-19B0-4E31-8C37-DBD21A031D57}" sibTransId="{A33D0C8F-5FB3-46E2-9953-34E62AFEF8C9}"/>
    <dgm:cxn modelId="{AB627C28-74AD-44F4-9DB6-7B579510D8CA}" srcId="{88A367FE-092D-48A8-AAB1-E548A7F2C209}" destId="{E8E4EA62-49C5-4203-B075-FFBD2DF8F38A}" srcOrd="2" destOrd="0" parTransId="{F1F9402D-EAAC-4520-AD0B-0B7C9C79DC22}" sibTransId="{26875ED2-A630-4C31-8C8F-001FAF2F0821}"/>
    <dgm:cxn modelId="{7BDFF232-A51B-4B82-ADE7-CFD9591385D7}" type="presOf" srcId="{E8E4EA62-49C5-4203-B075-FFBD2DF8F38A}" destId="{2E00741D-45C7-4F5E-8095-37F1B42A4735}" srcOrd="0" destOrd="0" presId="urn:microsoft.com/office/officeart/2005/8/layout/hProcess11"/>
    <dgm:cxn modelId="{08667934-7217-4851-9956-D6D115C80F67}" srcId="{88A367FE-092D-48A8-AAB1-E548A7F2C209}" destId="{D41768F7-B399-4679-8B63-80226454AAA5}" srcOrd="3" destOrd="0" parTransId="{AD92477F-867A-4F40-9ACA-1F8421D666E2}" sibTransId="{A7D0D902-A92D-400F-9DE7-0C6E272D210E}"/>
    <dgm:cxn modelId="{3406F261-644F-4ECA-B4A7-E1B8BE9A5172}" srcId="{88A367FE-092D-48A8-AAB1-E548A7F2C209}" destId="{A5132558-E270-40DB-BA4F-531F64F659AA}" srcOrd="8" destOrd="0" parTransId="{1AA8D142-3116-4CF5-A897-905F34285D9B}" sibTransId="{DA81BEE7-A82A-4500-A098-7C40A41772D7}"/>
    <dgm:cxn modelId="{4474D746-D7F8-4BD0-B2FD-C8C1D5B0E842}" type="presOf" srcId="{300FDC0D-CB0A-4108-9636-668600A6D7FC}" destId="{7632261A-9AAE-4A9C-8D7A-22CE45A57FB0}" srcOrd="0" destOrd="0" presId="urn:microsoft.com/office/officeart/2005/8/layout/hProcess11"/>
    <dgm:cxn modelId="{56E2ED4F-CEE2-43B2-8040-74181B3A6C04}" type="presOf" srcId="{88A367FE-092D-48A8-AAB1-E548A7F2C209}" destId="{B5CEEE55-3808-41F7-9F84-80F7941F065D}" srcOrd="0" destOrd="0" presId="urn:microsoft.com/office/officeart/2005/8/layout/hProcess11"/>
    <dgm:cxn modelId="{FCDE5F81-1691-4435-A776-53B3AFDA733D}" type="presOf" srcId="{DFDFF9CA-ACC1-4892-8797-4109B38BAC4B}" destId="{BAE766E8-7455-4A99-95E9-97736FF66D84}" srcOrd="0" destOrd="0" presId="urn:microsoft.com/office/officeart/2005/8/layout/hProcess11"/>
    <dgm:cxn modelId="{85424086-7DD7-490E-846D-3805124DD09E}" srcId="{88A367FE-092D-48A8-AAB1-E548A7F2C209}" destId="{6AFC0A0D-D6FE-4469-A209-3CCF17A0BEEE}" srcOrd="1" destOrd="0" parTransId="{1E86DE53-6B67-4B1E-9DD8-209B22989E88}" sibTransId="{9EC89FED-0625-409A-8AEC-9791F4560624}"/>
    <dgm:cxn modelId="{387EF489-F083-47F6-B0AF-8CF5DF003556}" type="presOf" srcId="{A0ED8531-5730-442B-9AE2-53FB6A1EF4BE}" destId="{4E2F3504-6B9F-435D-B6D6-0314857972B9}" srcOrd="0" destOrd="0" presId="urn:microsoft.com/office/officeart/2005/8/layout/hProcess11"/>
    <dgm:cxn modelId="{97C8F28E-A1CA-48B2-ABBC-C1F1DABBD485}" type="presOf" srcId="{96329052-9A17-4A44-8468-6EEBE2E04219}" destId="{07041A4E-42BB-47EB-B3A3-EAF77E2A02C3}" srcOrd="0" destOrd="0" presId="urn:microsoft.com/office/officeart/2005/8/layout/hProcess11"/>
    <dgm:cxn modelId="{633FF593-9421-4ADE-B09A-27A3ADC88A34}" srcId="{88A367FE-092D-48A8-AAB1-E548A7F2C209}" destId="{300FDC0D-CB0A-4108-9636-668600A6D7FC}" srcOrd="0" destOrd="0" parTransId="{FA2C4949-8223-47F8-9DDE-D527197977F4}" sibTransId="{94885C0D-7B08-4167-8989-D8CA73A845DC}"/>
    <dgm:cxn modelId="{1860EB96-5915-4AAB-8598-EB9C66136DC3}" srcId="{88A367FE-092D-48A8-AAB1-E548A7F2C209}" destId="{A0ED8531-5730-442B-9AE2-53FB6A1EF4BE}" srcOrd="5" destOrd="0" parTransId="{06107571-54DE-46D3-8CEE-C79F2026380D}" sibTransId="{8674C907-9D5C-4633-A50E-164ACAE1B434}"/>
    <dgm:cxn modelId="{4E619DA0-5605-4705-9316-32809B6E8DA1}" type="presOf" srcId="{A5132558-E270-40DB-BA4F-531F64F659AA}" destId="{83A6ED9C-01CC-412B-8FD1-E526A78BEADF}" srcOrd="0" destOrd="0" presId="urn:microsoft.com/office/officeart/2005/8/layout/hProcess11"/>
    <dgm:cxn modelId="{5318CEBA-2D59-4861-830B-3C1428DBF5E2}" srcId="{88A367FE-092D-48A8-AAB1-E548A7F2C209}" destId="{CF962408-BB9A-4266-9A11-179333B79C84}" srcOrd="6" destOrd="0" parTransId="{E73E61AD-5B3E-410E-B95A-A748703202BC}" sibTransId="{5B5974CA-4B13-48A3-8624-36B1CDA42C35}"/>
    <dgm:cxn modelId="{46F3BAC9-0F1E-4EA8-8C30-B6338F7E3EB6}" type="presOf" srcId="{D41768F7-B399-4679-8B63-80226454AAA5}" destId="{3A37B6BA-1950-49FB-A879-597B3C3023C3}" srcOrd="0" destOrd="0" presId="urn:microsoft.com/office/officeart/2005/8/layout/hProcess11"/>
    <dgm:cxn modelId="{0E275ADD-2C79-4FAB-BBC0-3B6D705110E6}" type="presOf" srcId="{6AFC0A0D-D6FE-4469-A209-3CCF17A0BEEE}" destId="{BF5FB443-C8D2-4A85-BB2B-EED2FF622BED}" srcOrd="0" destOrd="0" presId="urn:microsoft.com/office/officeart/2005/8/layout/hProcess11"/>
    <dgm:cxn modelId="{62FC5E97-A49C-4806-B474-FD17831B0767}" type="presParOf" srcId="{B5CEEE55-3808-41F7-9F84-80F7941F065D}" destId="{48E659F8-51A7-40F7-839E-8D40CEE047E6}" srcOrd="0" destOrd="0" presId="urn:microsoft.com/office/officeart/2005/8/layout/hProcess11"/>
    <dgm:cxn modelId="{91EBBF36-9B7A-4FE3-9B28-C6A489EE9E4D}" type="presParOf" srcId="{B5CEEE55-3808-41F7-9F84-80F7941F065D}" destId="{D15BE41E-F63B-4A23-A62A-7A3716234E1D}" srcOrd="1" destOrd="0" presId="urn:microsoft.com/office/officeart/2005/8/layout/hProcess11"/>
    <dgm:cxn modelId="{C69F3C87-DB77-454E-A137-2205447829FE}" type="presParOf" srcId="{D15BE41E-F63B-4A23-A62A-7A3716234E1D}" destId="{6925300C-9E97-4F96-A530-2E560DA9AE56}" srcOrd="0" destOrd="0" presId="urn:microsoft.com/office/officeart/2005/8/layout/hProcess11"/>
    <dgm:cxn modelId="{3E198601-E455-49BA-9869-317B1E1D62C0}" type="presParOf" srcId="{6925300C-9E97-4F96-A530-2E560DA9AE56}" destId="{7632261A-9AAE-4A9C-8D7A-22CE45A57FB0}" srcOrd="0" destOrd="0" presId="urn:microsoft.com/office/officeart/2005/8/layout/hProcess11"/>
    <dgm:cxn modelId="{3A48F832-EF48-4208-9812-8F9510D49BFA}" type="presParOf" srcId="{6925300C-9E97-4F96-A530-2E560DA9AE56}" destId="{1696E566-11D4-4775-80DB-A99D8F8CF7D5}" srcOrd="1" destOrd="0" presId="urn:microsoft.com/office/officeart/2005/8/layout/hProcess11"/>
    <dgm:cxn modelId="{4A77179D-3BB7-4768-A8AB-889FBABC1779}" type="presParOf" srcId="{6925300C-9E97-4F96-A530-2E560DA9AE56}" destId="{3A2DBA62-BCD4-4A04-A195-06A05AEF3F0C}" srcOrd="2" destOrd="0" presId="urn:microsoft.com/office/officeart/2005/8/layout/hProcess11"/>
    <dgm:cxn modelId="{CE45AEE4-4A31-467D-8D77-21E14FCE5BCA}" type="presParOf" srcId="{D15BE41E-F63B-4A23-A62A-7A3716234E1D}" destId="{BE40F3B0-1353-45C2-883F-EC3C297E1CA4}" srcOrd="1" destOrd="0" presId="urn:microsoft.com/office/officeart/2005/8/layout/hProcess11"/>
    <dgm:cxn modelId="{E50272CC-0C03-49CD-9473-C00AF9E26389}" type="presParOf" srcId="{D15BE41E-F63B-4A23-A62A-7A3716234E1D}" destId="{EFE202A5-E9EC-4F98-9CEB-A36D76751064}" srcOrd="2" destOrd="0" presId="urn:microsoft.com/office/officeart/2005/8/layout/hProcess11"/>
    <dgm:cxn modelId="{71D78333-D1C3-44EF-8430-C6FD8BFB1E4C}" type="presParOf" srcId="{EFE202A5-E9EC-4F98-9CEB-A36D76751064}" destId="{BF5FB443-C8D2-4A85-BB2B-EED2FF622BED}" srcOrd="0" destOrd="0" presId="urn:microsoft.com/office/officeart/2005/8/layout/hProcess11"/>
    <dgm:cxn modelId="{464AA1A1-14B1-4DA5-BADF-15E05D4FC5B7}" type="presParOf" srcId="{EFE202A5-E9EC-4F98-9CEB-A36D76751064}" destId="{43AFE844-FD59-4871-9BCD-EC12D3DEBB93}" srcOrd="1" destOrd="0" presId="urn:microsoft.com/office/officeart/2005/8/layout/hProcess11"/>
    <dgm:cxn modelId="{A7CCBEB0-8E17-4899-A377-7315356D280C}" type="presParOf" srcId="{EFE202A5-E9EC-4F98-9CEB-A36D76751064}" destId="{48E9FC64-CE9B-4A7B-B8AB-97756362F895}" srcOrd="2" destOrd="0" presId="urn:microsoft.com/office/officeart/2005/8/layout/hProcess11"/>
    <dgm:cxn modelId="{C8C3E467-0377-4EE4-A45B-FE6189248C73}" type="presParOf" srcId="{D15BE41E-F63B-4A23-A62A-7A3716234E1D}" destId="{0F8BB80E-FC9A-4FD2-9EFA-3132588D0B5F}" srcOrd="3" destOrd="0" presId="urn:microsoft.com/office/officeart/2005/8/layout/hProcess11"/>
    <dgm:cxn modelId="{5A9A2B6C-2019-44EE-A17D-82646DA213A2}" type="presParOf" srcId="{D15BE41E-F63B-4A23-A62A-7A3716234E1D}" destId="{54B44946-B3EA-41D6-BA8D-7896B17995C8}" srcOrd="4" destOrd="0" presId="urn:microsoft.com/office/officeart/2005/8/layout/hProcess11"/>
    <dgm:cxn modelId="{E016BAED-5172-45DE-9A76-C3593B0ADB92}" type="presParOf" srcId="{54B44946-B3EA-41D6-BA8D-7896B17995C8}" destId="{2E00741D-45C7-4F5E-8095-37F1B42A4735}" srcOrd="0" destOrd="0" presId="urn:microsoft.com/office/officeart/2005/8/layout/hProcess11"/>
    <dgm:cxn modelId="{99C5C9F2-89A1-4DA0-A5DE-A2010D817BA9}" type="presParOf" srcId="{54B44946-B3EA-41D6-BA8D-7896B17995C8}" destId="{1C4C1368-02F8-47DA-8C29-CC1E169988A2}" srcOrd="1" destOrd="0" presId="urn:microsoft.com/office/officeart/2005/8/layout/hProcess11"/>
    <dgm:cxn modelId="{49BB9725-8DDC-4B38-AE8F-10E635098FBC}" type="presParOf" srcId="{54B44946-B3EA-41D6-BA8D-7896B17995C8}" destId="{1415D050-48BA-4F56-A0AF-94A69C720F5C}" srcOrd="2" destOrd="0" presId="urn:microsoft.com/office/officeart/2005/8/layout/hProcess11"/>
    <dgm:cxn modelId="{7828F759-2615-4759-9DED-13A42CE4EECE}" type="presParOf" srcId="{D15BE41E-F63B-4A23-A62A-7A3716234E1D}" destId="{11E00E83-8671-4FB3-8C42-0B9B54CF1175}" srcOrd="5" destOrd="0" presId="urn:microsoft.com/office/officeart/2005/8/layout/hProcess11"/>
    <dgm:cxn modelId="{B784DE95-B1B4-4EFB-8CD9-C25B222483D9}" type="presParOf" srcId="{D15BE41E-F63B-4A23-A62A-7A3716234E1D}" destId="{318722A9-8057-4AB7-83DD-A0682949F6E6}" srcOrd="6" destOrd="0" presId="urn:microsoft.com/office/officeart/2005/8/layout/hProcess11"/>
    <dgm:cxn modelId="{96422332-C73C-42AC-A9FE-CE929851C174}" type="presParOf" srcId="{318722A9-8057-4AB7-83DD-A0682949F6E6}" destId="{3A37B6BA-1950-49FB-A879-597B3C3023C3}" srcOrd="0" destOrd="0" presId="urn:microsoft.com/office/officeart/2005/8/layout/hProcess11"/>
    <dgm:cxn modelId="{F7FEB7F8-9C7D-4059-8954-F492E623C643}" type="presParOf" srcId="{318722A9-8057-4AB7-83DD-A0682949F6E6}" destId="{2EDF6D76-649F-422E-9904-1F0E623DD88F}" srcOrd="1" destOrd="0" presId="urn:microsoft.com/office/officeart/2005/8/layout/hProcess11"/>
    <dgm:cxn modelId="{CD5480AC-D5DD-42D0-97E0-2098A53DEDD7}" type="presParOf" srcId="{318722A9-8057-4AB7-83DD-A0682949F6E6}" destId="{A3307BCF-6B45-45FC-9023-91F523476190}" srcOrd="2" destOrd="0" presId="urn:microsoft.com/office/officeart/2005/8/layout/hProcess11"/>
    <dgm:cxn modelId="{2D23D0B7-8094-4985-B89D-C29E5F4D12DD}" type="presParOf" srcId="{D15BE41E-F63B-4A23-A62A-7A3716234E1D}" destId="{60D45F62-5522-4F6D-8D7A-93FABE5F673D}" srcOrd="7" destOrd="0" presId="urn:microsoft.com/office/officeart/2005/8/layout/hProcess11"/>
    <dgm:cxn modelId="{7A82814C-15EB-4523-8CA2-2EB507B4A397}" type="presParOf" srcId="{D15BE41E-F63B-4A23-A62A-7A3716234E1D}" destId="{14372108-6D35-4B11-A8EB-6B2549E19DF6}" srcOrd="8" destOrd="0" presId="urn:microsoft.com/office/officeart/2005/8/layout/hProcess11"/>
    <dgm:cxn modelId="{7540B70A-3472-4257-8A33-8E7A0EE778E2}" type="presParOf" srcId="{14372108-6D35-4B11-A8EB-6B2549E19DF6}" destId="{07041A4E-42BB-47EB-B3A3-EAF77E2A02C3}" srcOrd="0" destOrd="0" presId="urn:microsoft.com/office/officeart/2005/8/layout/hProcess11"/>
    <dgm:cxn modelId="{4D394FD2-4370-4005-BF25-3895F0A4A340}" type="presParOf" srcId="{14372108-6D35-4B11-A8EB-6B2549E19DF6}" destId="{80C7EC08-1443-4F91-B01C-639773F56805}" srcOrd="1" destOrd="0" presId="urn:microsoft.com/office/officeart/2005/8/layout/hProcess11"/>
    <dgm:cxn modelId="{504B794F-D13B-45AD-B7CF-9D4B8D372B85}" type="presParOf" srcId="{14372108-6D35-4B11-A8EB-6B2549E19DF6}" destId="{EC99111F-7C00-46D6-AB29-FC035412C2BF}" srcOrd="2" destOrd="0" presId="urn:microsoft.com/office/officeart/2005/8/layout/hProcess11"/>
    <dgm:cxn modelId="{C708C62E-53D1-4D06-B4FF-BD3C1B5C58C4}" type="presParOf" srcId="{D15BE41E-F63B-4A23-A62A-7A3716234E1D}" destId="{15C118E2-E157-4B7D-9835-D6B571A2F097}" srcOrd="9" destOrd="0" presId="urn:microsoft.com/office/officeart/2005/8/layout/hProcess11"/>
    <dgm:cxn modelId="{BB676A31-DAA1-4B64-92C3-7A69D61673C1}" type="presParOf" srcId="{D15BE41E-F63B-4A23-A62A-7A3716234E1D}" destId="{E3A21736-577A-4617-AF37-51C7B53EF39C}" srcOrd="10" destOrd="0" presId="urn:microsoft.com/office/officeart/2005/8/layout/hProcess11"/>
    <dgm:cxn modelId="{9ADB74E8-D492-46C5-BD92-905EEBD8761B}" type="presParOf" srcId="{E3A21736-577A-4617-AF37-51C7B53EF39C}" destId="{4E2F3504-6B9F-435D-B6D6-0314857972B9}" srcOrd="0" destOrd="0" presId="urn:microsoft.com/office/officeart/2005/8/layout/hProcess11"/>
    <dgm:cxn modelId="{ED67BC1B-B287-40A2-B356-9E5289A49837}" type="presParOf" srcId="{E3A21736-577A-4617-AF37-51C7B53EF39C}" destId="{41EF9A69-E99B-4D0C-93AB-A9850A01C88E}" srcOrd="1" destOrd="0" presId="urn:microsoft.com/office/officeart/2005/8/layout/hProcess11"/>
    <dgm:cxn modelId="{70D819C8-D609-4969-86F4-CD4607CA6E30}" type="presParOf" srcId="{E3A21736-577A-4617-AF37-51C7B53EF39C}" destId="{E81DE834-78D2-4781-8225-EA1526F41956}" srcOrd="2" destOrd="0" presId="urn:microsoft.com/office/officeart/2005/8/layout/hProcess11"/>
    <dgm:cxn modelId="{77E28546-C604-4A82-8D5E-B6D399083A70}" type="presParOf" srcId="{D15BE41E-F63B-4A23-A62A-7A3716234E1D}" destId="{9FEBA0AC-085D-45F6-886C-555737A05FBF}" srcOrd="11" destOrd="0" presId="urn:microsoft.com/office/officeart/2005/8/layout/hProcess11"/>
    <dgm:cxn modelId="{7C720CAB-6A20-42F7-B2BD-F1E93619DF56}" type="presParOf" srcId="{D15BE41E-F63B-4A23-A62A-7A3716234E1D}" destId="{0B374DBA-0C67-4278-A796-ED5DA4004327}" srcOrd="12" destOrd="0" presId="urn:microsoft.com/office/officeart/2005/8/layout/hProcess11"/>
    <dgm:cxn modelId="{9A2BAB15-6E60-4BCC-BE9B-DBA82FB8D632}" type="presParOf" srcId="{0B374DBA-0C67-4278-A796-ED5DA4004327}" destId="{61B1151F-AB1B-49F4-B776-E56F67875D44}" srcOrd="0" destOrd="0" presId="urn:microsoft.com/office/officeart/2005/8/layout/hProcess11"/>
    <dgm:cxn modelId="{EF30DE72-0579-41AC-924D-3D7737773F08}" type="presParOf" srcId="{0B374DBA-0C67-4278-A796-ED5DA4004327}" destId="{214D4C17-06AC-44B7-A39F-CF849EA18A02}" srcOrd="1" destOrd="0" presId="urn:microsoft.com/office/officeart/2005/8/layout/hProcess11"/>
    <dgm:cxn modelId="{2C080C7E-6474-46A5-BF7C-BF96A6D1472A}" type="presParOf" srcId="{0B374DBA-0C67-4278-A796-ED5DA4004327}" destId="{2FB3DE3F-6182-4402-8099-3585C4AC409D}" srcOrd="2" destOrd="0" presId="urn:microsoft.com/office/officeart/2005/8/layout/hProcess11"/>
    <dgm:cxn modelId="{09C47CD5-3581-4FFB-8B0C-E1A2D97015C8}" type="presParOf" srcId="{D15BE41E-F63B-4A23-A62A-7A3716234E1D}" destId="{EDA06443-330E-43F5-A4D2-99679451C079}" srcOrd="13" destOrd="0" presId="urn:microsoft.com/office/officeart/2005/8/layout/hProcess11"/>
    <dgm:cxn modelId="{918A6307-149C-484B-A96E-E9985CB2C5F0}" type="presParOf" srcId="{D15BE41E-F63B-4A23-A62A-7A3716234E1D}" destId="{88490103-E4DF-4983-A3AA-15C6CDF26DF5}" srcOrd="14" destOrd="0" presId="urn:microsoft.com/office/officeart/2005/8/layout/hProcess11"/>
    <dgm:cxn modelId="{2D55B900-3F0F-42FA-9AA1-647D3AF10FEB}" type="presParOf" srcId="{88490103-E4DF-4983-A3AA-15C6CDF26DF5}" destId="{BAE766E8-7455-4A99-95E9-97736FF66D84}" srcOrd="0" destOrd="0" presId="urn:microsoft.com/office/officeart/2005/8/layout/hProcess11"/>
    <dgm:cxn modelId="{EFCA2A3F-0484-4608-BAD6-7FA8F1D915B9}" type="presParOf" srcId="{88490103-E4DF-4983-A3AA-15C6CDF26DF5}" destId="{3847D799-F8D8-4CFC-BB12-2BA485E99DBC}" srcOrd="1" destOrd="0" presId="urn:microsoft.com/office/officeart/2005/8/layout/hProcess11"/>
    <dgm:cxn modelId="{DCF51010-96B9-4100-B7FA-122C848991C5}" type="presParOf" srcId="{88490103-E4DF-4983-A3AA-15C6CDF26DF5}" destId="{4124006C-5C00-422E-BF0D-D39998A8A182}" srcOrd="2" destOrd="0" presId="urn:microsoft.com/office/officeart/2005/8/layout/hProcess11"/>
    <dgm:cxn modelId="{B470D90B-21A6-4D2F-863D-D75273F912E7}" type="presParOf" srcId="{D15BE41E-F63B-4A23-A62A-7A3716234E1D}" destId="{8083CB85-F702-49D9-880E-857DD425BA75}" srcOrd="15" destOrd="0" presId="urn:microsoft.com/office/officeart/2005/8/layout/hProcess11"/>
    <dgm:cxn modelId="{24E2AAEC-4F4C-4076-BABF-D2E9F2A8A882}" type="presParOf" srcId="{D15BE41E-F63B-4A23-A62A-7A3716234E1D}" destId="{DB9E7C02-B815-453E-B67C-4256C7922C91}" srcOrd="16" destOrd="0" presId="urn:microsoft.com/office/officeart/2005/8/layout/hProcess11"/>
    <dgm:cxn modelId="{283C809B-AF8E-4976-8494-1D02CD1BA8F6}" type="presParOf" srcId="{DB9E7C02-B815-453E-B67C-4256C7922C91}" destId="{83A6ED9C-01CC-412B-8FD1-E526A78BEADF}" srcOrd="0" destOrd="0" presId="urn:microsoft.com/office/officeart/2005/8/layout/hProcess11"/>
    <dgm:cxn modelId="{2B18C66D-44DA-4A40-A613-25B0F01EC177}" type="presParOf" srcId="{DB9E7C02-B815-453E-B67C-4256C7922C91}" destId="{5FE8CEC8-E66A-4C9D-9385-7687252974E8}" srcOrd="1" destOrd="0" presId="urn:microsoft.com/office/officeart/2005/8/layout/hProcess11"/>
    <dgm:cxn modelId="{02FB4C87-7F40-4096-9C9F-75C81FD282E6}" type="presParOf" srcId="{DB9E7C02-B815-453E-B67C-4256C7922C91}" destId="{E6341E7F-ECA4-467A-8DE7-BC5C90C94087}"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96AB0-E39D-4368-B804-078AE2B3EA05}">
      <dsp:nvSpPr>
        <dsp:cNvPr id="0" name=""/>
        <dsp:cNvSpPr/>
      </dsp:nvSpPr>
      <dsp:spPr>
        <a:xfrm>
          <a:off x="9585566" y="773390"/>
          <a:ext cx="1617810" cy="1618075"/>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98E18-3073-4004-800D-50A9CA538CC4}">
      <dsp:nvSpPr>
        <dsp:cNvPr id="0" name=""/>
        <dsp:cNvSpPr/>
      </dsp:nvSpPr>
      <dsp:spPr>
        <a:xfrm>
          <a:off x="9372958" y="561393"/>
          <a:ext cx="2042071" cy="2042069"/>
        </a:xfrm>
        <a:prstGeom prst="ellips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5: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Final Implementation &amp; Evaluation</a:t>
          </a:r>
          <a:r>
            <a:rPr lang="en-US" sz="1200" kern="1200">
              <a:latin typeface="Georgia" panose="02040502050405020303" pitchFamily="18" charset="0"/>
            </a:rPr>
            <a:t> </a:t>
          </a:r>
        </a:p>
      </dsp:txBody>
      <dsp:txXfrm>
        <a:off x="9665181" y="853172"/>
        <a:ext cx="1458788" cy="1458511"/>
      </dsp:txXfrm>
    </dsp:sp>
    <dsp:sp modelId="{6AECFD23-13CC-43C0-91A7-3B0B1DF112B1}">
      <dsp:nvSpPr>
        <dsp:cNvPr id="0" name=""/>
        <dsp:cNvSpPr/>
      </dsp:nvSpPr>
      <dsp:spPr>
        <a:xfrm rot="2700000">
          <a:off x="7727754" y="773459"/>
          <a:ext cx="1617623" cy="1617623"/>
        </a:xfrm>
        <a:prstGeom prst="teardrop">
          <a:avLst>
            <a:gd name="adj" fmla="val 1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7C16D-A7FA-43FA-ABF9-CF39915C5834}">
      <dsp:nvSpPr>
        <dsp:cNvPr id="0" name=""/>
        <dsp:cNvSpPr/>
      </dsp:nvSpPr>
      <dsp:spPr>
        <a:xfrm>
          <a:off x="7516964" y="561393"/>
          <a:ext cx="2042071" cy="2042069"/>
        </a:xfrm>
        <a:prstGeom prst="ellipse">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4: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Advanced Model Versions</a:t>
          </a:r>
          <a:r>
            <a:rPr lang="en-US" sz="1200" kern="1200">
              <a:latin typeface="Georgia" panose="02040502050405020303" pitchFamily="18" charset="0"/>
            </a:rPr>
            <a:t> </a:t>
          </a:r>
        </a:p>
      </dsp:txBody>
      <dsp:txXfrm>
        <a:off x="7808023" y="853172"/>
        <a:ext cx="1458788" cy="1458511"/>
      </dsp:txXfrm>
    </dsp:sp>
    <dsp:sp modelId="{3C12F4DC-D896-4E42-A88E-F6D09B4AD90C}">
      <dsp:nvSpPr>
        <dsp:cNvPr id="0" name=""/>
        <dsp:cNvSpPr/>
      </dsp:nvSpPr>
      <dsp:spPr>
        <a:xfrm rot="2700000">
          <a:off x="5871760" y="773459"/>
          <a:ext cx="1617623" cy="1617623"/>
        </a:xfrm>
        <a:prstGeom prst="teardrop">
          <a:avLst>
            <a:gd name="adj" fmla="val 1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027A82-49FC-434B-B4B1-954B3B093838}">
      <dsp:nvSpPr>
        <dsp:cNvPr id="0" name=""/>
        <dsp:cNvSpPr/>
      </dsp:nvSpPr>
      <dsp:spPr>
        <a:xfrm>
          <a:off x="5660014" y="561393"/>
          <a:ext cx="2042071" cy="2042069"/>
        </a:xfrm>
        <a:prstGeom prst="ellipse">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3: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Model Architecture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Refinement</a:t>
          </a:r>
          <a:r>
            <a:rPr lang="en-US" sz="1200" kern="1200">
              <a:latin typeface="Georgia" panose="02040502050405020303" pitchFamily="18" charset="0"/>
            </a:rPr>
            <a:t> </a:t>
          </a:r>
        </a:p>
      </dsp:txBody>
      <dsp:txXfrm>
        <a:off x="5951073" y="853172"/>
        <a:ext cx="1458788" cy="1458511"/>
      </dsp:txXfrm>
    </dsp:sp>
    <dsp:sp modelId="{AA000AD4-ADF1-4207-9008-100D6A7BE169}">
      <dsp:nvSpPr>
        <dsp:cNvPr id="0" name=""/>
        <dsp:cNvSpPr/>
      </dsp:nvSpPr>
      <dsp:spPr>
        <a:xfrm rot="2700000">
          <a:off x="4014809" y="773459"/>
          <a:ext cx="1617623" cy="1617623"/>
        </a:xfrm>
        <a:prstGeom prst="teardrop">
          <a:avLst>
            <a:gd name="adj" fmla="val 1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AAF4E-6DEA-4897-9005-BB892C47E9AF}">
      <dsp:nvSpPr>
        <dsp:cNvPr id="0" name=""/>
        <dsp:cNvSpPr/>
      </dsp:nvSpPr>
      <dsp:spPr>
        <a:xfrm>
          <a:off x="3803064" y="561393"/>
          <a:ext cx="2042071" cy="2042069"/>
        </a:xfrm>
        <a:prstGeom prst="ellips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solidFill>
                <a:srgbClr val="A02B93"/>
              </a:solidFill>
              <a:effectLst/>
              <a:latin typeface="Georgia" panose="02040502050405020303" pitchFamily="18" charset="0"/>
            </a:rPr>
            <a:t>Phase 2: </a:t>
          </a:r>
        </a:p>
        <a:p>
          <a:pPr marL="0" lvl="0" indent="0" algn="ctr" defTabSz="533400">
            <a:lnSpc>
              <a:spcPct val="90000"/>
            </a:lnSpc>
            <a:spcBef>
              <a:spcPct val="0"/>
            </a:spcBef>
            <a:spcAft>
              <a:spcPct val="35000"/>
            </a:spcAft>
            <a:buNone/>
          </a:pPr>
          <a:r>
            <a:rPr lang="en-US" sz="1200" b="1" kern="1200">
              <a:solidFill>
                <a:srgbClr val="A02B93"/>
              </a:solidFill>
              <a:effectLst/>
              <a:latin typeface="Georgia" panose="02040502050405020303" pitchFamily="18" charset="0"/>
            </a:rPr>
            <a:t>Base Model Development</a:t>
          </a:r>
          <a:r>
            <a:rPr lang="en-US" sz="1200" kern="1200">
              <a:solidFill>
                <a:srgbClr val="A02B93"/>
              </a:solidFill>
              <a:latin typeface="Georgia" panose="02040502050405020303" pitchFamily="18" charset="0"/>
            </a:rPr>
            <a:t> </a:t>
          </a:r>
        </a:p>
      </dsp:txBody>
      <dsp:txXfrm>
        <a:off x="4095287" y="853172"/>
        <a:ext cx="1458788" cy="1458511"/>
      </dsp:txXfrm>
    </dsp:sp>
    <dsp:sp modelId="{8B69A1CE-B367-40EC-815F-CBBEBC5F792E}">
      <dsp:nvSpPr>
        <dsp:cNvPr id="0" name=""/>
        <dsp:cNvSpPr/>
      </dsp:nvSpPr>
      <dsp:spPr>
        <a:xfrm rot="2700000">
          <a:off x="2157859" y="773459"/>
          <a:ext cx="1617623" cy="1617623"/>
        </a:xfrm>
        <a:prstGeom prst="teardrop">
          <a:avLst>
            <a:gd name="adj" fmla="val 10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E875E-EC73-42D7-B5C8-8F215BE43C12}">
      <dsp:nvSpPr>
        <dsp:cNvPr id="0" name=""/>
        <dsp:cNvSpPr/>
      </dsp:nvSpPr>
      <dsp:spPr>
        <a:xfrm>
          <a:off x="1946113" y="561393"/>
          <a:ext cx="2042071" cy="2042069"/>
        </a:xfrm>
        <a:prstGeom prst="ellipse">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1: Project Initiation &amp; Data Understanding</a:t>
          </a:r>
          <a:r>
            <a:rPr lang="en-US" sz="1200" kern="1200">
              <a:latin typeface="Georgia" panose="02040502050405020303" pitchFamily="18" charset="0"/>
            </a:rPr>
            <a:t> </a:t>
          </a:r>
        </a:p>
      </dsp:txBody>
      <dsp:txXfrm>
        <a:off x="2238337" y="853172"/>
        <a:ext cx="1458788" cy="1458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659F8-51A7-40F7-839E-8D40CEE047E6}">
      <dsp:nvSpPr>
        <dsp:cNvPr id="0" name=""/>
        <dsp:cNvSpPr/>
      </dsp:nvSpPr>
      <dsp:spPr>
        <a:xfrm>
          <a:off x="0" y="1154486"/>
          <a:ext cx="11043904" cy="153931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2261A-9AAE-4A9C-8D7A-22CE45A57FB0}">
      <dsp:nvSpPr>
        <dsp:cNvPr id="0" name=""/>
        <dsp:cNvSpPr/>
      </dsp:nvSpPr>
      <dsp:spPr>
        <a:xfrm>
          <a:off x="5365" y="0"/>
          <a:ext cx="1037141"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Jan 21</a:t>
          </a:r>
          <a:r>
            <a:rPr lang="en-US" sz="1200" kern="1200" baseline="30000">
              <a:latin typeface="Georgia"/>
            </a:rPr>
            <a:t>st</a:t>
          </a:r>
          <a:r>
            <a:rPr lang="en-US" sz="1200" kern="1200">
              <a:latin typeface="Georgia"/>
            </a:rPr>
            <a:t> </a:t>
          </a:r>
        </a:p>
        <a:p>
          <a:pPr marL="0" lvl="0" indent="0" algn="ctr" defTabSz="533400">
            <a:lnSpc>
              <a:spcPct val="90000"/>
            </a:lnSpc>
            <a:spcBef>
              <a:spcPct val="0"/>
            </a:spcBef>
            <a:spcAft>
              <a:spcPct val="35000"/>
            </a:spcAft>
            <a:buNone/>
          </a:pPr>
          <a:r>
            <a:rPr lang="en-US" sz="1200" kern="1200">
              <a:effectLst/>
              <a:latin typeface="Georgia"/>
            </a:rPr>
            <a:t>Project start &amp; dataset acquisition</a:t>
          </a:r>
          <a:endParaRPr lang="en-US" sz="1200" kern="1200">
            <a:latin typeface="Georgia"/>
          </a:endParaRPr>
        </a:p>
      </dsp:txBody>
      <dsp:txXfrm>
        <a:off x="5365" y="0"/>
        <a:ext cx="1037141" cy="1539314"/>
      </dsp:txXfrm>
    </dsp:sp>
    <dsp:sp modelId="{1696E566-11D4-4775-80DB-A99D8F8CF7D5}">
      <dsp:nvSpPr>
        <dsp:cNvPr id="0" name=""/>
        <dsp:cNvSpPr/>
      </dsp:nvSpPr>
      <dsp:spPr>
        <a:xfrm>
          <a:off x="331522" y="1731729"/>
          <a:ext cx="384828" cy="384828"/>
        </a:xfrm>
        <a:prstGeom prst="ellipse">
          <a:avLst/>
        </a:prstGeom>
        <a:solidFill>
          <a:srgbClr val="4EA72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5FB443-C8D2-4A85-BB2B-EED2FF622BED}">
      <dsp:nvSpPr>
        <dsp:cNvPr id="0" name=""/>
        <dsp:cNvSpPr/>
      </dsp:nvSpPr>
      <dsp:spPr>
        <a:xfrm>
          <a:off x="1075084" y="2308972"/>
          <a:ext cx="1018500"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100000"/>
            </a:lnSpc>
            <a:spcBef>
              <a:spcPct val="0"/>
            </a:spcBef>
            <a:spcAft>
              <a:spcPct val="35000"/>
            </a:spcAft>
            <a:buNone/>
          </a:pPr>
          <a:r>
            <a:rPr lang="en-US" sz="1200" kern="1200">
              <a:latin typeface="Georgia"/>
            </a:rPr>
            <a:t>Feb 3</a:t>
          </a:r>
          <a:r>
            <a:rPr lang="en-US" sz="1200" kern="1200" baseline="30000">
              <a:latin typeface="Georgia"/>
            </a:rPr>
            <a:t>rd</a:t>
          </a:r>
          <a:r>
            <a:rPr lang="en-US" sz="1200" kern="1200">
              <a:latin typeface="Georgia"/>
            </a:rPr>
            <a:t> </a:t>
          </a:r>
        </a:p>
        <a:p>
          <a:pPr marL="0" lvl="0" indent="0" algn="ctr" defTabSz="533400">
            <a:lnSpc>
              <a:spcPct val="100000"/>
            </a:lnSpc>
            <a:spcBef>
              <a:spcPct val="0"/>
            </a:spcBef>
            <a:spcAft>
              <a:spcPct val="35000"/>
            </a:spcAft>
            <a:buNone/>
          </a:pPr>
          <a:r>
            <a:rPr lang="en-US" sz="1200" kern="1200">
              <a:effectLst/>
              <a:latin typeface="Georgia"/>
            </a:rPr>
            <a:t>Exploratory data analysis &amp; Baseline XG Boost model</a:t>
          </a:r>
          <a:endParaRPr lang="en-US" sz="1200" kern="1200">
            <a:latin typeface="Georgia"/>
          </a:endParaRPr>
        </a:p>
      </dsp:txBody>
      <dsp:txXfrm>
        <a:off x="1075084" y="2308972"/>
        <a:ext cx="1018500" cy="1539314"/>
      </dsp:txXfrm>
    </dsp:sp>
    <dsp:sp modelId="{43AFE844-FD59-4871-9BCD-EC12D3DEBB93}">
      <dsp:nvSpPr>
        <dsp:cNvPr id="0" name=""/>
        <dsp:cNvSpPr/>
      </dsp:nvSpPr>
      <dsp:spPr>
        <a:xfrm>
          <a:off x="1391920" y="1731729"/>
          <a:ext cx="384828" cy="384828"/>
        </a:xfrm>
        <a:prstGeom prst="ellipse">
          <a:avLst/>
        </a:prstGeom>
        <a:solidFill>
          <a:srgbClr val="4EA72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0741D-45C7-4F5E-8095-37F1B42A4735}">
      <dsp:nvSpPr>
        <dsp:cNvPr id="0" name=""/>
        <dsp:cNvSpPr/>
      </dsp:nvSpPr>
      <dsp:spPr>
        <a:xfrm>
          <a:off x="2126163" y="0"/>
          <a:ext cx="1120123"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Feb 7</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100" kern="1200">
              <a:effectLst/>
              <a:latin typeface="Georgia"/>
            </a:rPr>
            <a:t>First baseline diffusion model implemented</a:t>
          </a:r>
          <a:endParaRPr lang="en-US" sz="1100" kern="1200">
            <a:latin typeface="Georgia"/>
          </a:endParaRPr>
        </a:p>
      </dsp:txBody>
      <dsp:txXfrm>
        <a:off x="2126163" y="0"/>
        <a:ext cx="1120123" cy="1539314"/>
      </dsp:txXfrm>
    </dsp:sp>
    <dsp:sp modelId="{1C4C1368-02F8-47DA-8C29-CC1E169988A2}">
      <dsp:nvSpPr>
        <dsp:cNvPr id="0" name=""/>
        <dsp:cNvSpPr/>
      </dsp:nvSpPr>
      <dsp:spPr>
        <a:xfrm>
          <a:off x="2493810" y="1731729"/>
          <a:ext cx="384828" cy="384828"/>
        </a:xfrm>
        <a:prstGeom prst="ellipse">
          <a:avLst/>
        </a:prstGeom>
        <a:solidFill>
          <a:srgbClr val="A02B9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7B6BA-1950-49FB-A879-597B3C3023C3}">
      <dsp:nvSpPr>
        <dsp:cNvPr id="0" name=""/>
        <dsp:cNvSpPr/>
      </dsp:nvSpPr>
      <dsp:spPr>
        <a:xfrm>
          <a:off x="3278863" y="2308972"/>
          <a:ext cx="1048556"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effectLst/>
              <a:latin typeface="Georgia"/>
            </a:rPr>
            <a:t>Feb 11</a:t>
          </a:r>
          <a:r>
            <a:rPr lang="en-US" sz="1200" kern="1200" baseline="30000">
              <a:effectLst/>
              <a:latin typeface="Georgia"/>
            </a:rPr>
            <a:t>th</a:t>
          </a:r>
          <a:endParaRPr lang="en-US" sz="1200" kern="1200">
            <a:effectLst/>
            <a:latin typeface="Georgia"/>
          </a:endParaRPr>
        </a:p>
        <a:p>
          <a:pPr marL="0" lvl="0" indent="0" algn="ctr" defTabSz="533400">
            <a:lnSpc>
              <a:spcPct val="90000"/>
            </a:lnSpc>
            <a:spcBef>
              <a:spcPct val="0"/>
            </a:spcBef>
            <a:spcAft>
              <a:spcPct val="35000"/>
            </a:spcAft>
            <a:buNone/>
          </a:pPr>
          <a:r>
            <a:rPr lang="en-US" sz="1100" kern="1200">
              <a:effectLst/>
              <a:latin typeface="Georgia"/>
            </a:rPr>
            <a:t>Versions 2-4 completed with initial and custom loss functions</a:t>
          </a:r>
          <a:endParaRPr lang="en-US" sz="1100" kern="1200">
            <a:latin typeface="Georgia"/>
          </a:endParaRPr>
        </a:p>
      </dsp:txBody>
      <dsp:txXfrm>
        <a:off x="3278863" y="2308972"/>
        <a:ext cx="1048556" cy="1539314"/>
      </dsp:txXfrm>
    </dsp:sp>
    <dsp:sp modelId="{2EDF6D76-649F-422E-9904-1F0E623DD88F}">
      <dsp:nvSpPr>
        <dsp:cNvPr id="0" name=""/>
        <dsp:cNvSpPr/>
      </dsp:nvSpPr>
      <dsp:spPr>
        <a:xfrm>
          <a:off x="3610727" y="1731729"/>
          <a:ext cx="384828" cy="384828"/>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41A4E-42BB-47EB-B3A3-EAF77E2A02C3}">
      <dsp:nvSpPr>
        <dsp:cNvPr id="0" name=""/>
        <dsp:cNvSpPr/>
      </dsp:nvSpPr>
      <dsp:spPr>
        <a:xfrm>
          <a:off x="4359998" y="0"/>
          <a:ext cx="1198289"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Feb 12-18</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200" kern="1200">
              <a:latin typeface="Georgia"/>
            </a:rPr>
            <a:t>Extensive architecture and model understanding</a:t>
          </a:r>
        </a:p>
      </dsp:txBody>
      <dsp:txXfrm>
        <a:off x="4359998" y="0"/>
        <a:ext cx="1198289" cy="1539314"/>
      </dsp:txXfrm>
    </dsp:sp>
    <dsp:sp modelId="{80C7EC08-1443-4F91-B01C-639773F56805}">
      <dsp:nvSpPr>
        <dsp:cNvPr id="0" name=""/>
        <dsp:cNvSpPr/>
      </dsp:nvSpPr>
      <dsp:spPr>
        <a:xfrm>
          <a:off x="4766728" y="1731729"/>
          <a:ext cx="384828" cy="384828"/>
        </a:xfrm>
        <a:prstGeom prst="ellipse">
          <a:avLst/>
        </a:prstGeom>
        <a:solidFill>
          <a:srgbClr val="0F9ED5"/>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F3504-6B9F-435D-B6D6-0314857972B9}">
      <dsp:nvSpPr>
        <dsp:cNvPr id="0" name=""/>
        <dsp:cNvSpPr/>
      </dsp:nvSpPr>
      <dsp:spPr>
        <a:xfrm>
          <a:off x="5590865" y="2308972"/>
          <a:ext cx="1075856"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latin typeface="Georgia"/>
            </a:rPr>
            <a:t>Feb 25</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200" kern="1200">
              <a:latin typeface="Georgia"/>
            </a:rPr>
            <a:t>Model development with improved distribution modeling (V5)</a:t>
          </a:r>
        </a:p>
      </dsp:txBody>
      <dsp:txXfrm>
        <a:off x="5590865" y="2308972"/>
        <a:ext cx="1075856" cy="1539314"/>
      </dsp:txXfrm>
    </dsp:sp>
    <dsp:sp modelId="{41EF9A69-E99B-4D0C-93AB-A9850A01C88E}">
      <dsp:nvSpPr>
        <dsp:cNvPr id="0" name=""/>
        <dsp:cNvSpPr/>
      </dsp:nvSpPr>
      <dsp:spPr>
        <a:xfrm>
          <a:off x="5936379" y="1731729"/>
          <a:ext cx="384828" cy="384828"/>
        </a:xfrm>
        <a:prstGeom prst="ellipse">
          <a:avLst/>
        </a:prstGeom>
        <a:solidFill>
          <a:srgbClr val="196B2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1151F-AB1B-49F4-B776-E56F67875D44}">
      <dsp:nvSpPr>
        <dsp:cNvPr id="0" name=""/>
        <dsp:cNvSpPr/>
      </dsp:nvSpPr>
      <dsp:spPr>
        <a:xfrm>
          <a:off x="6699299" y="0"/>
          <a:ext cx="811828"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March 1</a:t>
          </a:r>
          <a:r>
            <a:rPr lang="en-US" sz="1200" kern="1200" baseline="30000">
              <a:latin typeface="Georgia"/>
            </a:rPr>
            <a:t>st</a:t>
          </a:r>
          <a:r>
            <a:rPr lang="en-US" sz="1200" kern="1200">
              <a:latin typeface="Georgia"/>
            </a:rPr>
            <a:t> </a:t>
          </a:r>
        </a:p>
        <a:p>
          <a:pPr marL="0" lvl="0" indent="0" algn="ctr" defTabSz="533400">
            <a:lnSpc>
              <a:spcPct val="90000"/>
            </a:lnSpc>
            <a:spcBef>
              <a:spcPct val="0"/>
            </a:spcBef>
            <a:spcAft>
              <a:spcPct val="35000"/>
            </a:spcAft>
            <a:buNone/>
          </a:pPr>
          <a:r>
            <a:rPr lang="en-US" sz="1100" kern="1200">
              <a:latin typeface="Georgia"/>
            </a:rPr>
            <a:t>Final diffusion model</a:t>
          </a:r>
        </a:p>
      </dsp:txBody>
      <dsp:txXfrm>
        <a:off x="6699299" y="0"/>
        <a:ext cx="811828" cy="1539314"/>
      </dsp:txXfrm>
    </dsp:sp>
    <dsp:sp modelId="{214D4C17-06AC-44B7-A39F-CF849EA18A02}">
      <dsp:nvSpPr>
        <dsp:cNvPr id="0" name=""/>
        <dsp:cNvSpPr/>
      </dsp:nvSpPr>
      <dsp:spPr>
        <a:xfrm>
          <a:off x="6912799" y="1731729"/>
          <a:ext cx="384828" cy="384828"/>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66E8-7455-4A99-95E9-97736FF66D84}">
      <dsp:nvSpPr>
        <dsp:cNvPr id="0" name=""/>
        <dsp:cNvSpPr/>
      </dsp:nvSpPr>
      <dsp:spPr>
        <a:xfrm>
          <a:off x="7543705" y="2308972"/>
          <a:ext cx="1126254"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latin typeface="Georgia"/>
            </a:rPr>
            <a:t>March 1-10</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100" kern="1200">
              <a:latin typeface="Georgia"/>
            </a:rPr>
            <a:t>Dual validation methodology &amp; </a:t>
          </a:r>
          <a:r>
            <a:rPr lang="en-US" sz="1200" kern="1200">
              <a:latin typeface="Georgia"/>
            </a:rPr>
            <a:t>implemented</a:t>
          </a:r>
        </a:p>
      </dsp:txBody>
      <dsp:txXfrm>
        <a:off x="7543705" y="2308972"/>
        <a:ext cx="1126254" cy="1539314"/>
      </dsp:txXfrm>
    </dsp:sp>
    <dsp:sp modelId="{3847D799-F8D8-4CFC-BB12-2BA485E99DBC}">
      <dsp:nvSpPr>
        <dsp:cNvPr id="0" name=""/>
        <dsp:cNvSpPr/>
      </dsp:nvSpPr>
      <dsp:spPr>
        <a:xfrm>
          <a:off x="7914418" y="1731729"/>
          <a:ext cx="384828" cy="384828"/>
        </a:xfrm>
        <a:prstGeom prst="ellipse">
          <a:avLst/>
        </a:prstGeom>
        <a:solidFill>
          <a:srgbClr val="E9713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6ED9C-01CC-412B-8FD1-E526A78BEADF}">
      <dsp:nvSpPr>
        <dsp:cNvPr id="0" name=""/>
        <dsp:cNvSpPr/>
      </dsp:nvSpPr>
      <dsp:spPr>
        <a:xfrm>
          <a:off x="8702537" y="0"/>
          <a:ext cx="1231610"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March 10 – 31</a:t>
          </a:r>
          <a:r>
            <a:rPr lang="en-US" sz="1200" kern="1200" baseline="30000">
              <a:latin typeface="Georgia"/>
            </a:rPr>
            <a:t>st</a:t>
          </a:r>
          <a:r>
            <a:rPr lang="en-US" sz="1200" kern="1200">
              <a:latin typeface="Georgia"/>
            </a:rPr>
            <a:t>  Final report &amp; comprehensive evaluation</a:t>
          </a:r>
        </a:p>
      </dsp:txBody>
      <dsp:txXfrm>
        <a:off x="8702537" y="0"/>
        <a:ext cx="1231610" cy="1539314"/>
      </dsp:txXfrm>
    </dsp:sp>
    <dsp:sp modelId="{5FE8CEC8-E66A-4C9D-9385-7687252974E8}">
      <dsp:nvSpPr>
        <dsp:cNvPr id="0" name=""/>
        <dsp:cNvSpPr/>
      </dsp:nvSpPr>
      <dsp:spPr>
        <a:xfrm>
          <a:off x="9125928" y="1731729"/>
          <a:ext cx="384828" cy="384828"/>
        </a:xfrm>
        <a:prstGeom prst="ellipse">
          <a:avLst/>
        </a:prstGeom>
        <a:solidFill>
          <a:srgbClr val="E9713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55F8E-BF0C-489E-9591-1509EF76C550}"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12CF7-1480-4466-8538-1BE329382C56}" type="slidenum">
              <a:rPr lang="en-US" smtClean="0"/>
              <a:t>‹#›</a:t>
            </a:fld>
            <a:endParaRPr lang="en-US"/>
          </a:p>
        </p:txBody>
      </p:sp>
    </p:spTree>
    <p:extLst>
      <p:ext uri="{BB962C8B-B14F-4D97-AF65-F5344CB8AC3E}">
        <p14:creationId xmlns:p14="http://schemas.microsoft.com/office/powerpoint/2010/main" val="36947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1</a:t>
            </a:fld>
            <a:endParaRPr lang="en-US"/>
          </a:p>
        </p:txBody>
      </p:sp>
    </p:spTree>
    <p:extLst>
      <p:ext uri="{BB962C8B-B14F-4D97-AF65-F5344CB8AC3E}">
        <p14:creationId xmlns:p14="http://schemas.microsoft.com/office/powerpoint/2010/main" val="4089115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50"/>
              </a:spcBef>
              <a:spcAft>
                <a:spcPts val="150"/>
              </a:spcAft>
              <a:buFont typeface="+mj-lt"/>
              <a:buNone/>
            </a:pPr>
            <a:r>
              <a:rPr lang="en-US"/>
              <a:t>This slide explains our methodology for generating synthetic fraud data using diffusion models.</a:t>
            </a:r>
          </a:p>
          <a:p>
            <a:pPr>
              <a:spcBef>
                <a:spcPts val="150"/>
              </a:spcBef>
              <a:spcAft>
                <a:spcPts val="150"/>
              </a:spcAft>
              <a:buFont typeface="+mj-lt"/>
              <a:buNone/>
            </a:pPr>
            <a:r>
              <a:rPr lang="en-US"/>
              <a:t>The top visualizations show how diffusion works: starting with structured transaction data on the left, we see clear patterns in the Amount and Hour rows where fraud transactions share similar characteristics. As we move right, we gradually add noise until we reach pure random noise at the far right.</a:t>
            </a:r>
          </a:p>
          <a:p>
            <a:pPr>
              <a:spcBef>
                <a:spcPts val="150"/>
              </a:spcBef>
              <a:spcAft>
                <a:spcPts val="150"/>
              </a:spcAft>
              <a:buFont typeface="+mj-lt"/>
              <a:buNone/>
            </a:pPr>
            <a:r>
              <a:rPr lang="en-US"/>
              <a:t>The diffusion process has two key phases:- </a:t>
            </a:r>
          </a:p>
          <a:p>
            <a:pPr>
              <a:spcBef>
                <a:spcPts val="150"/>
              </a:spcBef>
              <a:spcAft>
                <a:spcPts val="150"/>
              </a:spcAft>
              <a:buFont typeface="+mj-lt"/>
              <a:buNone/>
            </a:pPr>
            <a:r>
              <a:rPr lang="en-US"/>
              <a:t>Forward process: gradually adds noise to real fraud data according to this equation- </a:t>
            </a:r>
          </a:p>
          <a:p>
            <a:pPr>
              <a:spcBef>
                <a:spcPts val="150"/>
              </a:spcBef>
              <a:spcAft>
                <a:spcPts val="150"/>
              </a:spcAft>
              <a:buFont typeface="+mj-lt"/>
              <a:buNone/>
            </a:pPr>
            <a:r>
              <a:rPr lang="en-US"/>
              <a:t>Reverse process: learns to denoise and generate new synthetic samples</a:t>
            </a:r>
          </a:p>
          <a:p>
            <a:pPr>
              <a:spcBef>
                <a:spcPts val="150"/>
              </a:spcBef>
              <a:spcAft>
                <a:spcPts val="150"/>
              </a:spcAft>
              <a:buFont typeface="+mj-lt"/>
              <a:buNone/>
            </a:pPr>
            <a:endParaRPr lang="en-US"/>
          </a:p>
          <a:p>
            <a:pPr>
              <a:spcBef>
                <a:spcPts val="150"/>
              </a:spcBef>
              <a:spcAft>
                <a:spcPts val="150"/>
              </a:spcAft>
              <a:buFont typeface="+mj-lt"/>
              <a:buNone/>
            </a:pPr>
            <a:r>
              <a:rPr lang="en-US"/>
              <a:t>Our enhanced diffusion model includes several innovations:</a:t>
            </a:r>
          </a:p>
          <a:p>
            <a:pPr>
              <a:spcBef>
                <a:spcPts val="150"/>
              </a:spcBef>
              <a:spcAft>
                <a:spcPts val="150"/>
              </a:spcAft>
              <a:buFont typeface="+mj-lt"/>
              <a:buNone/>
            </a:pPr>
            <a:r>
              <a:rPr lang="en-US"/>
              <a:t>- Multi-modal architecture handling different feature types simultaneously </a:t>
            </a:r>
          </a:p>
          <a:p>
            <a:pPr>
              <a:spcBef>
                <a:spcPts val="150"/>
              </a:spcBef>
              <a:spcAft>
                <a:spcPts val="150"/>
              </a:spcAft>
              <a:buFont typeface="+mj-lt"/>
              <a:buNone/>
            </a:pPr>
            <a:r>
              <a:rPr lang="en-US"/>
              <a:t>- A composite loss function with 5 components specifically designed for fraud patterns</a:t>
            </a:r>
          </a:p>
          <a:p>
            <a:pPr marL="171450" indent="-171450">
              <a:spcBef>
                <a:spcPts val="150"/>
              </a:spcBef>
              <a:spcAft>
                <a:spcPts val="150"/>
              </a:spcAft>
              <a:buFontTx/>
              <a:buChar char="-"/>
            </a:pPr>
            <a:r>
              <a:rPr lang="en-US"/>
              <a:t>Bimodal modeling for transaction amounts, capturing both small test transactions and large fraudulent purchases</a:t>
            </a:r>
          </a:p>
          <a:p>
            <a:pPr marL="171450" indent="-171450">
              <a:spcBef>
                <a:spcPts val="150"/>
              </a:spcBef>
              <a:spcAft>
                <a:spcPts val="150"/>
              </a:spcAft>
              <a:buFontTx/>
              <a:buChar char="-"/>
            </a:pPr>
            <a:r>
              <a:rPr lang="en-US"/>
              <a:t>A 600-step generation process with distribution-preserving post-processing</a:t>
            </a:r>
          </a:p>
          <a:p>
            <a:pPr marL="171450" indent="-171450">
              <a:spcBef>
                <a:spcPts val="150"/>
              </a:spcBef>
              <a:spcAft>
                <a:spcPts val="150"/>
              </a:spcAft>
              <a:buFontTx/>
              <a:buChar char="-"/>
            </a:pPr>
            <a:endParaRPr lang="en-US"/>
          </a:p>
          <a:p>
            <a:pPr marL="0" indent="0">
              <a:spcBef>
                <a:spcPts val="150"/>
              </a:spcBef>
              <a:spcAft>
                <a:spcPts val="150"/>
              </a:spcAft>
              <a:buFontTx/>
              <a:buNone/>
            </a:pPr>
            <a:r>
              <a:rPr lang="en-US"/>
              <a:t>For classification, we trained </a:t>
            </a:r>
            <a:r>
              <a:rPr lang="en-US" err="1"/>
              <a:t>XGBoost</a:t>
            </a:r>
            <a:r>
              <a:rPr lang="en-US"/>
              <a:t> models in two configurations:</a:t>
            </a:r>
          </a:p>
          <a:p>
            <a:pPr marL="171450" indent="-171450">
              <a:spcBef>
                <a:spcPts val="150"/>
              </a:spcBef>
              <a:spcAft>
                <a:spcPts val="150"/>
              </a:spcAft>
              <a:buFontTx/>
              <a:buChar char="-"/>
            </a:pPr>
            <a:r>
              <a:rPr lang="en-US"/>
              <a:t>A baseline model on the original imbalanced data</a:t>
            </a:r>
          </a:p>
          <a:p>
            <a:pPr marL="171450" indent="-171450">
              <a:spcBef>
                <a:spcPts val="150"/>
              </a:spcBef>
              <a:spcAft>
                <a:spcPts val="150"/>
              </a:spcAft>
              <a:buFontTx/>
              <a:buChar char="-"/>
            </a:pPr>
            <a:r>
              <a:rPr lang="en-US"/>
              <a:t>Augmented models using our synthetic fraud samples to address imbalance</a:t>
            </a:r>
          </a:p>
          <a:p>
            <a:pPr marL="0" indent="0">
              <a:spcBef>
                <a:spcPts val="150"/>
              </a:spcBef>
              <a:spcAft>
                <a:spcPts val="150"/>
              </a:spcAft>
              <a:buFontTx/>
              <a:buNone/>
            </a:pPr>
            <a:r>
              <a:rPr lang="en-US"/>
              <a:t>This approach significantly improved fraud detection performance, especially recall, while maintaining overall discriminative power</a:t>
            </a:r>
          </a:p>
        </p:txBody>
      </p:sp>
      <p:sp>
        <p:nvSpPr>
          <p:cNvPr id="4" name="Slide Number Placeholder 3"/>
          <p:cNvSpPr>
            <a:spLocks noGrp="1"/>
          </p:cNvSpPr>
          <p:nvPr>
            <p:ph type="sldNum" sz="quarter" idx="5"/>
          </p:nvPr>
        </p:nvSpPr>
        <p:spPr/>
        <p:txBody>
          <a:bodyPr/>
          <a:lstStyle/>
          <a:p>
            <a:fld id="{FBF12CF7-1480-4466-8538-1BE329382C56}" type="slidenum">
              <a:rPr lang="en-US" smtClean="0"/>
              <a:t>10</a:t>
            </a:fld>
            <a:endParaRPr lang="en-US"/>
          </a:p>
        </p:txBody>
      </p:sp>
    </p:spTree>
    <p:extLst>
      <p:ext uri="{BB962C8B-B14F-4D97-AF65-F5344CB8AC3E}">
        <p14:creationId xmlns:p14="http://schemas.microsoft.com/office/powerpoint/2010/main" val="87542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began on January 21st with project initiation, acquiring our dataset from Kaggle. Unlike some projects, we didn't need to collect data ourselves, which allowed us to dive straight into data understanding. From January 24th through February 3rd, we conducted comprehensive exploratory data analysis. This phase was crucial as it revealed those distinctive bimodal fraud patterns I mentioned earlier, which shaped our entire approach.</a:t>
            </a:r>
          </a:p>
          <a:p>
            <a:endParaRPr lang="en-US"/>
          </a:p>
          <a:p>
            <a:r>
              <a:rPr lang="en-US"/>
              <a:t>Phase 2 focused on base model development. By February 7th, we had implemented our first baseline diffusion model along with the necessary data processing pipeline. Moving quickly, we iterated through Versions 2 through 4 by February 11th, incorporating our initial set of customized loss functions. However, during this phase, we encountered significant model convergence challenges.</a:t>
            </a:r>
          </a:p>
          <a:p>
            <a:endParaRPr lang="en-US"/>
          </a:p>
          <a:p>
            <a:r>
              <a:rPr lang="en-US"/>
              <a:t>This led to our third phase from February 12th to 18th, where we focused intensively on model architecture refinement. We conducted extensive hyperparameter testing and made critical architectural adjustments. We had to adjust our original plan here, prioritizing model stability improvements before adding more sophisticated feature enhancements.</a:t>
            </a:r>
          </a:p>
          <a:p>
            <a:endParaRPr lang="en-US"/>
          </a:p>
          <a:p>
            <a:r>
              <a:rPr lang="en-US"/>
              <a:t>Once we had a stable architecture, we moved into Phase 4, developing our advanced model versions. By February 25th, we completed Version 5, which showed significant improvements in modeling the complex distribution patterns in fraud transactions, particularly for transaction amounts.</a:t>
            </a:r>
          </a:p>
          <a:p>
            <a:endParaRPr lang="en-US"/>
          </a:p>
          <a:p>
            <a:r>
              <a:rPr lang="en-US"/>
              <a:t>Our final phase began on March 1st when we completed Version 7 of our diffusion model—our final version—along with our baseline </a:t>
            </a:r>
            <a:r>
              <a:rPr lang="en-US" err="1"/>
              <a:t>XGBoost</a:t>
            </a:r>
            <a:r>
              <a:rPr lang="en-US"/>
              <a:t> classifier + dual validation track. The next ten days were dedicated to implementing our dual validation methodology and comprehensively evaluating our models. We submitted our final report on March 10th, successfully demonstrating a 5.75 percentage point improvement in fraud detection recall.</a:t>
            </a:r>
          </a:p>
          <a:p>
            <a:endParaRPr lang="en-US"/>
          </a:p>
          <a:p>
            <a:r>
              <a:rPr lang="en-US"/>
              <a:t>Throughout this timeline, our biggest adjustment was allocating more time than initially planned to architecture testing and stability enhancements, which ultimately proved crucial to our success with the final model versions.</a:t>
            </a:r>
          </a:p>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11</a:t>
            </a:fld>
            <a:endParaRPr lang="en-US"/>
          </a:p>
        </p:txBody>
      </p:sp>
    </p:spTree>
    <p:extLst>
      <p:ext uri="{BB962C8B-B14F-4D97-AF65-F5344CB8AC3E}">
        <p14:creationId xmlns:p14="http://schemas.microsoft.com/office/powerpoint/2010/main" val="424637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visually validate the quality of our synthetic data, let's look at these figures. First, here's the amount distribution (Figure 5). You can clearly see the bimodal pattern in real fraud data. Our enhanced Version 7, with post-processing, accurately captures both peaks of this distribution, a significant improvement over earlier versions like Version 4 which missed the second peak.</a:t>
            </a:r>
          </a:p>
          <a:p>
            <a:endParaRPr lang="en-US"/>
          </a:p>
          <a:p>
            <a:r>
              <a:rPr lang="en-US"/>
              <a:t>We also used QQ-plots to assess distribution matching for individual features. This QQ-plot for '</a:t>
            </a:r>
            <a:r>
              <a:rPr lang="en-US" err="1"/>
              <a:t>trans_hour</a:t>
            </a:r>
            <a:r>
              <a:rPr lang="en-US"/>
              <a:t>' (Figure 4) is just one example. The linear trend shows excellent quantile alignment, indicating our synthetic data closely mirrors the real data's distribution across various features.</a:t>
            </a:r>
          </a:p>
          <a:p>
            <a:endParaRPr lang="en-US"/>
          </a:p>
          <a:p>
            <a:r>
              <a:rPr lang="en-US"/>
              <a:t>These visual validations, along with statistical metrics, confirm the high quality of our generated synthetic fraud data.</a:t>
            </a:r>
          </a:p>
        </p:txBody>
      </p:sp>
      <p:sp>
        <p:nvSpPr>
          <p:cNvPr id="4" name="Slide Number Placeholder 3"/>
          <p:cNvSpPr>
            <a:spLocks noGrp="1"/>
          </p:cNvSpPr>
          <p:nvPr>
            <p:ph type="sldNum" sz="quarter" idx="5"/>
          </p:nvPr>
        </p:nvSpPr>
        <p:spPr/>
        <p:txBody>
          <a:bodyPr/>
          <a:lstStyle/>
          <a:p>
            <a:fld id="{FBF12CF7-1480-4466-8538-1BE329382C56}" type="slidenum">
              <a:rPr lang="en-US" smtClean="0"/>
              <a:t>13</a:t>
            </a:fld>
            <a:endParaRPr lang="en-US"/>
          </a:p>
        </p:txBody>
      </p:sp>
    </p:spTree>
    <p:extLst>
      <p:ext uri="{BB962C8B-B14F-4D97-AF65-F5344CB8AC3E}">
        <p14:creationId xmlns:p14="http://schemas.microsoft.com/office/powerpoint/2010/main" val="362754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34EF8-AC2B-F71D-43BF-FD6F6ABDA2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F68EB-CCA1-D9E8-19D8-62FEFD4A44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A8F28-2915-2989-66CE-683F929C80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AC30A9-96F7-271C-B515-E53F064C1CEB}"/>
              </a:ext>
            </a:extLst>
          </p:cNvPr>
          <p:cNvSpPr>
            <a:spLocks noGrp="1"/>
          </p:cNvSpPr>
          <p:nvPr>
            <p:ph type="sldNum" sz="quarter" idx="5"/>
          </p:nvPr>
        </p:nvSpPr>
        <p:spPr/>
        <p:txBody>
          <a:bodyPr/>
          <a:lstStyle/>
          <a:p>
            <a:fld id="{FBF12CF7-1480-4466-8538-1BE329382C56}" type="slidenum">
              <a:rPr lang="en-US" smtClean="0"/>
              <a:t>14</a:t>
            </a:fld>
            <a:endParaRPr lang="en-US"/>
          </a:p>
        </p:txBody>
      </p:sp>
    </p:spTree>
    <p:extLst>
      <p:ext uri="{BB962C8B-B14F-4D97-AF65-F5344CB8AC3E}">
        <p14:creationId xmlns:p14="http://schemas.microsoft.com/office/powerpoint/2010/main" val="327632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18</a:t>
            </a:fld>
            <a:endParaRPr lang="en-US"/>
          </a:p>
        </p:txBody>
      </p:sp>
    </p:spTree>
    <p:extLst>
      <p:ext uri="{BB962C8B-B14F-4D97-AF65-F5344CB8AC3E}">
        <p14:creationId xmlns:p14="http://schemas.microsoft.com/office/powerpoint/2010/main" val="33824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2</a:t>
            </a:fld>
            <a:endParaRPr lang="en-US"/>
          </a:p>
        </p:txBody>
      </p:sp>
    </p:spTree>
    <p:extLst>
      <p:ext uri="{BB962C8B-B14F-4D97-AF65-F5344CB8AC3E}">
        <p14:creationId xmlns:p14="http://schemas.microsoft.com/office/powerpoint/2010/main" val="134829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285750" indent="-285750">
              <a:buFont typeface="Calibri,Sans-Serif"/>
              <a:buChar char="-"/>
            </a:pPr>
            <a:r>
              <a:rPr lang="en-US"/>
              <a:t>Main problem with fraud datasets, extreme class imbalance between fraudulent and not fraud transactions</a:t>
            </a:r>
          </a:p>
          <a:p>
            <a:pPr marL="285750" indent="-285750">
              <a:buFont typeface="Calibri,Sans-Serif"/>
              <a:buChar char="-"/>
            </a:pPr>
            <a:r>
              <a:rPr lang="en-US"/>
              <a:t>So we need high quality synthetic data to improve the model learning</a:t>
            </a:r>
          </a:p>
          <a:p>
            <a:pPr marL="285750" indent="-285750">
              <a:buFont typeface="Calibri,Sans-Serif"/>
              <a:buChar char="-"/>
            </a:pPr>
            <a:endParaRPr lang="en-US"/>
          </a:p>
          <a:p>
            <a:pPr marL="285750" indent="-285750">
              <a:buFont typeface="Calibri,Sans-Serif"/>
              <a:buChar char="-"/>
            </a:pPr>
            <a:r>
              <a:rPr lang="en-US"/>
              <a:t>Main goal in this project, Improve synthetic generation process for fraud data, so it more accurately represent real data</a:t>
            </a:r>
          </a:p>
          <a:p>
            <a:pPr marL="285750" indent="-285750">
              <a:buFont typeface="Calibri,Sans-Serif"/>
              <a:buChar char="-"/>
            </a:pPr>
            <a:endParaRPr lang="en-US"/>
          </a:p>
          <a:p>
            <a:pPr marL="285750" indent="-285750">
              <a:buFont typeface="Calibri,Sans-Serif"/>
              <a:buChar char="-"/>
            </a:pPr>
            <a:r>
              <a:rPr lang="en-US"/>
              <a:t>Main benefit of using synthetic data is that </a:t>
            </a:r>
          </a:p>
          <a:p>
            <a:pPr marL="285750" indent="-285750">
              <a:buFont typeface="Calibri,Sans-Serif"/>
              <a:buChar char="-"/>
            </a:pPr>
            <a:r>
              <a:rPr lang="en-US"/>
              <a:t>It could potentially reduce financial losses by capturing more fraudulent transactions</a:t>
            </a:r>
          </a:p>
          <a:p>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FBF12CF7-1480-4466-8538-1BE329382C56}" type="slidenum">
              <a:rPr lang="en-US" smtClean="0"/>
              <a:t>3</a:t>
            </a:fld>
            <a:endParaRPr lang="en-US"/>
          </a:p>
        </p:txBody>
      </p:sp>
    </p:spTree>
    <p:extLst>
      <p:ext uri="{BB962C8B-B14F-4D97-AF65-F5344CB8AC3E}">
        <p14:creationId xmlns:p14="http://schemas.microsoft.com/office/powerpoint/2010/main" val="129394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latin typeface="Calibri"/>
                <a:ea typeface="Calibri"/>
                <a:cs typeface="Calibri"/>
              </a:rPr>
              <a:t>I wanted to get more experience with generative models and building advanced machine learning models from scratch</a:t>
            </a:r>
          </a:p>
          <a:p>
            <a:pPr marL="285750" indent="-285750">
              <a:buFont typeface="Calibri"/>
              <a:buChar char="-"/>
            </a:pPr>
            <a:r>
              <a:rPr lang="en-US">
                <a:latin typeface="Calibri"/>
                <a:ea typeface="Calibri"/>
                <a:cs typeface="Calibri"/>
              </a:rPr>
              <a:t>Learn more about designing custom loss functions for specialized domains</a:t>
            </a:r>
          </a:p>
        </p:txBody>
      </p:sp>
      <p:sp>
        <p:nvSpPr>
          <p:cNvPr id="4" name="Slide Number Placeholder 3"/>
          <p:cNvSpPr>
            <a:spLocks noGrp="1"/>
          </p:cNvSpPr>
          <p:nvPr>
            <p:ph type="sldNum" sz="quarter" idx="5"/>
          </p:nvPr>
        </p:nvSpPr>
        <p:spPr/>
        <p:txBody>
          <a:bodyPr/>
          <a:lstStyle/>
          <a:p>
            <a:fld id="{FBF12CF7-1480-4466-8538-1BE329382C56}" type="slidenum">
              <a:rPr lang="en-US" smtClean="0"/>
              <a:t>4</a:t>
            </a:fld>
            <a:endParaRPr lang="en-US"/>
          </a:p>
        </p:txBody>
      </p:sp>
    </p:spTree>
    <p:extLst>
      <p:ext uri="{BB962C8B-B14F-4D97-AF65-F5344CB8AC3E}">
        <p14:creationId xmlns:p14="http://schemas.microsoft.com/office/powerpoint/2010/main" val="228343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Technical Goals: </a:t>
            </a:r>
          </a:p>
          <a:p>
            <a:endParaRPr lang="en-US"/>
          </a:p>
          <a:p>
            <a:r>
              <a:rPr lang="en-US"/>
              <a:t>Master implementation of diffusion models that are tailored for mixed-type tabular data. </a:t>
            </a:r>
          </a:p>
          <a:p>
            <a:r>
              <a:rPr lang="en-US"/>
              <a:t>Develop systematic methods to evaluate synthetic data quality beyond just distribution comparisons.</a:t>
            </a:r>
          </a:p>
          <a:p>
            <a:r>
              <a:rPr lang="en-US"/>
              <a:t>Create reproducible fraud detection workflows that balance precision and recall effectively. </a:t>
            </a:r>
          </a:p>
          <a:p>
            <a:endParaRPr lang="en-US"/>
          </a:p>
          <a:p>
            <a:r>
              <a:rPr lang="en-US"/>
              <a:t>Collaboration Enhancements: </a:t>
            </a:r>
          </a:p>
          <a:p>
            <a:endParaRPr lang="en-US"/>
          </a:p>
          <a:p>
            <a:r>
              <a:rPr lang="en-US"/>
              <a:t>We wanted to have a structured evaluation criteria for discussing generative and classifier model performance.</a:t>
            </a:r>
          </a:p>
          <a:p>
            <a:endParaRPr lang="en-US"/>
          </a:p>
          <a:p>
            <a:r>
              <a:rPr lang="en-US"/>
              <a:t> </a:t>
            </a:r>
          </a:p>
          <a:p>
            <a:r>
              <a:rPr lang="en-US"/>
              <a:t>Expected Takeaways:</a:t>
            </a:r>
          </a:p>
          <a:p>
            <a:endParaRPr lang="en-US"/>
          </a:p>
          <a:p>
            <a:r>
              <a:rPr lang="en-US"/>
              <a:t>Understanding the full workflow for synthetic data generation in imbalanced domains. </a:t>
            </a:r>
          </a:p>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5</a:t>
            </a:fld>
            <a:endParaRPr lang="en-US"/>
          </a:p>
        </p:txBody>
      </p:sp>
    </p:spTree>
    <p:extLst>
      <p:ext uri="{BB962C8B-B14F-4D97-AF65-F5344CB8AC3E}">
        <p14:creationId xmlns:p14="http://schemas.microsoft.com/office/powerpoint/2010/main" val="201882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 like to highlight key research papers that informed our approach. </a:t>
            </a:r>
            <a:br>
              <a:rPr lang="en-US">
                <a:cs typeface="+mn-lt"/>
              </a:rPr>
            </a:br>
            <a:endParaRPr lang="en-US"/>
          </a:p>
          <a:p>
            <a:r>
              <a:rPr lang="en-US" err="1"/>
              <a:t>FinDiff</a:t>
            </a:r>
            <a:r>
              <a:rPr lang="en-US"/>
              <a:t> adapted diffusion models for general financial tabular data, </a:t>
            </a:r>
          </a:p>
          <a:p>
            <a:pPr marL="0" indent="0">
              <a:buFont typeface="Calibri"/>
              <a:buNone/>
            </a:pPr>
            <a:r>
              <a:rPr lang="en-US"/>
              <a:t>while </a:t>
            </a:r>
            <a:r>
              <a:rPr lang="en-US" err="1"/>
              <a:t>Imb-FinDiff</a:t>
            </a:r>
            <a:r>
              <a:rPr lang="en-US"/>
              <a:t> focused on class imbalance issues that are critical in fraud detection. </a:t>
            </a:r>
          </a:p>
          <a:p>
            <a:pPr marL="0" indent="0">
              <a:buFont typeface="Calibri"/>
              <a:buNone/>
            </a:pPr>
            <a:r>
              <a:rPr lang="en-US" err="1"/>
              <a:t>TabDDPM</a:t>
            </a:r>
            <a:r>
              <a:rPr lang="en-US"/>
              <a:t> provided foundational techniques for tabular data modeling with diffusion. </a:t>
            </a:r>
          </a:p>
          <a:p>
            <a:r>
              <a:rPr lang="en-US"/>
              <a:t>the dual-track approach showed the value of separate diffusion models for different transaction types.</a:t>
            </a:r>
          </a:p>
          <a:p>
            <a:r>
              <a:rPr lang="en-US"/>
              <a:t>Finally, </a:t>
            </a:r>
            <a:r>
              <a:rPr lang="en-US" err="1"/>
              <a:t>FraudDiffuse</a:t>
            </a:r>
            <a:r>
              <a:rPr lang="en-US"/>
              <a:t> introduced applying diffusion models specifically to fraud data augmentation, which our work extends. </a:t>
            </a:r>
          </a:p>
          <a:p>
            <a:endParaRPr lang="en-US"/>
          </a:p>
          <a:p>
            <a:r>
              <a:rPr lang="en-US"/>
              <a:t>Our work builds upon these foundations while introducing several key innovations - </a:t>
            </a:r>
          </a:p>
          <a:p>
            <a:r>
              <a:rPr lang="en-US"/>
              <a:t>especially in distribution-aware modeling for important features like transaction amount</a:t>
            </a:r>
          </a:p>
          <a:p>
            <a:r>
              <a:rPr lang="en-US"/>
              <a:t>and we also introduced specialized loss components that improve synthetic fraud quality.</a:t>
            </a:r>
          </a:p>
          <a:p>
            <a:pPr marL="0" indent="0">
              <a:buFont typeface="Calibri"/>
              <a:buNone/>
            </a:pPr>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6</a:t>
            </a:fld>
            <a:endParaRPr lang="en-US"/>
          </a:p>
        </p:txBody>
      </p:sp>
    </p:spTree>
    <p:extLst>
      <p:ext uri="{BB962C8B-B14F-4D97-AF65-F5344CB8AC3E}">
        <p14:creationId xmlns:p14="http://schemas.microsoft.com/office/powerpoint/2010/main" val="41926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785F0-88C0-14D1-0748-D17081276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DC80E9-BAC4-F866-A47D-B8956CE0BE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581F9-408B-015D-3C24-4E36CF2BCAFE}"/>
              </a:ext>
            </a:extLst>
          </p:cNvPr>
          <p:cNvSpPr>
            <a:spLocks noGrp="1"/>
          </p:cNvSpPr>
          <p:nvPr>
            <p:ph type="body" idx="1"/>
          </p:nvPr>
        </p:nvSpPr>
        <p:spPr/>
        <p:txBody>
          <a:bodyPr/>
          <a:lstStyle/>
          <a:p>
            <a:pPr marL="285750" indent="-285750">
              <a:buFont typeface="Calibri,Sans-Serif"/>
              <a:buChar char="-"/>
            </a:pPr>
            <a:r>
              <a:rPr lang="en-US">
                <a:latin typeface="Aptos"/>
                <a:ea typeface="Calibri"/>
                <a:cs typeface="Calibri"/>
              </a:rPr>
              <a:t>We initially planned to work with two different datasets for the project but since one person had to leave the group we decided to scale down to one dataset</a:t>
            </a:r>
          </a:p>
        </p:txBody>
      </p:sp>
      <p:sp>
        <p:nvSpPr>
          <p:cNvPr id="4" name="Slide Number Placeholder 3">
            <a:extLst>
              <a:ext uri="{FF2B5EF4-FFF2-40B4-BE49-F238E27FC236}">
                <a16:creationId xmlns:a16="http://schemas.microsoft.com/office/drawing/2014/main" id="{4C83D2A4-0D8F-44DA-8A46-515566B996B8}"/>
              </a:ext>
            </a:extLst>
          </p:cNvPr>
          <p:cNvSpPr>
            <a:spLocks noGrp="1"/>
          </p:cNvSpPr>
          <p:nvPr>
            <p:ph type="sldNum" sz="quarter" idx="5"/>
          </p:nvPr>
        </p:nvSpPr>
        <p:spPr/>
        <p:txBody>
          <a:bodyPr/>
          <a:lstStyle/>
          <a:p>
            <a:fld id="{FBF12CF7-1480-4466-8538-1BE329382C56}" type="slidenum">
              <a:rPr lang="en-US" smtClean="0"/>
              <a:t>7</a:t>
            </a:fld>
            <a:endParaRPr lang="en-US"/>
          </a:p>
        </p:txBody>
      </p:sp>
    </p:spTree>
    <p:extLst>
      <p:ext uri="{BB962C8B-B14F-4D97-AF65-F5344CB8AC3E}">
        <p14:creationId xmlns:p14="http://schemas.microsoft.com/office/powerpoint/2010/main" val="21736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outlines the full workflow we followed for the project</a:t>
            </a:r>
          </a:p>
          <a:p>
            <a:endParaRPr lang="en-US"/>
          </a:p>
          <a:p>
            <a:r>
              <a:rPr lang="en-US"/>
              <a:t>We start with the basic data cleaning and preprocessing steps </a:t>
            </a:r>
          </a:p>
          <a:p>
            <a:r>
              <a:rPr lang="en-US"/>
              <a:t>Next, we apply feature engineering to extract meaningful features like the temporal and geographical features,</a:t>
            </a:r>
          </a:p>
          <a:p>
            <a:r>
              <a:rPr lang="en-US"/>
              <a:t>followed by standardization or normalization to ensure the data is ready for modeling.</a:t>
            </a:r>
          </a:p>
          <a:p>
            <a:r>
              <a:rPr lang="en-US"/>
              <a:t>From here, the workflow splits into two key branches.</a:t>
            </a:r>
          </a:p>
          <a:p>
            <a:r>
              <a:rPr lang="en-US"/>
              <a:t>First, we run an </a:t>
            </a:r>
            <a:r>
              <a:rPr lang="en-US" err="1"/>
              <a:t>XGBoost</a:t>
            </a:r>
            <a:r>
              <a:rPr lang="en-US"/>
              <a:t> classifier using just the real data. This gives us a baseline performance that we’ll later compare against.</a:t>
            </a:r>
          </a:p>
          <a:p>
            <a:r>
              <a:rPr lang="en-US"/>
              <a:t>On the other side, we feed the standardized data into a diffusion model. We go through multiple iterations of this model—from version 1.0 to 7.0—tuning and improving it each time.</a:t>
            </a:r>
          </a:p>
          <a:p>
            <a:r>
              <a:rPr lang="en-US"/>
              <a:t>With each version, we generate synthetic data that we then evaluate for quality. Once we were confident in the synthetic samples, we augment the original dataset with this new data.</a:t>
            </a:r>
          </a:p>
          <a:p>
            <a:r>
              <a:rPr lang="en-US"/>
              <a:t>And then we rerun the </a:t>
            </a:r>
            <a:r>
              <a:rPr lang="en-US" err="1"/>
              <a:t>XGBoost</a:t>
            </a:r>
            <a:r>
              <a:rPr lang="en-US"/>
              <a:t> classifier on the augmented datasets with different amounts of synthetic data and compare the results. </a:t>
            </a:r>
          </a:p>
          <a:p>
            <a:br>
              <a:rPr lang="en-US"/>
            </a:br>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8</a:t>
            </a:fld>
            <a:endParaRPr lang="en-US"/>
          </a:p>
        </p:txBody>
      </p:sp>
    </p:spTree>
    <p:extLst>
      <p:ext uri="{BB962C8B-B14F-4D97-AF65-F5344CB8AC3E}">
        <p14:creationId xmlns:p14="http://schemas.microsoft.com/office/powerpoint/2010/main" val="90947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9</a:t>
            </a:fld>
            <a:endParaRPr lang="en-US"/>
          </a:p>
        </p:txBody>
      </p:sp>
    </p:spTree>
    <p:extLst>
      <p:ext uri="{BB962C8B-B14F-4D97-AF65-F5344CB8AC3E}">
        <p14:creationId xmlns:p14="http://schemas.microsoft.com/office/powerpoint/2010/main" val="4591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A4F9-6037-3AA5-73A6-1BA83BA25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67ED3F-B840-E4C1-6169-7E68418B4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DF981-A67F-6656-3DEE-3DA86E2CAD73}"/>
              </a:ext>
            </a:extLst>
          </p:cNvPr>
          <p:cNvSpPr>
            <a:spLocks noGrp="1"/>
          </p:cNvSpPr>
          <p:nvPr>
            <p:ph type="dt" sz="half" idx="10"/>
          </p:nvPr>
        </p:nvSpPr>
        <p:spPr/>
        <p:txBody>
          <a:bodyPr/>
          <a:lstStyle/>
          <a:p>
            <a:fld id="{68835797-FF0A-4992-B833-03545E8FCE3F}" type="datetime1">
              <a:rPr lang="en-US" smtClean="0"/>
              <a:t>4/16/2025</a:t>
            </a:fld>
            <a:endParaRPr lang="en-US"/>
          </a:p>
        </p:txBody>
      </p:sp>
      <p:sp>
        <p:nvSpPr>
          <p:cNvPr id="5" name="Footer Placeholder 4">
            <a:extLst>
              <a:ext uri="{FF2B5EF4-FFF2-40B4-BE49-F238E27FC236}">
                <a16:creationId xmlns:a16="http://schemas.microsoft.com/office/drawing/2014/main" id="{FBBD308B-835A-319F-876B-35F226CDD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43610-0ED0-E6D0-F16A-5D1427157E8E}"/>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27387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6CB0-0DD7-9C87-1DE3-DE12EEE27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08CD40-DE53-C496-7AF0-4CB5CADB0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57D89-D1B7-FC01-192B-E8DB84DE1395}"/>
              </a:ext>
            </a:extLst>
          </p:cNvPr>
          <p:cNvSpPr>
            <a:spLocks noGrp="1"/>
          </p:cNvSpPr>
          <p:nvPr>
            <p:ph type="dt" sz="half" idx="10"/>
          </p:nvPr>
        </p:nvSpPr>
        <p:spPr/>
        <p:txBody>
          <a:bodyPr/>
          <a:lstStyle/>
          <a:p>
            <a:fld id="{7757C170-75CF-4791-8F58-40DD67F6F54D}" type="datetime1">
              <a:rPr lang="en-US" smtClean="0"/>
              <a:t>4/16/2025</a:t>
            </a:fld>
            <a:endParaRPr lang="en-US"/>
          </a:p>
        </p:txBody>
      </p:sp>
      <p:sp>
        <p:nvSpPr>
          <p:cNvPr id="5" name="Footer Placeholder 4">
            <a:extLst>
              <a:ext uri="{FF2B5EF4-FFF2-40B4-BE49-F238E27FC236}">
                <a16:creationId xmlns:a16="http://schemas.microsoft.com/office/drawing/2014/main" id="{63B2B0E5-BF8D-2D70-9ACE-607B3856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7703B-781C-97D3-F411-BF215D5D5D8D}"/>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28566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93AF7-A2D8-C781-B2E5-518FF2D5C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D3F247-B48A-47BF-67D6-8AD97B267D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8BF8-419A-2851-9735-99FC8CFE7328}"/>
              </a:ext>
            </a:extLst>
          </p:cNvPr>
          <p:cNvSpPr>
            <a:spLocks noGrp="1"/>
          </p:cNvSpPr>
          <p:nvPr>
            <p:ph type="dt" sz="half" idx="10"/>
          </p:nvPr>
        </p:nvSpPr>
        <p:spPr/>
        <p:txBody>
          <a:bodyPr/>
          <a:lstStyle/>
          <a:p>
            <a:fld id="{53D2633D-E56A-4ED0-A100-09C8241A8FD0}" type="datetime1">
              <a:rPr lang="en-US" smtClean="0"/>
              <a:t>4/16/2025</a:t>
            </a:fld>
            <a:endParaRPr lang="en-US"/>
          </a:p>
        </p:txBody>
      </p:sp>
      <p:sp>
        <p:nvSpPr>
          <p:cNvPr id="5" name="Footer Placeholder 4">
            <a:extLst>
              <a:ext uri="{FF2B5EF4-FFF2-40B4-BE49-F238E27FC236}">
                <a16:creationId xmlns:a16="http://schemas.microsoft.com/office/drawing/2014/main" id="{D75A5507-B505-65CB-6E6A-6910B615E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DAC79-57CE-DA73-DA91-ECB4CDE6C479}"/>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222558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07E60-8155-7BCC-2A6E-5717BE1C7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EF36BD-0189-DCD3-51F8-3B6F78A0B561}"/>
              </a:ext>
            </a:extLst>
          </p:cNvPr>
          <p:cNvSpPr>
            <a:spLocks noGrp="1"/>
          </p:cNvSpPr>
          <p:nvPr>
            <p:ph type="dt" sz="half" idx="10"/>
          </p:nvPr>
        </p:nvSpPr>
        <p:spPr/>
        <p:txBody>
          <a:bodyPr/>
          <a:lstStyle/>
          <a:p>
            <a:fld id="{6BA7FA9C-067D-445E-814A-D48AA768BBB9}" type="datetime1">
              <a:rPr lang="en-US" smtClean="0"/>
              <a:t>4/16/2025</a:t>
            </a:fld>
            <a:endParaRPr lang="en-US"/>
          </a:p>
        </p:txBody>
      </p:sp>
      <p:sp>
        <p:nvSpPr>
          <p:cNvPr id="8" name="Footer Placeholder 7">
            <a:extLst>
              <a:ext uri="{FF2B5EF4-FFF2-40B4-BE49-F238E27FC236}">
                <a16:creationId xmlns:a16="http://schemas.microsoft.com/office/drawing/2014/main" id="{75387458-9438-EEB3-AC45-816853203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6437A-DD61-0B77-E4E5-2915B9544680}"/>
              </a:ext>
            </a:extLst>
          </p:cNvPr>
          <p:cNvSpPr>
            <a:spLocks noGrp="1"/>
          </p:cNvSpPr>
          <p:nvPr>
            <p:ph type="sldNum" sz="quarter" idx="12"/>
          </p:nvPr>
        </p:nvSpPr>
        <p:spPr/>
        <p:txBody>
          <a:bodyPr/>
          <a:lstStyle/>
          <a:p>
            <a:fld id="{E9D5A7C3-2E79-436C-A0C8-51022ED3A0E8}" type="slidenum">
              <a:rPr lang="en-US" smtClean="0"/>
              <a:t>‹#›</a:t>
            </a:fld>
            <a:endParaRPr lang="en-US"/>
          </a:p>
        </p:txBody>
      </p:sp>
      <p:sp>
        <p:nvSpPr>
          <p:cNvPr id="10" name="Title 9">
            <a:extLst>
              <a:ext uri="{FF2B5EF4-FFF2-40B4-BE49-F238E27FC236}">
                <a16:creationId xmlns:a16="http://schemas.microsoft.com/office/drawing/2014/main" id="{DC9F7FB7-E3EF-8D07-3D41-9468866B62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4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7546-E024-9F1B-41D8-CE62B4EED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ECC69-8D61-AD3E-BBBC-B3EA43BF06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8F111-8040-1152-41C3-622878C93A37}"/>
              </a:ext>
            </a:extLst>
          </p:cNvPr>
          <p:cNvSpPr>
            <a:spLocks noGrp="1"/>
          </p:cNvSpPr>
          <p:nvPr>
            <p:ph type="dt" sz="half" idx="10"/>
          </p:nvPr>
        </p:nvSpPr>
        <p:spPr/>
        <p:txBody>
          <a:bodyPr/>
          <a:lstStyle/>
          <a:p>
            <a:fld id="{1903F0F5-C18D-4DF8-9E3D-C13A3537F660}" type="datetime1">
              <a:rPr lang="en-US" smtClean="0"/>
              <a:t>4/16/2025</a:t>
            </a:fld>
            <a:endParaRPr lang="en-US"/>
          </a:p>
        </p:txBody>
      </p:sp>
      <p:sp>
        <p:nvSpPr>
          <p:cNvPr id="5" name="Footer Placeholder 4">
            <a:extLst>
              <a:ext uri="{FF2B5EF4-FFF2-40B4-BE49-F238E27FC236}">
                <a16:creationId xmlns:a16="http://schemas.microsoft.com/office/drawing/2014/main" id="{8E8E25E8-844D-D5F8-1661-E1A31BB2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DB42A-7E33-BD2B-C89F-9BE162846DEF}"/>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424819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2966-2F70-0659-4FA7-B6BCC1636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3AFBD-22CF-C930-A79C-B1360E730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82752-2C48-E3DA-4351-169251F24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0205FE-A33F-A91D-C2C1-8E9CE5164542}"/>
              </a:ext>
            </a:extLst>
          </p:cNvPr>
          <p:cNvSpPr>
            <a:spLocks noGrp="1"/>
          </p:cNvSpPr>
          <p:nvPr>
            <p:ph type="dt" sz="half" idx="10"/>
          </p:nvPr>
        </p:nvSpPr>
        <p:spPr/>
        <p:txBody>
          <a:bodyPr/>
          <a:lstStyle/>
          <a:p>
            <a:fld id="{19DF3F80-28D2-4623-87CA-BB9080D0EB9B}" type="datetime1">
              <a:rPr lang="en-US" smtClean="0"/>
              <a:t>4/16/2025</a:t>
            </a:fld>
            <a:endParaRPr lang="en-US"/>
          </a:p>
        </p:txBody>
      </p:sp>
      <p:sp>
        <p:nvSpPr>
          <p:cNvPr id="6" name="Footer Placeholder 5">
            <a:extLst>
              <a:ext uri="{FF2B5EF4-FFF2-40B4-BE49-F238E27FC236}">
                <a16:creationId xmlns:a16="http://schemas.microsoft.com/office/drawing/2014/main" id="{77A8ABF9-7AED-F3C2-4227-DD5C2C506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CD19C-AA11-8C61-EB5F-CB25B7A595BB}"/>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1132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28C6-848B-5DC3-86F6-62E22C788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D9B65-8374-65F3-393B-1BF4603A5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2D687-CF99-DA30-B0E1-CBD3AA7AC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E274A-060E-E84E-571D-3306E204D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AE670-DF55-AAEB-5FC2-E78B794F4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69FC1-DC29-BEE2-68E2-3D99D261E411}"/>
              </a:ext>
            </a:extLst>
          </p:cNvPr>
          <p:cNvSpPr>
            <a:spLocks noGrp="1"/>
          </p:cNvSpPr>
          <p:nvPr>
            <p:ph type="dt" sz="half" idx="10"/>
          </p:nvPr>
        </p:nvSpPr>
        <p:spPr/>
        <p:txBody>
          <a:bodyPr/>
          <a:lstStyle/>
          <a:p>
            <a:fld id="{7B2A5CEA-916D-4410-A38C-6AF690C2CF86}" type="datetime1">
              <a:rPr lang="en-US" smtClean="0"/>
              <a:t>4/16/2025</a:t>
            </a:fld>
            <a:endParaRPr lang="en-US"/>
          </a:p>
        </p:txBody>
      </p:sp>
      <p:sp>
        <p:nvSpPr>
          <p:cNvPr id="8" name="Footer Placeholder 7">
            <a:extLst>
              <a:ext uri="{FF2B5EF4-FFF2-40B4-BE49-F238E27FC236}">
                <a16:creationId xmlns:a16="http://schemas.microsoft.com/office/drawing/2014/main" id="{412D2D07-C32F-4054-15D6-F552D1D0D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0CD7A-9E18-163F-8A62-470C876003EE}"/>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346297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14C7-15F5-C271-D044-8082D1A3EC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C4442-072D-A33F-BF57-975A16FAFD9C}"/>
              </a:ext>
            </a:extLst>
          </p:cNvPr>
          <p:cNvSpPr>
            <a:spLocks noGrp="1"/>
          </p:cNvSpPr>
          <p:nvPr>
            <p:ph type="dt" sz="half" idx="10"/>
          </p:nvPr>
        </p:nvSpPr>
        <p:spPr/>
        <p:txBody>
          <a:bodyPr/>
          <a:lstStyle/>
          <a:p>
            <a:fld id="{EA8B4387-C801-4B38-A5AB-4D0939463F0D}" type="datetime1">
              <a:rPr lang="en-US" smtClean="0"/>
              <a:t>4/16/2025</a:t>
            </a:fld>
            <a:endParaRPr lang="en-US"/>
          </a:p>
        </p:txBody>
      </p:sp>
      <p:sp>
        <p:nvSpPr>
          <p:cNvPr id="4" name="Footer Placeholder 3">
            <a:extLst>
              <a:ext uri="{FF2B5EF4-FFF2-40B4-BE49-F238E27FC236}">
                <a16:creationId xmlns:a16="http://schemas.microsoft.com/office/drawing/2014/main" id="{469C9CCA-F3A2-738D-A5F2-02D413636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FA338-1DDE-60AF-AE3C-8DC8EC9D72E6}"/>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417105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72CE3-E522-E90E-0D45-9FE59301CB29}"/>
              </a:ext>
            </a:extLst>
          </p:cNvPr>
          <p:cNvSpPr>
            <a:spLocks noGrp="1"/>
          </p:cNvSpPr>
          <p:nvPr>
            <p:ph type="dt" sz="half" idx="10"/>
          </p:nvPr>
        </p:nvSpPr>
        <p:spPr/>
        <p:txBody>
          <a:bodyPr/>
          <a:lstStyle/>
          <a:p>
            <a:fld id="{24130A51-1059-4CEE-A684-0AC5E8A94C9C}" type="datetime1">
              <a:rPr lang="en-US" smtClean="0"/>
              <a:t>4/16/2025</a:t>
            </a:fld>
            <a:endParaRPr lang="en-US"/>
          </a:p>
        </p:txBody>
      </p:sp>
      <p:sp>
        <p:nvSpPr>
          <p:cNvPr id="3" name="Footer Placeholder 2">
            <a:extLst>
              <a:ext uri="{FF2B5EF4-FFF2-40B4-BE49-F238E27FC236}">
                <a16:creationId xmlns:a16="http://schemas.microsoft.com/office/drawing/2014/main" id="{8071BA0B-A759-3CF8-6375-6F2AF37AB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E0E4F-0127-602F-E53C-D9DE0B048AA4}"/>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89769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B92-1D0E-21ED-0AAE-C8E8E8EE2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94EA9-4802-585E-AA75-3F9256BCC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CD0BE-2F15-EE08-131E-3E5E58DE9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10FF3-8913-5891-F6D2-9A2697EB0E49}"/>
              </a:ext>
            </a:extLst>
          </p:cNvPr>
          <p:cNvSpPr>
            <a:spLocks noGrp="1"/>
          </p:cNvSpPr>
          <p:nvPr>
            <p:ph type="dt" sz="half" idx="10"/>
          </p:nvPr>
        </p:nvSpPr>
        <p:spPr/>
        <p:txBody>
          <a:bodyPr/>
          <a:lstStyle/>
          <a:p>
            <a:fld id="{053C56D2-8296-4E99-81CE-F912C03FC22D}" type="datetime1">
              <a:rPr lang="en-US" smtClean="0"/>
              <a:t>4/16/2025</a:t>
            </a:fld>
            <a:endParaRPr lang="en-US"/>
          </a:p>
        </p:txBody>
      </p:sp>
      <p:sp>
        <p:nvSpPr>
          <p:cNvPr id="6" name="Footer Placeholder 5">
            <a:extLst>
              <a:ext uri="{FF2B5EF4-FFF2-40B4-BE49-F238E27FC236}">
                <a16:creationId xmlns:a16="http://schemas.microsoft.com/office/drawing/2014/main" id="{16248FF4-E111-B57C-6952-8C57CF909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8CAF6-0BB4-E996-0681-793C79EA79B6}"/>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30735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82BE-8EEF-6B7B-A934-519F21916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B5EAA-E547-0719-1253-9BC9523E4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C693A-D36B-B080-2532-90A60DCFA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09F9C-4BCE-3BB2-EC67-52C039E0A0FD}"/>
              </a:ext>
            </a:extLst>
          </p:cNvPr>
          <p:cNvSpPr>
            <a:spLocks noGrp="1"/>
          </p:cNvSpPr>
          <p:nvPr>
            <p:ph type="dt" sz="half" idx="10"/>
          </p:nvPr>
        </p:nvSpPr>
        <p:spPr/>
        <p:txBody>
          <a:bodyPr/>
          <a:lstStyle/>
          <a:p>
            <a:fld id="{9BC302FA-7949-489E-BF4D-A7DA3363FFAC}" type="datetime1">
              <a:rPr lang="en-US" smtClean="0"/>
              <a:t>4/16/2025</a:t>
            </a:fld>
            <a:endParaRPr lang="en-US"/>
          </a:p>
        </p:txBody>
      </p:sp>
      <p:sp>
        <p:nvSpPr>
          <p:cNvPr id="6" name="Footer Placeholder 5">
            <a:extLst>
              <a:ext uri="{FF2B5EF4-FFF2-40B4-BE49-F238E27FC236}">
                <a16:creationId xmlns:a16="http://schemas.microsoft.com/office/drawing/2014/main" id="{F1316A63-6BDF-A855-63AD-31C8B05F0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381E3-0932-B5CC-5E80-B671A0F752BF}"/>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97896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F758-5C68-6E5A-1AE7-4348C6DEB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87512-1619-1B8D-4F76-00A4D1ABA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4CB36-7D64-BD38-8CFA-E4CCAF160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A7FA9C-067D-445E-814A-D48AA768BBB9}" type="datetime1">
              <a:rPr lang="en-US" smtClean="0"/>
              <a:t>4/16/2025</a:t>
            </a:fld>
            <a:endParaRPr lang="en-US"/>
          </a:p>
        </p:txBody>
      </p:sp>
      <p:sp>
        <p:nvSpPr>
          <p:cNvPr id="5" name="Footer Placeholder 4">
            <a:extLst>
              <a:ext uri="{FF2B5EF4-FFF2-40B4-BE49-F238E27FC236}">
                <a16:creationId xmlns:a16="http://schemas.microsoft.com/office/drawing/2014/main" id="{B857BCEF-270C-5342-382C-6A65636F2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572536-FA2A-7CCB-E5B9-507C06019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D5A7C3-2E79-436C-A0C8-51022ED3A0E8}" type="slidenum">
              <a:rPr lang="en-US" smtClean="0"/>
              <a:t>‹#›</a:t>
            </a:fld>
            <a:endParaRPr lang="en-US"/>
          </a:p>
        </p:txBody>
      </p:sp>
    </p:spTree>
    <p:extLst>
      <p:ext uri="{BB962C8B-B14F-4D97-AF65-F5344CB8AC3E}">
        <p14:creationId xmlns:p14="http://schemas.microsoft.com/office/powerpoint/2010/main" val="104080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aghuRamSatt/FraudFusion/blob/main/Diffusion%20Models/Baseline_improved_v7.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Freeform: Shape 3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3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81B9FC33-B4DD-D7F7-5490-06F3B8637096}"/>
              </a:ext>
            </a:extLst>
          </p:cNvPr>
          <p:cNvSpPr>
            <a:spLocks noGrp="1"/>
          </p:cNvSpPr>
          <p:nvPr>
            <p:ph type="ctrTitle"/>
          </p:nvPr>
        </p:nvSpPr>
        <p:spPr>
          <a:xfrm>
            <a:off x="3502519" y="2762844"/>
            <a:ext cx="5186842" cy="1026567"/>
          </a:xfrm>
        </p:spPr>
        <p:txBody>
          <a:bodyPr anchor="b">
            <a:normAutofit fontScale="90000"/>
          </a:bodyPr>
          <a:lstStyle/>
          <a:p>
            <a:r>
              <a:rPr lang="en-US" b="1">
                <a:solidFill>
                  <a:schemeClr val="tx2"/>
                </a:solidFill>
                <a:latin typeface="Georgia" panose="02040502050405020303" pitchFamily="18" charset="0"/>
              </a:rPr>
              <a:t>FraudFusion</a:t>
            </a:r>
          </a:p>
        </p:txBody>
      </p:sp>
      <p:sp>
        <p:nvSpPr>
          <p:cNvPr id="3" name="Subtitle 2">
            <a:extLst>
              <a:ext uri="{FF2B5EF4-FFF2-40B4-BE49-F238E27FC236}">
                <a16:creationId xmlns:a16="http://schemas.microsoft.com/office/drawing/2014/main" id="{2291F52B-AA46-7FF3-DCD2-66C882207C08}"/>
              </a:ext>
            </a:extLst>
          </p:cNvPr>
          <p:cNvSpPr>
            <a:spLocks noGrp="1"/>
          </p:cNvSpPr>
          <p:nvPr>
            <p:ph type="subTitle" idx="1"/>
          </p:nvPr>
        </p:nvSpPr>
        <p:spPr>
          <a:xfrm>
            <a:off x="3562481" y="4311426"/>
            <a:ext cx="5310585" cy="2074813"/>
          </a:xfrm>
        </p:spPr>
        <p:txBody>
          <a:bodyPr vert="horz" lIns="91440" tIns="45720" rIns="91440" bIns="45720" rtlCol="0">
            <a:noAutofit/>
          </a:bodyPr>
          <a:lstStyle/>
          <a:p>
            <a:r>
              <a:rPr lang="en-US">
                <a:solidFill>
                  <a:schemeClr val="tx2"/>
                </a:solidFill>
                <a:latin typeface="Georgia" panose="02040502050405020303" pitchFamily="18" charset="0"/>
              </a:rPr>
              <a:t>DS 5500 – Capstone Project</a:t>
            </a:r>
          </a:p>
          <a:p>
            <a:r>
              <a:rPr lang="en-US">
                <a:solidFill>
                  <a:schemeClr val="tx2"/>
                </a:solidFill>
                <a:latin typeface="Georgia" panose="02040502050405020303" pitchFamily="18" charset="0"/>
              </a:rPr>
              <a:t>Anish Rao, Raghu Ram Sattanapalle</a:t>
            </a:r>
          </a:p>
          <a:p>
            <a:endParaRPr lang="en-US">
              <a:solidFill>
                <a:schemeClr val="tx2"/>
              </a:solidFill>
              <a:latin typeface="Georgia" panose="02040502050405020303" pitchFamily="18" charset="0"/>
            </a:endParaRPr>
          </a:p>
          <a:p>
            <a:r>
              <a:rPr lang="en-US">
                <a:solidFill>
                  <a:schemeClr val="tx2"/>
                </a:solidFill>
                <a:latin typeface="Georgia" panose="02040502050405020303" pitchFamily="18" charset="0"/>
              </a:rPr>
              <a:t>April 15</a:t>
            </a:r>
            <a:r>
              <a:rPr lang="en-US" baseline="30000">
                <a:solidFill>
                  <a:schemeClr val="tx2"/>
                </a:solidFill>
                <a:latin typeface="Georgia" panose="02040502050405020303" pitchFamily="18" charset="0"/>
              </a:rPr>
              <a:t>th</a:t>
            </a:r>
            <a:r>
              <a:rPr lang="en-US">
                <a:solidFill>
                  <a:schemeClr val="tx2"/>
                </a:solidFill>
                <a:latin typeface="Georgia" panose="02040502050405020303" pitchFamily="18" charset="0"/>
              </a:rPr>
              <a:t>, 2025</a:t>
            </a:r>
          </a:p>
        </p:txBody>
      </p:sp>
      <p:grpSp>
        <p:nvGrpSpPr>
          <p:cNvPr id="44" name="Group 4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5" name="Freeform: Shape 4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8" name="Freeform: Shape 4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1" name="Freeform: Shape 5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66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372CE-8302-DF90-167F-009F18E90E7B}"/>
              </a:ext>
            </a:extLst>
          </p:cNvPr>
          <p:cNvSpPr>
            <a:spLocks noGrp="1"/>
          </p:cNvSpPr>
          <p:nvPr>
            <p:ph type="title"/>
          </p:nvPr>
        </p:nvSpPr>
        <p:spPr>
          <a:xfrm>
            <a:off x="7982203" y="2517014"/>
            <a:ext cx="3841733" cy="1454051"/>
          </a:xfrm>
        </p:spPr>
        <p:txBody>
          <a:bodyPr>
            <a:normAutofit/>
          </a:bodyPr>
          <a:lstStyle/>
          <a:p>
            <a:r>
              <a:rPr lang="en-US" sz="4000" b="1">
                <a:solidFill>
                  <a:schemeClr val="tx2"/>
                </a:solidFill>
                <a:latin typeface="Georgia" panose="02040502050405020303" pitchFamily="18" charset="0"/>
              </a:rPr>
              <a:t>Methodology: Models Used</a:t>
            </a:r>
            <a:r>
              <a:rPr lang="en-US" sz="3600" b="1">
                <a:solidFill>
                  <a:schemeClr val="tx2"/>
                </a:solidFill>
                <a:latin typeface="Georgia" panose="02040502050405020303" pitchFamily="18" charset="0"/>
              </a:rPr>
              <a:t>	</a:t>
            </a:r>
          </a:p>
        </p:txBody>
      </p:sp>
      <p:sp>
        <p:nvSpPr>
          <p:cNvPr id="3" name="Content Placeholder 2">
            <a:extLst>
              <a:ext uri="{FF2B5EF4-FFF2-40B4-BE49-F238E27FC236}">
                <a16:creationId xmlns:a16="http://schemas.microsoft.com/office/drawing/2014/main" id="{DF3570A0-90EC-33B0-E266-8619CAE35CA7}"/>
              </a:ext>
            </a:extLst>
          </p:cNvPr>
          <p:cNvSpPr>
            <a:spLocks noGrp="1"/>
          </p:cNvSpPr>
          <p:nvPr>
            <p:ph idx="1"/>
          </p:nvPr>
        </p:nvSpPr>
        <p:spPr>
          <a:xfrm>
            <a:off x="92071" y="3909480"/>
            <a:ext cx="7110475" cy="3081685"/>
          </a:xfrm>
        </p:spPr>
        <p:txBody>
          <a:bodyPr anchor="ctr">
            <a:normAutofit fontScale="62500" lnSpcReduction="20000"/>
          </a:bodyPr>
          <a:lstStyle/>
          <a:p>
            <a:pPr marL="0" indent="0">
              <a:buNone/>
            </a:pPr>
            <a:r>
              <a:rPr lang="en-US" sz="2900" b="1">
                <a:solidFill>
                  <a:schemeClr val="tx2"/>
                </a:solidFill>
                <a:latin typeface="Georgia"/>
              </a:rPr>
              <a:t>Enhanced Diffusion Model</a:t>
            </a:r>
            <a:r>
              <a:rPr lang="en-US" sz="1800" b="1">
                <a:solidFill>
                  <a:schemeClr val="tx2"/>
                </a:solidFill>
                <a:latin typeface="Georgia"/>
              </a:rPr>
              <a:t>:</a:t>
            </a:r>
          </a:p>
          <a:p>
            <a:pPr marL="0" indent="0">
              <a:buNone/>
            </a:pPr>
            <a:r>
              <a:rPr lang="en-US" sz="2700">
                <a:latin typeface="Georgia" panose="02040502050405020303" pitchFamily="18" charset="0"/>
              </a:rPr>
              <a:t>• Multi-modal neural network with feature-specific handling</a:t>
            </a:r>
          </a:p>
          <a:p>
            <a:pPr marL="0" indent="0">
              <a:buNone/>
            </a:pPr>
            <a:r>
              <a:rPr lang="en-US" sz="2700">
                <a:latin typeface="Georgia" panose="02040502050405020303" pitchFamily="18" charset="0"/>
              </a:rPr>
              <a:t>• Custom loss function with 5 components for fraud-specific patterns</a:t>
            </a:r>
          </a:p>
          <a:p>
            <a:pPr marL="0" indent="0">
              <a:buNone/>
            </a:pPr>
            <a:r>
              <a:rPr lang="en-US" sz="2700">
                <a:latin typeface="Georgia" panose="02040502050405020303" pitchFamily="18" charset="0"/>
              </a:rPr>
              <a:t>• Bimodal modeling for transaction amounts</a:t>
            </a:r>
          </a:p>
          <a:p>
            <a:pPr marL="0" indent="0">
              <a:buNone/>
            </a:pPr>
            <a:r>
              <a:rPr lang="en-US" sz="2700">
                <a:latin typeface="Georgia" panose="02040502050405020303" pitchFamily="18" charset="0"/>
              </a:rPr>
              <a:t>• 600-step diffusion process with distribution-preserving post-processing</a:t>
            </a:r>
            <a:endParaRPr lang="en-US" sz="1800" b="1">
              <a:solidFill>
                <a:schemeClr val="tx2"/>
              </a:solidFill>
              <a:latin typeface="Georgia"/>
            </a:endParaRPr>
          </a:p>
          <a:p>
            <a:pPr marL="0" indent="0">
              <a:buNone/>
            </a:pPr>
            <a:r>
              <a:rPr lang="en-US" sz="2900" b="1" err="1">
                <a:solidFill>
                  <a:schemeClr val="tx2"/>
                </a:solidFill>
                <a:latin typeface="Georgia"/>
              </a:rPr>
              <a:t>XGBoost</a:t>
            </a:r>
            <a:r>
              <a:rPr lang="en-US" sz="2900" b="1">
                <a:solidFill>
                  <a:schemeClr val="tx2"/>
                </a:solidFill>
                <a:latin typeface="Georgia"/>
              </a:rPr>
              <a:t> Classification Models</a:t>
            </a:r>
          </a:p>
          <a:p>
            <a:r>
              <a:rPr lang="en-US" sz="2700">
                <a:solidFill>
                  <a:schemeClr val="tx2"/>
                </a:solidFill>
                <a:latin typeface="Georgia"/>
              </a:rPr>
              <a:t>Baseline </a:t>
            </a:r>
            <a:r>
              <a:rPr lang="en-US" sz="2700" err="1">
                <a:solidFill>
                  <a:schemeClr val="tx2"/>
                </a:solidFill>
                <a:latin typeface="Georgia"/>
              </a:rPr>
              <a:t>XGBoost</a:t>
            </a:r>
            <a:r>
              <a:rPr lang="en-US" sz="2700">
                <a:solidFill>
                  <a:schemeClr val="tx2"/>
                </a:solidFill>
                <a:latin typeface="Georgia"/>
              </a:rPr>
              <a:t> model trained on original imbalanced data</a:t>
            </a:r>
          </a:p>
          <a:p>
            <a:r>
              <a:rPr lang="en-US" sz="2700">
                <a:solidFill>
                  <a:schemeClr val="tx2"/>
                </a:solidFill>
                <a:latin typeface="Georgia"/>
              </a:rPr>
              <a:t>Augmented </a:t>
            </a:r>
            <a:r>
              <a:rPr lang="en-US" sz="2700" err="1">
                <a:solidFill>
                  <a:schemeClr val="tx2"/>
                </a:solidFill>
                <a:latin typeface="Georgia"/>
              </a:rPr>
              <a:t>XGBoost</a:t>
            </a:r>
            <a:r>
              <a:rPr lang="en-US" sz="2700">
                <a:solidFill>
                  <a:schemeClr val="tx2"/>
                </a:solidFill>
                <a:latin typeface="Georgia"/>
              </a:rPr>
              <a:t> model trained on data enhanced with synthetic fraud samples</a:t>
            </a:r>
          </a:p>
          <a:p>
            <a:endParaRPr lang="en-US" sz="1600">
              <a:solidFill>
                <a:schemeClr val="tx2"/>
              </a:solidFill>
              <a:latin typeface="Georgia" panose="02040502050405020303" pitchFamily="18" charset="0"/>
            </a:endParaRPr>
          </a:p>
          <a:p>
            <a:endParaRPr lang="en-US" sz="1000">
              <a:solidFill>
                <a:schemeClr val="tx2"/>
              </a:solidFill>
              <a:latin typeface="Georgia" panose="02040502050405020303" pitchFamily="18" charset="0"/>
            </a:endParaRPr>
          </a:p>
        </p:txBody>
      </p:sp>
      <p:grpSp>
        <p:nvGrpSpPr>
          <p:cNvPr id="15"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6"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14C77290-A495-634D-7810-D01F8FD19FCF}"/>
              </a:ext>
            </a:extLst>
          </p:cNvPr>
          <p:cNvSpPr>
            <a:spLocks noGrp="1"/>
          </p:cNvSpPr>
          <p:nvPr>
            <p:ph type="sldNum" sz="quarter" idx="12"/>
          </p:nvPr>
        </p:nvSpPr>
        <p:spPr>
          <a:xfrm>
            <a:off x="8610600" y="6356350"/>
            <a:ext cx="2743200" cy="365125"/>
          </a:xfrm>
        </p:spPr>
        <p:txBody>
          <a:bodyPr>
            <a:normAutofit/>
          </a:bodyPr>
          <a:lstStyle/>
          <a:p>
            <a:pPr>
              <a:spcAft>
                <a:spcPts val="600"/>
              </a:spcAft>
            </a:pPr>
            <a:fld id="{E9D5A7C3-2E79-436C-A0C8-51022ED3A0E8}" type="slidenum">
              <a:rPr lang="en-US" smtClean="0"/>
              <a:pPr>
                <a:spcAft>
                  <a:spcPts val="600"/>
                </a:spcAft>
              </a:pPr>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1AF493-1E0B-F15C-CB37-86C297BF7EF4}"/>
                  </a:ext>
                </a:extLst>
              </p:cNvPr>
              <p:cNvSpPr txBox="1"/>
              <p:nvPr/>
            </p:nvSpPr>
            <p:spPr>
              <a:xfrm>
                <a:off x="78473" y="2630636"/>
                <a:ext cx="5971131" cy="11832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𝑭𝒐𝒓𝒘𝒂𝒓𝒅</m:t>
                      </m:r>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𝒕</m:t>
                          </m:r>
                        </m:sub>
                      </m:sSub>
                      <m:r>
                        <a:rPr lang="en-US" sz="1600" b="1" i="1" smtClean="0">
                          <a:latin typeface="Cambria Math" panose="02040503050406030204" pitchFamily="18" charset="0"/>
                        </a:rPr>
                        <m:t>=</m:t>
                      </m:r>
                      <m:rad>
                        <m:radPr>
                          <m:degHide m:val="on"/>
                          <m:ctrlPr>
                            <a:rPr lang="en-US" sz="1600" b="1" i="1" smtClean="0">
                              <a:latin typeface="Cambria Math" panose="02040503050406030204" pitchFamily="18" charset="0"/>
                            </a:rPr>
                          </m:ctrlPr>
                        </m:radPr>
                        <m:deg/>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𝜶</m:t>
                              </m:r>
                            </m:e>
                            <m:sub>
                              <m:r>
                                <a:rPr lang="en-US" sz="1600" b="1" i="1" smtClean="0">
                                  <a:latin typeface="Cambria Math" panose="02040503050406030204" pitchFamily="18" charset="0"/>
                                </a:rPr>
                                <m:t>𝒕</m:t>
                              </m:r>
                            </m:sub>
                          </m:sSub>
                          <m:r>
                            <a:rPr lang="en-US" sz="1600" b="1" i="1" smtClean="0">
                              <a:latin typeface="Cambria Math" panose="02040503050406030204" pitchFamily="18" charset="0"/>
                            </a:rPr>
                            <m:t> </m:t>
                          </m:r>
                        </m:e>
                      </m:rad>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𝒕</m:t>
                          </m:r>
                          <m:r>
                            <a:rPr lang="en-US" sz="1600" b="1" i="1">
                              <a:latin typeface="Cambria Math" panose="02040503050406030204" pitchFamily="18" charset="0"/>
                            </a:rPr>
                            <m:t>−</m:t>
                          </m:r>
                          <m:r>
                            <a:rPr lang="en-US" sz="1600" b="1" i="1">
                              <a:latin typeface="Cambria Math" panose="02040503050406030204" pitchFamily="18" charset="0"/>
                            </a:rPr>
                            <m:t>𝟏</m:t>
                          </m:r>
                          <m:r>
                            <a:rPr lang="en-US" sz="1600" b="1" i="1" smtClean="0">
                              <a:latin typeface="Cambria Math" panose="02040503050406030204" pitchFamily="18" charset="0"/>
                            </a:rPr>
                            <m:t> </m:t>
                          </m:r>
                        </m:sub>
                      </m:sSub>
                      <m:r>
                        <a:rPr lang="en-US" sz="1600" b="1" i="1" smtClean="0">
                          <a:latin typeface="Cambria Math" panose="02040503050406030204" pitchFamily="18" charset="0"/>
                        </a:rPr>
                        <m:t>+ </m:t>
                      </m:r>
                      <m:rad>
                        <m:radPr>
                          <m:degHide m:val="on"/>
                          <m:ctrlPr>
                            <a:rPr lang="en-US" sz="1600" b="1" i="1" smtClean="0">
                              <a:latin typeface="Cambria Math" panose="02040503050406030204" pitchFamily="18" charset="0"/>
                            </a:rPr>
                          </m:ctrlPr>
                        </m:radPr>
                        <m:deg/>
                        <m:e>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𝜶</m:t>
                              </m:r>
                            </m:e>
                            <m:sub>
                              <m:r>
                                <a:rPr lang="en-US" sz="1600" b="1" i="1" smtClean="0">
                                  <a:latin typeface="Cambria Math" panose="02040503050406030204" pitchFamily="18" charset="0"/>
                                </a:rPr>
                                <m:t>𝒕</m:t>
                              </m:r>
                            </m:sub>
                          </m:sSub>
                        </m:e>
                      </m:rad>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𝝐</m:t>
                          </m:r>
                        </m:e>
                        <m:sub>
                          <m:r>
                            <a:rPr lang="en-US" sz="1600" b="1" i="1" smtClean="0">
                              <a:latin typeface="Cambria Math" panose="02040503050406030204" pitchFamily="18" charset="0"/>
                            </a:rPr>
                            <m:t>𝒕</m:t>
                          </m:r>
                        </m:sub>
                      </m:sSub>
                    </m:oMath>
                  </m:oMathPara>
                </a14:m>
                <a:endParaRPr lang="en-US" sz="1600" b="1"/>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𝑹𝒆𝒗𝒆𝒓𝒔𝒆</m:t>
                      </m:r>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𝒕</m:t>
                          </m:r>
                          <m:r>
                            <a:rPr lang="en-US" sz="1600" b="1" i="1" smtClean="0">
                              <a:latin typeface="Cambria Math" panose="02040503050406030204" pitchFamily="18" charset="0"/>
                            </a:rPr>
                            <m:t>−</m:t>
                          </m:r>
                          <m:r>
                            <a:rPr lang="en-US" sz="1600" b="1" i="1" smtClean="0">
                              <a:latin typeface="Cambria Math" panose="02040503050406030204" pitchFamily="18" charset="0"/>
                            </a:rPr>
                            <m:t>𝟏</m:t>
                          </m:r>
                        </m:sub>
                      </m:sSub>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num>
                        <m:den>
                          <m:rad>
                            <m:radPr>
                              <m:degHide m:val="on"/>
                              <m:ctrlPr>
                                <a:rPr lang="en-US" sz="1600" b="1" i="1" smtClean="0">
                                  <a:latin typeface="Cambria Math" panose="02040503050406030204" pitchFamily="18" charset="0"/>
                                </a:rPr>
                              </m:ctrlPr>
                            </m:radPr>
                            <m:deg/>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𝜶</m:t>
                                  </m:r>
                                </m:e>
                                <m:sub>
                                  <m:r>
                                    <a:rPr lang="en-US" sz="1600" b="1" i="1" smtClean="0">
                                      <a:latin typeface="Cambria Math" panose="02040503050406030204" pitchFamily="18" charset="0"/>
                                    </a:rPr>
                                    <m:t>𝒕</m:t>
                                  </m:r>
                                </m:sub>
                              </m:sSub>
                            </m:e>
                          </m:rad>
                        </m:den>
                      </m:f>
                      <m:d>
                        <m:dPr>
                          <m:ctrlPr>
                            <a:rPr lang="en-US" sz="1600" b="1" i="1" smtClean="0">
                              <a:latin typeface="Cambria Math" panose="02040503050406030204" pitchFamily="18" charset="0"/>
                            </a:rPr>
                          </m:ctrlPr>
                        </m:dPr>
                        <m:e>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𝒕</m:t>
                              </m:r>
                            </m:sub>
                          </m:sSub>
                          <m:r>
                            <a:rPr lang="en-US" sz="1600" b="1" i="1" smtClean="0">
                              <a:latin typeface="Cambria Math" panose="02040503050406030204" pitchFamily="18" charset="0"/>
                            </a:rPr>
                            <m:t> −</m:t>
                          </m:r>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𝜷</m:t>
                                  </m:r>
                                </m:e>
                                <m:sub>
                                  <m:r>
                                    <a:rPr lang="en-US" sz="1600" b="1" i="1" smtClean="0">
                                      <a:latin typeface="Cambria Math" panose="02040503050406030204" pitchFamily="18" charset="0"/>
                                    </a:rPr>
                                    <m:t>𝒕</m:t>
                                  </m:r>
                                </m:sub>
                              </m:sSub>
                            </m:num>
                            <m:den>
                              <m:rad>
                                <m:radPr>
                                  <m:degHide m:val="on"/>
                                  <m:ctrlPr>
                                    <a:rPr lang="en-US" sz="1600" b="1" i="1" smtClean="0">
                                      <a:latin typeface="Cambria Math" panose="02040503050406030204" pitchFamily="18" charset="0"/>
                                    </a:rPr>
                                  </m:ctrlPr>
                                </m:radPr>
                                <m:deg/>
                                <m:e>
                                  <m:r>
                                    <a:rPr lang="en-US" sz="1600" b="1" i="1" smtClean="0">
                                      <a:latin typeface="Cambria Math" panose="02040503050406030204" pitchFamily="18" charset="0"/>
                                    </a:rPr>
                                    <m:t>𝟏</m:t>
                                  </m:r>
                                  <m:r>
                                    <a:rPr lang="en-US" sz="1600" b="1" i="1" smtClean="0">
                                      <a:latin typeface="Cambria Math" panose="02040503050406030204" pitchFamily="18" charset="0"/>
                                    </a:rPr>
                                    <m:t> − </m:t>
                                  </m:r>
                                  <m:acc>
                                    <m:accPr>
                                      <m:chr m:val="̅"/>
                                      <m:ctrlPr>
                                        <a:rPr lang="en-US" sz="1600" b="1" i="1" smtClean="0">
                                          <a:latin typeface="Cambria Math" panose="02040503050406030204" pitchFamily="18" charset="0"/>
                                        </a:rPr>
                                      </m:ctrlPr>
                                    </m:acc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𝜶</m:t>
                                          </m:r>
                                        </m:e>
                                        <m:sub>
                                          <m:r>
                                            <a:rPr lang="en-US" sz="1600" b="1" i="1" smtClean="0">
                                              <a:latin typeface="Cambria Math" panose="02040503050406030204" pitchFamily="18" charset="0"/>
                                            </a:rPr>
                                            <m:t>𝒕</m:t>
                                          </m:r>
                                        </m:sub>
                                      </m:sSub>
                                    </m:e>
                                  </m:acc>
                                </m:e>
                              </m:rad>
                            </m:den>
                          </m:f>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𝝐</m:t>
                              </m:r>
                            </m:e>
                            <m:sub>
                              <m:r>
                                <a:rPr lang="en-US" sz="1600" b="1" i="1" smtClean="0">
                                  <a:latin typeface="Cambria Math" panose="02040503050406030204" pitchFamily="18" charset="0"/>
                                </a:rPr>
                                <m:t>𝜽</m:t>
                              </m:r>
                            </m:sub>
                          </m:sSub>
                          <m:d>
                            <m:dPr>
                              <m:ctrlPr>
                                <a:rPr lang="en-US" sz="1600" b="1"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𝒕</m:t>
                                  </m:r>
                                </m:sub>
                              </m:sSub>
                              <m:r>
                                <a:rPr lang="en-US" sz="1600" b="1" i="1" smtClean="0">
                                  <a:latin typeface="Cambria Math" panose="02040503050406030204" pitchFamily="18" charset="0"/>
                                </a:rPr>
                                <m:t>, </m:t>
                              </m:r>
                              <m:r>
                                <a:rPr lang="en-US" sz="1600" b="1" i="1" smtClean="0">
                                  <a:latin typeface="Cambria Math" panose="02040503050406030204" pitchFamily="18" charset="0"/>
                                </a:rPr>
                                <m:t>𝒕</m:t>
                              </m:r>
                            </m:e>
                          </m:d>
                        </m:e>
                      </m:d>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𝝈</m:t>
                          </m:r>
                        </m:e>
                        <m:sub>
                          <m:r>
                            <a:rPr lang="en-US" sz="1600" b="1" i="1" smtClean="0">
                              <a:latin typeface="Cambria Math" panose="02040503050406030204" pitchFamily="18" charset="0"/>
                            </a:rPr>
                            <m:t>𝒕</m:t>
                          </m:r>
                        </m:sub>
                      </m:sSub>
                      <m:r>
                        <a:rPr lang="en-US" sz="1600" b="1" i="1" smtClean="0">
                          <a:latin typeface="Cambria Math" panose="02040503050406030204" pitchFamily="18" charset="0"/>
                        </a:rPr>
                        <m:t> </m:t>
                      </m:r>
                      <m:r>
                        <a:rPr lang="en-US" sz="1600" b="1" i="1" smtClean="0">
                          <a:latin typeface="Cambria Math" panose="02040503050406030204" pitchFamily="18" charset="0"/>
                        </a:rPr>
                        <m:t>𝒛</m:t>
                      </m:r>
                      <m:r>
                        <a:rPr lang="en-US" sz="1600" b="1" i="1" smtClean="0">
                          <a:latin typeface="Cambria Math" panose="02040503050406030204" pitchFamily="18" charset="0"/>
                        </a:rPr>
                        <m:t> </m:t>
                      </m:r>
                    </m:oMath>
                  </m:oMathPara>
                </a14:m>
                <a:endParaRPr lang="en-US" sz="1600" b="1"/>
              </a:p>
            </p:txBody>
          </p:sp>
        </mc:Choice>
        <mc:Fallback xmlns="">
          <p:sp>
            <p:nvSpPr>
              <p:cNvPr id="6" name="TextBox 5">
                <a:extLst>
                  <a:ext uri="{FF2B5EF4-FFF2-40B4-BE49-F238E27FC236}">
                    <a16:creationId xmlns:a16="http://schemas.microsoft.com/office/drawing/2014/main" id="{0F1AF493-1E0B-F15C-CB37-86C297BF7EF4}"/>
                  </a:ext>
                </a:extLst>
              </p:cNvPr>
              <p:cNvSpPr txBox="1">
                <a:spLocks noRot="1" noChangeAspect="1" noMove="1" noResize="1" noEditPoints="1" noAdjustHandles="1" noChangeArrowheads="1" noChangeShapeType="1" noTextEdit="1"/>
              </p:cNvSpPr>
              <p:nvPr/>
            </p:nvSpPr>
            <p:spPr>
              <a:xfrm>
                <a:off x="78473" y="2630636"/>
                <a:ext cx="5971131" cy="1183209"/>
              </a:xfrm>
              <a:prstGeom prst="rect">
                <a:avLst/>
              </a:prstGeom>
              <a:blipFill>
                <a:blip r:embed="rId3"/>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690318B-CA82-A6DD-2D91-95AB991ED65E}"/>
              </a:ext>
            </a:extLst>
          </p:cNvPr>
          <p:cNvGrpSpPr/>
          <p:nvPr/>
        </p:nvGrpSpPr>
        <p:grpSpPr>
          <a:xfrm>
            <a:off x="262504" y="98659"/>
            <a:ext cx="5971131" cy="2585028"/>
            <a:chOff x="2310507" y="436027"/>
            <a:chExt cx="8096807" cy="3505278"/>
          </a:xfrm>
        </p:grpSpPr>
        <p:pic>
          <p:nvPicPr>
            <p:cNvPr id="8" name="Picture 7">
              <a:extLst>
                <a:ext uri="{FF2B5EF4-FFF2-40B4-BE49-F238E27FC236}">
                  <a16:creationId xmlns:a16="http://schemas.microsoft.com/office/drawing/2014/main" id="{86CB6DB4-6822-2963-D0FB-D01036CCEBF8}"/>
                </a:ext>
              </a:extLst>
            </p:cNvPr>
            <p:cNvPicPr>
              <a:picLocks noChangeAspect="1"/>
            </p:cNvPicPr>
            <p:nvPr/>
          </p:nvPicPr>
          <p:blipFill>
            <a:blip r:embed="rId4"/>
            <a:stretch>
              <a:fillRect/>
            </a:stretch>
          </p:blipFill>
          <p:spPr>
            <a:xfrm>
              <a:off x="2572214" y="865475"/>
              <a:ext cx="7047571" cy="1734103"/>
            </a:xfrm>
            <a:prstGeom prst="rect">
              <a:avLst/>
            </a:prstGeom>
          </p:spPr>
        </p:pic>
        <p:pic>
          <p:nvPicPr>
            <p:cNvPr id="12" name="Picture 11" descr="A diagram of a diagram of a model of a molecule&#10;&#10;AI-generated content may be incorrect.">
              <a:extLst>
                <a:ext uri="{FF2B5EF4-FFF2-40B4-BE49-F238E27FC236}">
                  <a16:creationId xmlns:a16="http://schemas.microsoft.com/office/drawing/2014/main" id="{1D246BAA-D93F-BDE0-86FC-2F5DB76F1B94}"/>
                </a:ext>
              </a:extLst>
            </p:cNvPr>
            <p:cNvPicPr>
              <a:picLocks noChangeAspect="1"/>
            </p:cNvPicPr>
            <p:nvPr/>
          </p:nvPicPr>
          <p:blipFill>
            <a:blip r:embed="rId5">
              <a:extLst>
                <a:ext uri="{28A0092B-C50C-407E-A947-70E740481C1C}">
                  <a14:useLocalDpi xmlns:a14="http://schemas.microsoft.com/office/drawing/2010/main" val="0"/>
                </a:ext>
              </a:extLst>
            </a:blip>
            <a:srcRect t="41455" b="22890"/>
            <a:stretch/>
          </p:blipFill>
          <p:spPr>
            <a:xfrm>
              <a:off x="2433491" y="2684354"/>
              <a:ext cx="7850837" cy="1256951"/>
            </a:xfrm>
            <a:prstGeom prst="rect">
              <a:avLst/>
            </a:prstGeom>
          </p:spPr>
        </p:pic>
        <p:pic>
          <p:nvPicPr>
            <p:cNvPr id="9" name="Picture 8" descr="A diagram of a diagram of a model of a molecule&#10;&#10;AI-generated content may be incorrect.">
              <a:extLst>
                <a:ext uri="{FF2B5EF4-FFF2-40B4-BE49-F238E27FC236}">
                  <a16:creationId xmlns:a16="http://schemas.microsoft.com/office/drawing/2014/main" id="{E075E662-ACBA-6A5B-453A-9DAEEF0D5DE4}"/>
                </a:ext>
              </a:extLst>
            </p:cNvPr>
            <p:cNvPicPr>
              <a:picLocks noChangeAspect="1"/>
            </p:cNvPicPr>
            <p:nvPr/>
          </p:nvPicPr>
          <p:blipFill>
            <a:blip r:embed="rId5">
              <a:extLst>
                <a:ext uri="{28A0092B-C50C-407E-A947-70E740481C1C}">
                  <a14:useLocalDpi xmlns:a14="http://schemas.microsoft.com/office/drawing/2010/main" val="0"/>
                </a:ext>
              </a:extLst>
            </a:blip>
            <a:srcRect b="88188"/>
            <a:stretch/>
          </p:blipFill>
          <p:spPr>
            <a:xfrm>
              <a:off x="2310507" y="436027"/>
              <a:ext cx="8096807" cy="429448"/>
            </a:xfrm>
            <a:prstGeom prst="rect">
              <a:avLst/>
            </a:prstGeom>
          </p:spPr>
        </p:pic>
      </p:grpSp>
      <p:sp>
        <p:nvSpPr>
          <p:cNvPr id="5" name="TextBox 4">
            <a:extLst>
              <a:ext uri="{FF2B5EF4-FFF2-40B4-BE49-F238E27FC236}">
                <a16:creationId xmlns:a16="http://schemas.microsoft.com/office/drawing/2014/main" id="{FFA43CA6-D4E7-85B9-BC4D-66B5844F9EB1}"/>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366801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AE63-C644-0149-5F52-56B322156D79}"/>
              </a:ext>
            </a:extLst>
          </p:cNvPr>
          <p:cNvSpPr>
            <a:spLocks noGrp="1"/>
          </p:cNvSpPr>
          <p:nvPr>
            <p:ph type="title"/>
          </p:nvPr>
        </p:nvSpPr>
        <p:spPr>
          <a:xfrm>
            <a:off x="125507" y="78254"/>
            <a:ext cx="11228293" cy="845111"/>
          </a:xfrm>
        </p:spPr>
        <p:txBody>
          <a:bodyPr>
            <a:normAutofit/>
          </a:bodyPr>
          <a:lstStyle/>
          <a:p>
            <a:r>
              <a:rPr lang="en-US" sz="4000" b="1">
                <a:latin typeface="Georgia" panose="02040502050405020303" pitchFamily="18" charset="0"/>
              </a:rPr>
              <a:t>Timeline &amp; Key Milestones</a:t>
            </a:r>
            <a:endParaRPr lang="en-US" sz="4000"/>
          </a:p>
        </p:txBody>
      </p:sp>
      <p:graphicFrame>
        <p:nvGraphicFramePr>
          <p:cNvPr id="5" name="Content Placeholder 4">
            <a:extLst>
              <a:ext uri="{FF2B5EF4-FFF2-40B4-BE49-F238E27FC236}">
                <a16:creationId xmlns:a16="http://schemas.microsoft.com/office/drawing/2014/main" id="{35721EF9-D9EC-808B-4A65-071EEAE61378}"/>
              </a:ext>
            </a:extLst>
          </p:cNvPr>
          <p:cNvGraphicFramePr>
            <a:graphicFrameLocks noGrp="1"/>
          </p:cNvGraphicFramePr>
          <p:nvPr>
            <p:ph idx="1"/>
            <p:extLst>
              <p:ext uri="{D42A27DB-BD31-4B8C-83A1-F6EECF244321}">
                <p14:modId xmlns:p14="http://schemas.microsoft.com/office/powerpoint/2010/main" val="953777691"/>
              </p:ext>
            </p:extLst>
          </p:nvPr>
        </p:nvGraphicFramePr>
        <p:xfrm>
          <a:off x="-815788" y="369978"/>
          <a:ext cx="13237869" cy="3164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F9658D7D-7EFE-128B-5E44-9DC0DBC4CAFE}"/>
              </a:ext>
            </a:extLst>
          </p:cNvPr>
          <p:cNvGraphicFramePr/>
          <p:nvPr>
            <p:extLst>
              <p:ext uri="{D42A27DB-BD31-4B8C-83A1-F6EECF244321}">
                <p14:modId xmlns:p14="http://schemas.microsoft.com/office/powerpoint/2010/main" val="1154862269"/>
              </p:ext>
            </p:extLst>
          </p:nvPr>
        </p:nvGraphicFramePr>
        <p:xfrm>
          <a:off x="727919" y="3088268"/>
          <a:ext cx="11043904" cy="38482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Arrow Connector 7">
            <a:extLst>
              <a:ext uri="{FF2B5EF4-FFF2-40B4-BE49-F238E27FC236}">
                <a16:creationId xmlns:a16="http://schemas.microsoft.com/office/drawing/2014/main" id="{71556FFD-FCC1-4D68-79A3-B31382E34567}"/>
              </a:ext>
            </a:extLst>
          </p:cNvPr>
          <p:cNvCxnSpPr>
            <a:cxnSpLocks/>
          </p:cNvCxnSpPr>
          <p:nvPr/>
        </p:nvCxnSpPr>
        <p:spPr>
          <a:xfrm>
            <a:off x="1336771" y="2630774"/>
            <a:ext cx="0" cy="1169233"/>
          </a:xfrm>
          <a:prstGeom prst="straightConnector1">
            <a:avLst/>
          </a:prstGeom>
          <a:ln>
            <a:solidFill>
              <a:srgbClr val="4EA72E"/>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2D417C7-C2E8-0DB7-9CCF-C1DCFF7482A6}"/>
              </a:ext>
            </a:extLst>
          </p:cNvPr>
          <p:cNvCxnSpPr>
            <a:cxnSpLocks/>
          </p:cNvCxnSpPr>
          <p:nvPr/>
        </p:nvCxnSpPr>
        <p:spPr>
          <a:xfrm>
            <a:off x="2303930" y="2998694"/>
            <a:ext cx="0" cy="1523704"/>
          </a:xfrm>
          <a:prstGeom prst="straightConnector1">
            <a:avLst/>
          </a:prstGeom>
          <a:ln>
            <a:solidFill>
              <a:srgbClr val="4EA72E"/>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D9ADAC3-699B-EBB0-06C9-20AAC3A8A809}"/>
              </a:ext>
            </a:extLst>
          </p:cNvPr>
          <p:cNvCxnSpPr>
            <a:cxnSpLocks/>
          </p:cNvCxnSpPr>
          <p:nvPr/>
        </p:nvCxnSpPr>
        <p:spPr>
          <a:xfrm>
            <a:off x="3361765" y="2781854"/>
            <a:ext cx="0" cy="913886"/>
          </a:xfrm>
          <a:prstGeom prst="straightConnector1">
            <a:avLst/>
          </a:prstGeom>
          <a:ln>
            <a:solidFill>
              <a:srgbClr val="A02B93"/>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5C5A4DD-F3F0-55D6-5BF3-53160B12D918}"/>
              </a:ext>
            </a:extLst>
          </p:cNvPr>
          <p:cNvCxnSpPr>
            <a:cxnSpLocks/>
          </p:cNvCxnSpPr>
          <p:nvPr/>
        </p:nvCxnSpPr>
        <p:spPr>
          <a:xfrm>
            <a:off x="4520857" y="2882777"/>
            <a:ext cx="0" cy="1696717"/>
          </a:xfrm>
          <a:prstGeom prst="straightConnector1">
            <a:avLst/>
          </a:prstGeom>
          <a:ln>
            <a:solidFill>
              <a:srgbClr val="A02B93"/>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D69EE9D-2C08-600E-FCD1-DC7A7944C79E}"/>
              </a:ext>
            </a:extLst>
          </p:cNvPr>
          <p:cNvCxnSpPr>
            <a:cxnSpLocks/>
          </p:cNvCxnSpPr>
          <p:nvPr/>
        </p:nvCxnSpPr>
        <p:spPr>
          <a:xfrm>
            <a:off x="5759456" y="2998694"/>
            <a:ext cx="0" cy="697046"/>
          </a:xfrm>
          <a:prstGeom prst="straightConnector1">
            <a:avLst/>
          </a:prstGeom>
          <a:ln>
            <a:solidFill>
              <a:srgbClr val="0F9ED5"/>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892824F-8BDC-2828-B272-64C96A9E642B}"/>
              </a:ext>
            </a:extLst>
          </p:cNvPr>
          <p:cNvCxnSpPr>
            <a:cxnSpLocks/>
          </p:cNvCxnSpPr>
          <p:nvPr/>
        </p:nvCxnSpPr>
        <p:spPr>
          <a:xfrm>
            <a:off x="6916488" y="2630774"/>
            <a:ext cx="0" cy="1891624"/>
          </a:xfrm>
          <a:prstGeom prst="straightConnector1">
            <a:avLst/>
          </a:prstGeom>
          <a:ln>
            <a:solidFill>
              <a:srgbClr val="4C8C54"/>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CDAC1-600E-CDE8-F788-00331A93AFC9}"/>
              </a:ext>
            </a:extLst>
          </p:cNvPr>
          <p:cNvCxnSpPr>
            <a:cxnSpLocks/>
          </p:cNvCxnSpPr>
          <p:nvPr/>
        </p:nvCxnSpPr>
        <p:spPr>
          <a:xfrm>
            <a:off x="7863368" y="2998694"/>
            <a:ext cx="0" cy="846355"/>
          </a:xfrm>
          <a:prstGeom prst="straightConnector1">
            <a:avLst/>
          </a:prstGeom>
          <a:ln>
            <a:solidFill>
              <a:srgbClr val="4C8C54"/>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52EB32F7-6BEE-CB92-145D-06380F86C9C6}"/>
              </a:ext>
            </a:extLst>
          </p:cNvPr>
          <p:cNvCxnSpPr>
            <a:cxnSpLocks/>
          </p:cNvCxnSpPr>
          <p:nvPr/>
        </p:nvCxnSpPr>
        <p:spPr>
          <a:xfrm>
            <a:off x="8885197" y="2821605"/>
            <a:ext cx="0" cy="1700793"/>
          </a:xfrm>
          <a:prstGeom prst="straightConnector1">
            <a:avLst/>
          </a:prstGeom>
          <a:ln>
            <a:solidFill>
              <a:srgbClr val="E9713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9E135E0-C9C0-961A-8AD6-0926CD477F15}"/>
              </a:ext>
            </a:extLst>
          </p:cNvPr>
          <p:cNvCxnSpPr>
            <a:cxnSpLocks/>
          </p:cNvCxnSpPr>
          <p:nvPr/>
        </p:nvCxnSpPr>
        <p:spPr>
          <a:xfrm>
            <a:off x="9966987" y="2949610"/>
            <a:ext cx="0" cy="895439"/>
          </a:xfrm>
          <a:prstGeom prst="straightConnector1">
            <a:avLst/>
          </a:prstGeom>
          <a:ln>
            <a:solidFill>
              <a:srgbClr val="E9713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915FBB2E-898B-0328-F5F8-13CFB4E05D1E}"/>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11</a:t>
            </a:fld>
            <a:endParaRPr lang="en-US"/>
          </a:p>
        </p:txBody>
      </p:sp>
      <p:sp>
        <p:nvSpPr>
          <p:cNvPr id="3" name="TextBox 2">
            <a:extLst>
              <a:ext uri="{FF2B5EF4-FFF2-40B4-BE49-F238E27FC236}">
                <a16:creationId xmlns:a16="http://schemas.microsoft.com/office/drawing/2014/main" id="{07B40DA2-5354-4362-FDD2-5E4A624FA2F9}"/>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149163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FB30512-BDDA-EB25-BB57-A1C47D2F80DA}"/>
              </a:ext>
            </a:extLst>
          </p:cNvPr>
          <p:cNvSpPr>
            <a:spLocks noGrp="1"/>
          </p:cNvSpPr>
          <p:nvPr>
            <p:ph type="title"/>
          </p:nvPr>
        </p:nvSpPr>
        <p:spPr>
          <a:xfrm>
            <a:off x="804672" y="2053641"/>
            <a:ext cx="3669161" cy="2760098"/>
          </a:xfrm>
        </p:spPr>
        <p:txBody>
          <a:bodyPr>
            <a:normAutofit/>
          </a:bodyPr>
          <a:lstStyle/>
          <a:p>
            <a:r>
              <a:rPr lang="en-US" sz="4000" b="1">
                <a:solidFill>
                  <a:schemeClr val="tx2"/>
                </a:solidFill>
              </a:rPr>
              <a:t>Sample Video/Code</a:t>
            </a:r>
          </a:p>
        </p:txBody>
      </p:sp>
      <p:pic>
        <p:nvPicPr>
          <p:cNvPr id="5" name="Content Placeholder 4">
            <a:hlinkClick r:id="rId2"/>
            <a:extLst>
              <a:ext uri="{FF2B5EF4-FFF2-40B4-BE49-F238E27FC236}">
                <a16:creationId xmlns:a16="http://schemas.microsoft.com/office/drawing/2014/main" id="{E2994E67-781F-89CB-1906-2CBFFF5B045F}"/>
              </a:ext>
            </a:extLst>
          </p:cNvPr>
          <p:cNvPicPr>
            <a:picLocks noGrp="1" noChangeAspect="1"/>
          </p:cNvPicPr>
          <p:nvPr>
            <p:ph idx="1"/>
          </p:nvPr>
        </p:nvPicPr>
        <p:blipFill>
          <a:blip r:embed="rId3"/>
          <a:stretch>
            <a:fillRect/>
          </a:stretch>
        </p:blipFill>
        <p:spPr>
          <a:xfrm>
            <a:off x="6182703" y="2522409"/>
            <a:ext cx="5305425" cy="1817599"/>
          </a:xfrm>
          <a:noFill/>
          <a:ln>
            <a:noFill/>
          </a:ln>
        </p:spPr>
      </p:pic>
      <p:sp>
        <p:nvSpPr>
          <p:cNvPr id="4" name="Slide Number Placeholder 3">
            <a:extLst>
              <a:ext uri="{FF2B5EF4-FFF2-40B4-BE49-F238E27FC236}">
                <a16:creationId xmlns:a16="http://schemas.microsoft.com/office/drawing/2014/main" id="{1D8FE308-B377-027E-920A-E9FFD6F563AA}"/>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12</a:t>
            </a:fld>
            <a:endParaRPr lang="en-US"/>
          </a:p>
        </p:txBody>
      </p:sp>
      <p:sp>
        <p:nvSpPr>
          <p:cNvPr id="3" name="TextBox 2">
            <a:extLst>
              <a:ext uri="{FF2B5EF4-FFF2-40B4-BE49-F238E27FC236}">
                <a16:creationId xmlns:a16="http://schemas.microsoft.com/office/drawing/2014/main" id="{B8A71DA1-55D6-242D-71D4-A782FF79BD77}"/>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191622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F00F9-04A4-FAED-2A10-316F632A2273}"/>
              </a:ext>
            </a:extLst>
          </p:cNvPr>
          <p:cNvSpPr>
            <a:spLocks noGrp="1"/>
          </p:cNvSpPr>
          <p:nvPr>
            <p:ph type="title"/>
          </p:nvPr>
        </p:nvSpPr>
        <p:spPr>
          <a:xfrm>
            <a:off x="181611" y="130962"/>
            <a:ext cx="6991791" cy="753731"/>
          </a:xfrm>
        </p:spPr>
        <p:txBody>
          <a:bodyPr>
            <a:normAutofit/>
          </a:bodyPr>
          <a:lstStyle/>
          <a:p>
            <a:r>
              <a:rPr lang="en-US" sz="4000" b="1">
                <a:solidFill>
                  <a:schemeClr val="tx2"/>
                </a:solidFill>
                <a:latin typeface="Georgia" panose="02040502050405020303" pitchFamily="18" charset="0"/>
              </a:rPr>
              <a:t>Results (Diffusion Model)</a:t>
            </a:r>
            <a:endParaRPr lang="en-US" sz="4000">
              <a:solidFill>
                <a:schemeClr val="tx2"/>
              </a:solidFill>
              <a:latin typeface="Georgia" panose="02040502050405020303" pitchFamily="18" charset="0"/>
            </a:endParaRPr>
          </a:p>
        </p:txBody>
      </p:sp>
      <p:grpSp>
        <p:nvGrpSpPr>
          <p:cNvPr id="18" name="Group 17">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graph with different colored bars&#10;&#10;AI-generated content may be incorrect.">
            <a:extLst>
              <a:ext uri="{FF2B5EF4-FFF2-40B4-BE49-F238E27FC236}">
                <a16:creationId xmlns:a16="http://schemas.microsoft.com/office/drawing/2014/main" id="{0FF905AC-D6B3-B388-EF1E-95A6466E1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1" y="1006280"/>
            <a:ext cx="5426255" cy="2970875"/>
          </a:xfrm>
          <a:prstGeom prst="rect">
            <a:avLst/>
          </a:prstGeom>
        </p:spPr>
      </p:pic>
      <p:pic>
        <p:nvPicPr>
          <p:cNvPr id="7" name="Picture 6" descr="A graph of a graph and a graph of a graph&#10;&#10;AI-generated content may be incorrect.">
            <a:extLst>
              <a:ext uri="{FF2B5EF4-FFF2-40B4-BE49-F238E27FC236}">
                <a16:creationId xmlns:a16="http://schemas.microsoft.com/office/drawing/2014/main" id="{C2139BB2-220A-7FD2-D27B-550BD0297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963" y="1230546"/>
            <a:ext cx="6503316" cy="2568809"/>
          </a:xfrm>
          <a:prstGeom prst="rect">
            <a:avLst/>
          </a:prstGeom>
        </p:spPr>
      </p:pic>
      <p:sp>
        <p:nvSpPr>
          <p:cNvPr id="8" name="TextBox 7">
            <a:extLst>
              <a:ext uri="{FF2B5EF4-FFF2-40B4-BE49-F238E27FC236}">
                <a16:creationId xmlns:a16="http://schemas.microsoft.com/office/drawing/2014/main" id="{5B9B155E-35C7-7E25-2213-709900C9B30F}"/>
              </a:ext>
            </a:extLst>
          </p:cNvPr>
          <p:cNvSpPr txBox="1"/>
          <p:nvPr/>
        </p:nvSpPr>
        <p:spPr>
          <a:xfrm>
            <a:off x="462012" y="4134186"/>
            <a:ext cx="4446872" cy="1708160"/>
          </a:xfrm>
          <a:prstGeom prst="rect">
            <a:avLst/>
          </a:prstGeom>
          <a:noFill/>
        </p:spPr>
        <p:txBody>
          <a:bodyPr wrap="square" rtlCol="0">
            <a:spAutoFit/>
          </a:bodyPr>
          <a:lstStyle/>
          <a:p>
            <a:pPr marL="285750" indent="-285750">
              <a:buFont typeface="Arial" panose="020B0604020202020204" pitchFamily="34" charset="0"/>
              <a:buChar char="•"/>
            </a:pPr>
            <a:r>
              <a:rPr lang="en-US" sz="1500">
                <a:latin typeface="Georgia" panose="02040502050405020303" pitchFamily="18" charset="0"/>
              </a:rPr>
              <a:t>Bimodal Amount Distribution Captured</a:t>
            </a:r>
          </a:p>
          <a:p>
            <a:pPr marL="285750" indent="-285750">
              <a:buFont typeface="Arial" panose="020B0604020202020204" pitchFamily="34" charset="0"/>
              <a:buChar char="•"/>
            </a:pPr>
            <a:endParaRPr lang="en-US" sz="1500">
              <a:latin typeface="Georgia" panose="02040502050405020303" pitchFamily="18" charset="0"/>
            </a:endParaRPr>
          </a:p>
          <a:p>
            <a:pPr marL="285750" indent="-285750">
              <a:buFont typeface="Arial" panose="020B0604020202020204" pitchFamily="34" charset="0"/>
              <a:buChar char="•"/>
            </a:pPr>
            <a:r>
              <a:rPr lang="en-US" sz="1500">
                <a:latin typeface="Georgia" panose="02040502050405020303" pitchFamily="18" charset="0"/>
              </a:rPr>
              <a:t>Version 7 (with post-processing) accurately reproduces both peaks</a:t>
            </a:r>
          </a:p>
          <a:p>
            <a:pPr marL="285750" indent="-285750">
              <a:buFont typeface="Arial" panose="020B0604020202020204" pitchFamily="34" charset="0"/>
              <a:buChar char="•"/>
            </a:pPr>
            <a:endParaRPr lang="en-US" sz="1500">
              <a:latin typeface="Georgia" panose="02040502050405020303" pitchFamily="18" charset="0"/>
            </a:endParaRPr>
          </a:p>
          <a:p>
            <a:pPr marL="285750" indent="-285750">
              <a:buFont typeface="Arial" panose="020B0604020202020204" pitchFamily="34" charset="0"/>
              <a:buChar char="•"/>
            </a:pPr>
            <a:r>
              <a:rPr lang="en-US" sz="1500">
                <a:latin typeface="Georgia" panose="02040502050405020303" pitchFamily="18" charset="0"/>
              </a:rPr>
              <a:t>Significant improvement over Version 4 (without post-processing)</a:t>
            </a:r>
          </a:p>
        </p:txBody>
      </p:sp>
      <p:sp>
        <p:nvSpPr>
          <p:cNvPr id="10" name="TextBox 9">
            <a:extLst>
              <a:ext uri="{FF2B5EF4-FFF2-40B4-BE49-F238E27FC236}">
                <a16:creationId xmlns:a16="http://schemas.microsoft.com/office/drawing/2014/main" id="{FF284F4C-0379-6FCE-0B2D-F467F47E4912}"/>
              </a:ext>
            </a:extLst>
          </p:cNvPr>
          <p:cNvSpPr txBox="1"/>
          <p:nvPr/>
        </p:nvSpPr>
        <p:spPr>
          <a:xfrm>
            <a:off x="6429356" y="4139689"/>
            <a:ext cx="5771950" cy="1477328"/>
          </a:xfrm>
          <a:prstGeom prst="rect">
            <a:avLst/>
          </a:prstGeom>
          <a:noFill/>
        </p:spPr>
        <p:txBody>
          <a:bodyPr wrap="square" rtlCol="0">
            <a:spAutoFit/>
          </a:bodyPr>
          <a:lstStyle/>
          <a:p>
            <a:pPr marL="285750" indent="-285750">
              <a:buFont typeface="Arial" panose="020B0604020202020204" pitchFamily="34" charset="0"/>
              <a:buChar char="•"/>
            </a:pPr>
            <a:r>
              <a:rPr lang="en-US" sz="1500">
                <a:latin typeface="Georgia" panose="02040502050405020303" pitchFamily="18" charset="0"/>
              </a:rPr>
              <a:t>Excellent Quantile Matching (Example: '</a:t>
            </a:r>
            <a:r>
              <a:rPr lang="en-US" sz="1500" err="1">
                <a:latin typeface="Georgia" panose="02040502050405020303" pitchFamily="18" charset="0"/>
              </a:rPr>
              <a:t>trans_hour</a:t>
            </a:r>
            <a:r>
              <a:rPr lang="en-US" sz="1500">
                <a:latin typeface="Georgia" panose="02040502050405020303" pitchFamily="18" charset="0"/>
              </a:rPr>
              <a:t>' feature)</a:t>
            </a:r>
          </a:p>
          <a:p>
            <a:pPr marL="285750" indent="-285750">
              <a:buFont typeface="Arial" panose="020B0604020202020204" pitchFamily="34" charset="0"/>
              <a:buChar char="•"/>
            </a:pPr>
            <a:endParaRPr lang="en-US" sz="1500">
              <a:latin typeface="Georgia" panose="02040502050405020303" pitchFamily="18" charset="0"/>
            </a:endParaRPr>
          </a:p>
          <a:p>
            <a:pPr marL="285750" indent="-285750">
              <a:buFont typeface="Arial" panose="020B0604020202020204" pitchFamily="34" charset="0"/>
              <a:buChar char="•"/>
            </a:pPr>
            <a:r>
              <a:rPr lang="en-US" sz="1500">
                <a:latin typeface="Georgia" panose="02040502050405020303" pitchFamily="18" charset="0"/>
              </a:rPr>
              <a:t>Linear trend in QQ-plot indicates synthetic data quantiles closely align with real data quantiles</a:t>
            </a:r>
          </a:p>
          <a:p>
            <a:pPr marL="285750" indent="-285750">
              <a:buFont typeface="Arial" panose="020B0604020202020204" pitchFamily="34" charset="0"/>
              <a:buChar char="•"/>
            </a:pPr>
            <a:endParaRPr lang="en-US" sz="1500">
              <a:latin typeface="Georgia" panose="02040502050405020303" pitchFamily="18" charset="0"/>
            </a:endParaRPr>
          </a:p>
          <a:p>
            <a:pPr marL="285750" indent="-285750">
              <a:buFont typeface="Arial" panose="020B0604020202020204" pitchFamily="34" charset="0"/>
              <a:buChar char="•"/>
            </a:pPr>
            <a:r>
              <a:rPr lang="en-US" sz="1500">
                <a:latin typeface="Georgia" panose="02040502050405020303" pitchFamily="18" charset="0"/>
              </a:rPr>
              <a:t>Confirms good distribution matching across features</a:t>
            </a:r>
          </a:p>
        </p:txBody>
      </p:sp>
      <p:sp>
        <p:nvSpPr>
          <p:cNvPr id="4" name="Slide Number Placeholder 3">
            <a:extLst>
              <a:ext uri="{FF2B5EF4-FFF2-40B4-BE49-F238E27FC236}">
                <a16:creationId xmlns:a16="http://schemas.microsoft.com/office/drawing/2014/main" id="{7127DB70-8001-0CB8-73D3-ABB71A46C853}"/>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13</a:t>
            </a:fld>
            <a:endParaRPr lang="en-US"/>
          </a:p>
        </p:txBody>
      </p:sp>
      <p:sp>
        <p:nvSpPr>
          <p:cNvPr id="3" name="TextBox 2">
            <a:extLst>
              <a:ext uri="{FF2B5EF4-FFF2-40B4-BE49-F238E27FC236}">
                <a16:creationId xmlns:a16="http://schemas.microsoft.com/office/drawing/2014/main" id="{4D6844E0-5938-DCC1-97CC-18AAF5D3931E}"/>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53911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C23DC-3173-9D88-39F6-F72567832E6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6" name="Freeform: Shape 5">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039CA66-556E-98A5-566E-66A669AC25D0}"/>
              </a:ext>
            </a:extLst>
          </p:cNvPr>
          <p:cNvSpPr>
            <a:spLocks noGrp="1"/>
          </p:cNvSpPr>
          <p:nvPr>
            <p:ph type="title"/>
          </p:nvPr>
        </p:nvSpPr>
        <p:spPr>
          <a:xfrm>
            <a:off x="72114" y="52995"/>
            <a:ext cx="11863783" cy="613756"/>
          </a:xfrm>
        </p:spPr>
        <p:txBody>
          <a:bodyPr vert="horz" lIns="91440" tIns="45720" rIns="91440" bIns="45720" rtlCol="0" anchor="t">
            <a:normAutofit fontScale="90000"/>
          </a:bodyPr>
          <a:lstStyle/>
          <a:p>
            <a:r>
              <a:rPr lang="en-US" sz="4000" b="1" kern="1200">
                <a:solidFill>
                  <a:schemeClr val="tx2"/>
                </a:solidFill>
                <a:latin typeface="Georgia" panose="02040502050405020303" pitchFamily="18" charset="0"/>
              </a:rPr>
              <a:t>Results (Classifier Model)</a:t>
            </a:r>
            <a:endParaRPr lang="en-US" sz="4000" kern="1200">
              <a:solidFill>
                <a:schemeClr val="tx2"/>
              </a:solidFill>
              <a:latin typeface="Georgia" panose="02040502050405020303" pitchFamily="18" charset="0"/>
            </a:endParaRPr>
          </a:p>
        </p:txBody>
      </p:sp>
      <p:sp>
        <p:nvSpPr>
          <p:cNvPr id="4" name="Slide Number Placeholder 3">
            <a:extLst>
              <a:ext uri="{FF2B5EF4-FFF2-40B4-BE49-F238E27FC236}">
                <a16:creationId xmlns:a16="http://schemas.microsoft.com/office/drawing/2014/main" id="{C616F386-4FB6-FBDC-CE37-5B20CDE6899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9D5A7C3-2E79-436C-A0C8-51022ED3A0E8}" type="slidenum">
              <a:rPr lang="en-US" smtClean="0">
                <a:solidFill>
                  <a:schemeClr val="tx1">
                    <a:tint val="75000"/>
                  </a:schemeClr>
                </a:solidFill>
              </a:rPr>
              <a:pPr>
                <a:spcAft>
                  <a:spcPts val="600"/>
                </a:spcAft>
              </a:pPr>
              <a:t>14</a:t>
            </a:fld>
            <a:endParaRPr lang="en-US">
              <a:solidFill>
                <a:schemeClr val="tx1">
                  <a:tint val="75000"/>
                </a:schemeClr>
              </a:solidFill>
            </a:endParaRPr>
          </a:p>
        </p:txBody>
      </p:sp>
      <p:graphicFrame>
        <p:nvGraphicFramePr>
          <p:cNvPr id="3" name="Table 2">
            <a:extLst>
              <a:ext uri="{FF2B5EF4-FFF2-40B4-BE49-F238E27FC236}">
                <a16:creationId xmlns:a16="http://schemas.microsoft.com/office/drawing/2014/main" id="{63026762-9B68-71C8-2D5E-364C6AB46B91}"/>
              </a:ext>
            </a:extLst>
          </p:cNvPr>
          <p:cNvGraphicFramePr>
            <a:graphicFrameLocks noGrp="1"/>
          </p:cNvGraphicFramePr>
          <p:nvPr>
            <p:extLst>
              <p:ext uri="{D42A27DB-BD31-4B8C-83A1-F6EECF244321}">
                <p14:modId xmlns:p14="http://schemas.microsoft.com/office/powerpoint/2010/main" val="3312044042"/>
              </p:ext>
            </p:extLst>
          </p:nvPr>
        </p:nvGraphicFramePr>
        <p:xfrm>
          <a:off x="6411354" y="1614829"/>
          <a:ext cx="5708532" cy="3536262"/>
        </p:xfrm>
        <a:graphic>
          <a:graphicData uri="http://schemas.openxmlformats.org/drawingml/2006/table">
            <a:tbl>
              <a:tblPr firstRow="1" bandRow="1">
                <a:tableStyleId>{F5AB1C69-6EDB-4FF4-983F-18BD219EF322}</a:tableStyleId>
              </a:tblPr>
              <a:tblGrid>
                <a:gridCol w="1850526">
                  <a:extLst>
                    <a:ext uri="{9D8B030D-6E8A-4147-A177-3AD203B41FA5}">
                      <a16:colId xmlns:a16="http://schemas.microsoft.com/office/drawing/2014/main" val="285321098"/>
                    </a:ext>
                  </a:extLst>
                </a:gridCol>
                <a:gridCol w="1214847">
                  <a:extLst>
                    <a:ext uri="{9D8B030D-6E8A-4147-A177-3AD203B41FA5}">
                      <a16:colId xmlns:a16="http://schemas.microsoft.com/office/drawing/2014/main" val="3430784637"/>
                    </a:ext>
                  </a:extLst>
                </a:gridCol>
                <a:gridCol w="1345124">
                  <a:extLst>
                    <a:ext uri="{9D8B030D-6E8A-4147-A177-3AD203B41FA5}">
                      <a16:colId xmlns:a16="http://schemas.microsoft.com/office/drawing/2014/main" val="316145197"/>
                    </a:ext>
                  </a:extLst>
                </a:gridCol>
                <a:gridCol w="1298035">
                  <a:extLst>
                    <a:ext uri="{9D8B030D-6E8A-4147-A177-3AD203B41FA5}">
                      <a16:colId xmlns:a16="http://schemas.microsoft.com/office/drawing/2014/main" val="2320825835"/>
                    </a:ext>
                  </a:extLst>
                </a:gridCol>
              </a:tblGrid>
              <a:tr h="836944">
                <a:tc>
                  <a:txBody>
                    <a:bodyPr/>
                    <a:lstStyle/>
                    <a:p>
                      <a:r>
                        <a:rPr lang="en-US" sz="1600" b="1">
                          <a:solidFill>
                            <a:schemeClr val="bg1"/>
                          </a:solidFill>
                          <a:latin typeface="Georgia" panose="02040502050405020303" pitchFamily="18" charset="0"/>
                        </a:rPr>
                        <a:t>Metric</a:t>
                      </a:r>
                    </a:p>
                  </a:txBody>
                  <a:tcPr marL="159297" marR="79649" marT="79649" marB="79649"/>
                </a:tc>
                <a:tc>
                  <a:txBody>
                    <a:bodyPr/>
                    <a:lstStyle/>
                    <a:p>
                      <a:r>
                        <a:rPr lang="en-US" sz="1600" b="1">
                          <a:solidFill>
                            <a:schemeClr val="bg1"/>
                          </a:solidFill>
                          <a:latin typeface="Georgia" panose="02040502050405020303" pitchFamily="18" charset="0"/>
                        </a:rPr>
                        <a:t>Baseline</a:t>
                      </a:r>
                    </a:p>
                  </a:txBody>
                  <a:tcPr marL="159297" marR="79649" marT="79649" marB="79649"/>
                </a:tc>
                <a:tc>
                  <a:txBody>
                    <a:bodyPr/>
                    <a:lstStyle/>
                    <a:p>
                      <a:r>
                        <a:rPr lang="en-US" sz="1600" b="1">
                          <a:solidFill>
                            <a:schemeClr val="bg1"/>
                          </a:solidFill>
                          <a:latin typeface="Georgia" panose="02040502050405020303" pitchFamily="18" charset="0"/>
                        </a:rPr>
                        <a:t>5000 Synthetic </a:t>
                      </a:r>
                    </a:p>
                  </a:txBody>
                  <a:tcPr marL="159297" marR="79649" marT="79649" marB="79649"/>
                </a:tc>
                <a:tc>
                  <a:txBody>
                    <a:bodyPr/>
                    <a:lstStyle/>
                    <a:p>
                      <a:r>
                        <a:rPr lang="en-US" sz="1600" b="1">
                          <a:solidFill>
                            <a:schemeClr val="bg1"/>
                          </a:solidFill>
                          <a:latin typeface="Georgia" panose="02040502050405020303" pitchFamily="18" charset="0"/>
                        </a:rPr>
                        <a:t>8000 Synthetic</a:t>
                      </a:r>
                    </a:p>
                  </a:txBody>
                  <a:tcPr marL="159297" marR="79649" marT="79649" marB="79649"/>
                </a:tc>
                <a:extLst>
                  <a:ext uri="{0D108BD9-81ED-4DB2-BD59-A6C34878D82A}">
                    <a16:rowId xmlns:a16="http://schemas.microsoft.com/office/drawing/2014/main" val="1794227300"/>
                  </a:ext>
                </a:extLst>
              </a:tr>
              <a:tr h="408687">
                <a:tc>
                  <a:txBody>
                    <a:bodyPr/>
                    <a:lstStyle/>
                    <a:p>
                      <a:r>
                        <a:rPr lang="en-US" sz="1600">
                          <a:solidFill>
                            <a:schemeClr val="tx1">
                              <a:lumMod val="75000"/>
                              <a:lumOff val="25000"/>
                            </a:schemeClr>
                          </a:solidFill>
                          <a:latin typeface="Georgia" panose="02040502050405020303" pitchFamily="18" charset="0"/>
                        </a:rPr>
                        <a:t>ROC-AUC</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0.9990</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0.9984</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0.9984</a:t>
                      </a:r>
                    </a:p>
                  </a:txBody>
                  <a:tcPr marL="159297" marR="79649" marT="79649" marB="79649"/>
                </a:tc>
                <a:extLst>
                  <a:ext uri="{0D108BD9-81ED-4DB2-BD59-A6C34878D82A}">
                    <a16:rowId xmlns:a16="http://schemas.microsoft.com/office/drawing/2014/main" val="2704370233"/>
                  </a:ext>
                </a:extLst>
              </a:tr>
              <a:tr h="408687">
                <a:tc>
                  <a:txBody>
                    <a:bodyPr/>
                    <a:lstStyle/>
                    <a:p>
                      <a:r>
                        <a:rPr lang="en-US" sz="1600">
                          <a:solidFill>
                            <a:schemeClr val="tx1">
                              <a:lumMod val="75000"/>
                              <a:lumOff val="25000"/>
                            </a:schemeClr>
                          </a:solidFill>
                          <a:latin typeface="Georgia" panose="02040502050405020303" pitchFamily="18" charset="0"/>
                        </a:rPr>
                        <a:t>PR-AUC</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0.9287</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0.9129</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0.9124</a:t>
                      </a:r>
                    </a:p>
                  </a:txBody>
                  <a:tcPr marL="159297" marR="79649" marT="79649" marB="79649"/>
                </a:tc>
                <a:extLst>
                  <a:ext uri="{0D108BD9-81ED-4DB2-BD59-A6C34878D82A}">
                    <a16:rowId xmlns:a16="http://schemas.microsoft.com/office/drawing/2014/main" val="305102515"/>
                  </a:ext>
                </a:extLst>
              </a:tr>
              <a:tr h="408687">
                <a:tc>
                  <a:txBody>
                    <a:bodyPr/>
                    <a:lstStyle/>
                    <a:p>
                      <a:r>
                        <a:rPr lang="en-US" sz="1600">
                          <a:solidFill>
                            <a:schemeClr val="tx1">
                              <a:lumMod val="75000"/>
                              <a:lumOff val="25000"/>
                            </a:schemeClr>
                          </a:solidFill>
                          <a:latin typeface="Georgia" panose="02040502050405020303" pitchFamily="18" charset="0"/>
                        </a:rPr>
                        <a:t>F1 Score</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0.8701</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0.7918</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0.8069</a:t>
                      </a:r>
                    </a:p>
                  </a:txBody>
                  <a:tcPr marL="159297" marR="79649" marT="79649" marB="79649"/>
                </a:tc>
                <a:extLst>
                  <a:ext uri="{0D108BD9-81ED-4DB2-BD59-A6C34878D82A}">
                    <a16:rowId xmlns:a16="http://schemas.microsoft.com/office/drawing/2014/main" val="2318614569"/>
                  </a:ext>
                </a:extLst>
              </a:tr>
              <a:tr h="655883">
                <a:tc>
                  <a:txBody>
                    <a:bodyPr/>
                    <a:lstStyle/>
                    <a:p>
                      <a:r>
                        <a:rPr lang="en-US" sz="1600">
                          <a:solidFill>
                            <a:schemeClr val="tx1">
                              <a:lumMod val="75000"/>
                              <a:lumOff val="25000"/>
                            </a:schemeClr>
                          </a:solidFill>
                          <a:latin typeface="Georgia" panose="02040502050405020303" pitchFamily="18" charset="0"/>
                        </a:rPr>
                        <a:t>Sensitivity/Recall</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0.8275</a:t>
                      </a:r>
                    </a:p>
                  </a:txBody>
                  <a:tcPr marL="159297" marR="79649" marT="79649" marB="79649"/>
                </a:tc>
                <a:tc>
                  <a:txBody>
                    <a:bodyPr/>
                    <a:lstStyle/>
                    <a:p>
                      <a:r>
                        <a:rPr lang="en-US" sz="1600" b="1">
                          <a:solidFill>
                            <a:srgbClr val="196B24"/>
                          </a:solidFill>
                          <a:latin typeface="Georgia" panose="02040502050405020303" pitchFamily="18" charset="0"/>
                        </a:rPr>
                        <a:t>0.8850</a:t>
                      </a:r>
                    </a:p>
                  </a:txBody>
                  <a:tcPr marL="159297" marR="79649" marT="79649" marB="79649"/>
                </a:tc>
                <a:tc>
                  <a:txBody>
                    <a:bodyPr/>
                    <a:lstStyle/>
                    <a:p>
                      <a:r>
                        <a:rPr lang="en-US" sz="1600" b="1">
                          <a:solidFill>
                            <a:srgbClr val="196B24"/>
                          </a:solidFill>
                          <a:latin typeface="Georgia" panose="02040502050405020303" pitchFamily="18" charset="0"/>
                        </a:rPr>
                        <a:t>0.8777</a:t>
                      </a:r>
                    </a:p>
                  </a:txBody>
                  <a:tcPr marL="159297" marR="79649" marT="79649" marB="79649"/>
                </a:tc>
                <a:extLst>
                  <a:ext uri="{0D108BD9-81ED-4DB2-BD59-A6C34878D82A}">
                    <a16:rowId xmlns:a16="http://schemas.microsoft.com/office/drawing/2014/main" val="2383551945"/>
                  </a:ext>
                </a:extLst>
              </a:tr>
              <a:tr h="408687">
                <a:tc>
                  <a:txBody>
                    <a:bodyPr/>
                    <a:lstStyle/>
                    <a:p>
                      <a:r>
                        <a:rPr lang="en-US" sz="1600">
                          <a:solidFill>
                            <a:schemeClr val="tx1">
                              <a:lumMod val="75000"/>
                              <a:lumOff val="25000"/>
                            </a:schemeClr>
                          </a:solidFill>
                          <a:latin typeface="Georgia" panose="02040502050405020303" pitchFamily="18" charset="0"/>
                        </a:rPr>
                        <a:t>Specificity</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0.9173</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0.9982</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0.9984</a:t>
                      </a:r>
                    </a:p>
                  </a:txBody>
                  <a:tcPr marL="159297" marR="79649" marT="79649" marB="79649"/>
                </a:tc>
                <a:extLst>
                  <a:ext uri="{0D108BD9-81ED-4DB2-BD59-A6C34878D82A}">
                    <a16:rowId xmlns:a16="http://schemas.microsoft.com/office/drawing/2014/main" val="309983103"/>
                  </a:ext>
                </a:extLst>
              </a:tr>
              <a:tr h="408687">
                <a:tc>
                  <a:txBody>
                    <a:bodyPr/>
                    <a:lstStyle/>
                    <a:p>
                      <a:r>
                        <a:rPr lang="en-US" sz="1600">
                          <a:solidFill>
                            <a:schemeClr val="tx1">
                              <a:lumMod val="75000"/>
                              <a:lumOff val="25000"/>
                            </a:schemeClr>
                          </a:solidFill>
                          <a:latin typeface="Georgia" panose="02040502050405020303" pitchFamily="18" charset="0"/>
                        </a:rPr>
                        <a:t>Precision</a:t>
                      </a:r>
                    </a:p>
                  </a:txBody>
                  <a:tcPr marL="159297" marR="79649" marT="79649" marB="79649"/>
                </a:tc>
                <a:tc>
                  <a:txBody>
                    <a:bodyPr/>
                    <a:lstStyle/>
                    <a:p>
                      <a:r>
                        <a:rPr lang="en-US" sz="1600">
                          <a:solidFill>
                            <a:schemeClr val="tx1">
                              <a:lumMod val="75000"/>
                              <a:lumOff val="25000"/>
                            </a:schemeClr>
                          </a:solidFill>
                          <a:latin typeface="Georgia" panose="02040502050405020303" pitchFamily="18" charset="0"/>
                        </a:rPr>
                        <a:t>0.9173</a:t>
                      </a:r>
                    </a:p>
                  </a:txBody>
                  <a:tcPr marL="159297" marR="79649" marT="79649" marB="796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a:solidFill>
                            <a:srgbClr val="0F9ED5"/>
                          </a:solidFill>
                          <a:latin typeface="Georgia" panose="02040502050405020303" pitchFamily="18" charset="0"/>
                        </a:rPr>
                        <a:t>0.7164</a:t>
                      </a:r>
                    </a:p>
                  </a:txBody>
                  <a:tcPr marL="159297" marR="79649" marT="79649" marB="796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a:solidFill>
                            <a:srgbClr val="0F9ED5"/>
                          </a:solidFill>
                          <a:latin typeface="Georgia" panose="02040502050405020303" pitchFamily="18" charset="0"/>
                        </a:rPr>
                        <a:t>0.7466</a:t>
                      </a:r>
                    </a:p>
                  </a:txBody>
                  <a:tcPr marL="159297" marR="79649" marT="79649" marB="79649"/>
                </a:tc>
                <a:extLst>
                  <a:ext uri="{0D108BD9-81ED-4DB2-BD59-A6C34878D82A}">
                    <a16:rowId xmlns:a16="http://schemas.microsoft.com/office/drawing/2014/main" val="945115943"/>
                  </a:ext>
                </a:extLst>
              </a:tr>
            </a:tbl>
          </a:graphicData>
        </a:graphic>
      </p:graphicFrame>
      <p:pic>
        <p:nvPicPr>
          <p:cNvPr id="7" name="Picture 6" descr="A graph of a graph showing the results of a comparison&#10;&#10;AI-generated content may be incorrect.">
            <a:extLst>
              <a:ext uri="{FF2B5EF4-FFF2-40B4-BE49-F238E27FC236}">
                <a16:creationId xmlns:a16="http://schemas.microsoft.com/office/drawing/2014/main" id="{0A1EDD32-223B-282B-EF70-FADFF4E9B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 y="1410662"/>
            <a:ext cx="6339240" cy="4089670"/>
          </a:xfrm>
          <a:prstGeom prst="rect">
            <a:avLst/>
          </a:prstGeom>
        </p:spPr>
      </p:pic>
      <p:sp>
        <p:nvSpPr>
          <p:cNvPr id="14" name="TextBox 13">
            <a:extLst>
              <a:ext uri="{FF2B5EF4-FFF2-40B4-BE49-F238E27FC236}">
                <a16:creationId xmlns:a16="http://schemas.microsoft.com/office/drawing/2014/main" id="{B3FBBE16-F292-C299-EF02-20023D56123F}"/>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209651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5968A7A-FCDD-C9A8-CF67-11E2E589F03B}"/>
              </a:ext>
            </a:extLst>
          </p:cNvPr>
          <p:cNvSpPr>
            <a:spLocks noGrp="1"/>
          </p:cNvSpPr>
          <p:nvPr>
            <p:ph type="title"/>
          </p:nvPr>
        </p:nvSpPr>
        <p:spPr>
          <a:xfrm>
            <a:off x="158262" y="57394"/>
            <a:ext cx="9833548" cy="782515"/>
          </a:xfrm>
        </p:spPr>
        <p:txBody>
          <a:bodyPr anchor="b">
            <a:normAutofit/>
          </a:bodyPr>
          <a:lstStyle/>
          <a:p>
            <a:r>
              <a:rPr lang="en-US" sz="4000" b="1">
                <a:solidFill>
                  <a:schemeClr val="tx2"/>
                </a:solidFill>
                <a:latin typeface="Georgia" panose="02040502050405020303" pitchFamily="18" charset="0"/>
              </a:rPr>
              <a:t>Postmortem</a:t>
            </a: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0408AA6-4D25-81F3-7270-75406243A4FD}"/>
              </a:ext>
            </a:extLst>
          </p:cNvPr>
          <p:cNvSpPr>
            <a:spLocks noGrp="1"/>
          </p:cNvSpPr>
          <p:nvPr>
            <p:ph idx="1"/>
          </p:nvPr>
        </p:nvSpPr>
        <p:spPr>
          <a:xfrm>
            <a:off x="158261" y="993531"/>
            <a:ext cx="11860823" cy="5226294"/>
          </a:xfrm>
        </p:spPr>
        <p:txBody>
          <a:bodyPr>
            <a:normAutofit/>
          </a:bodyPr>
          <a:lstStyle/>
          <a:p>
            <a:r>
              <a:rPr lang="en-US" sz="1800">
                <a:solidFill>
                  <a:schemeClr val="tx2"/>
                </a:solidFill>
                <a:latin typeface="Georgia" panose="02040502050405020303" pitchFamily="18" charset="0"/>
              </a:rPr>
              <a:t>Deepened understanding of diffusion models and their application in generating high-quality synthetic data for imbalanced classification problems</a:t>
            </a:r>
          </a:p>
          <a:p>
            <a:r>
              <a:rPr lang="en-US" sz="1800">
                <a:solidFill>
                  <a:schemeClr val="tx2"/>
                </a:solidFill>
                <a:latin typeface="Georgia" panose="02040502050405020303" pitchFamily="18" charset="0"/>
              </a:rPr>
              <a:t>Helped develop stronger skills in financial fraud detection and appreciate the challenges of working with highly imbalanced datasets</a:t>
            </a:r>
          </a:p>
          <a:p>
            <a:r>
              <a:rPr lang="en-US" sz="1800">
                <a:solidFill>
                  <a:schemeClr val="tx2"/>
                </a:solidFill>
                <a:latin typeface="Georgia" panose="02040502050405020303" pitchFamily="18" charset="0"/>
              </a:rPr>
              <a:t>Enhanced expertise in designing complex loss functions that enforce specific statistical properties in generated data</a:t>
            </a:r>
          </a:p>
          <a:p>
            <a:r>
              <a:rPr lang="en-US" sz="1800">
                <a:solidFill>
                  <a:schemeClr val="tx2"/>
                </a:solidFill>
                <a:latin typeface="Georgia" panose="02040502050405020303" pitchFamily="18" charset="0"/>
              </a:rPr>
              <a:t>Model improvement isn’t just about architecture changes – sometimes targeted distribution matching and feature specific optimizations make the biggest difference</a:t>
            </a:r>
          </a:p>
          <a:p>
            <a:r>
              <a:rPr lang="en-US" sz="1800">
                <a:solidFill>
                  <a:schemeClr val="tx2"/>
                </a:solidFill>
                <a:latin typeface="Georgia" panose="02040502050405020303" pitchFamily="18" charset="0"/>
              </a:rPr>
              <a:t>Taught us importance of rigorous validation methodologies when working with synthetic data</a:t>
            </a: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C64F6559-D949-43A0-E736-7F4970C1B7BE}"/>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15</a:t>
            </a:fld>
            <a:endParaRPr lang="en-US"/>
          </a:p>
        </p:txBody>
      </p:sp>
      <p:sp>
        <p:nvSpPr>
          <p:cNvPr id="4" name="TextBox 3">
            <a:extLst>
              <a:ext uri="{FF2B5EF4-FFF2-40B4-BE49-F238E27FC236}">
                <a16:creationId xmlns:a16="http://schemas.microsoft.com/office/drawing/2014/main" id="{833E6048-86A7-2CBE-37C4-BC64B060AE4B}"/>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343919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0F9FCB7-F9BE-6CE8-774B-433E985A225A}"/>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Future Direction</a:t>
            </a:r>
          </a:p>
        </p:txBody>
      </p:sp>
      <p:sp>
        <p:nvSpPr>
          <p:cNvPr id="3" name="Content Placeholder 2">
            <a:extLst>
              <a:ext uri="{FF2B5EF4-FFF2-40B4-BE49-F238E27FC236}">
                <a16:creationId xmlns:a16="http://schemas.microsoft.com/office/drawing/2014/main" id="{D51631E0-A2C7-0544-8492-57835B5DEA4E}"/>
              </a:ext>
            </a:extLst>
          </p:cNvPr>
          <p:cNvSpPr>
            <a:spLocks noGrp="1"/>
          </p:cNvSpPr>
          <p:nvPr>
            <p:ph idx="1"/>
          </p:nvPr>
        </p:nvSpPr>
        <p:spPr>
          <a:xfrm>
            <a:off x="5994399" y="686139"/>
            <a:ext cx="5901267" cy="5872468"/>
          </a:xfrm>
        </p:spPr>
        <p:txBody>
          <a:bodyPr vert="horz" lIns="91440" tIns="45720" rIns="91440" bIns="45720" rtlCol="0" anchor="ctr">
            <a:normAutofit/>
          </a:bodyPr>
          <a:lstStyle/>
          <a:p>
            <a:pPr marL="0" indent="0">
              <a:buNone/>
            </a:pPr>
            <a:r>
              <a:rPr lang="en-US" sz="1600" b="1" u="sng">
                <a:solidFill>
                  <a:schemeClr val="tx2"/>
                </a:solidFill>
                <a:latin typeface="Georgia"/>
                <a:ea typeface="+mn-lt"/>
                <a:cs typeface="+mn-lt"/>
              </a:rPr>
              <a:t>Model Enhancements: </a:t>
            </a:r>
            <a:endParaRPr lang="en-US" sz="1600" b="1" u="sng">
              <a:solidFill>
                <a:schemeClr val="tx2"/>
              </a:solidFill>
              <a:latin typeface="Georgia"/>
            </a:endParaRPr>
          </a:p>
          <a:p>
            <a:r>
              <a:rPr lang="en-US" sz="1600" b="1">
                <a:solidFill>
                  <a:schemeClr val="tx2"/>
                </a:solidFill>
                <a:latin typeface="Georgia"/>
                <a:ea typeface="+mn-lt"/>
                <a:cs typeface="+mn-lt"/>
              </a:rPr>
              <a:t>Temporal Modeling: </a:t>
            </a:r>
            <a:r>
              <a:rPr lang="en-US" sz="1600">
                <a:solidFill>
                  <a:schemeClr val="tx2"/>
                </a:solidFill>
                <a:latin typeface="Georgia"/>
                <a:ea typeface="+mn-lt"/>
                <a:cs typeface="+mn-lt"/>
              </a:rPr>
              <a:t>Incorporate sequence modeling for transaction streams to detect complex fraud patterns over time</a:t>
            </a:r>
          </a:p>
          <a:p>
            <a:r>
              <a:rPr lang="en-US" sz="1600" b="1">
                <a:solidFill>
                  <a:schemeClr val="tx2"/>
                </a:solidFill>
                <a:latin typeface="Georgia"/>
                <a:ea typeface="+mn-lt"/>
                <a:cs typeface="+mn-lt"/>
              </a:rPr>
              <a:t>Transfer Learning: </a:t>
            </a:r>
            <a:r>
              <a:rPr lang="en-US" sz="1600">
                <a:solidFill>
                  <a:schemeClr val="tx2"/>
                </a:solidFill>
                <a:latin typeface="Georgia"/>
                <a:ea typeface="+mn-lt"/>
                <a:cs typeface="+mn-lt"/>
              </a:rPr>
              <a:t>Pre-train diffusion models on larger financial datasets, then fine – tune for specific types</a:t>
            </a:r>
            <a:endParaRPr lang="en-US" sz="1600" b="1">
              <a:solidFill>
                <a:schemeClr val="tx2"/>
              </a:solidFill>
              <a:latin typeface="Georgia"/>
              <a:ea typeface="+mn-lt"/>
              <a:cs typeface="+mn-lt"/>
            </a:endParaRPr>
          </a:p>
          <a:p>
            <a:pPr marL="0" indent="0">
              <a:buNone/>
            </a:pPr>
            <a:endParaRPr lang="en-US" sz="1600" b="1" u="sng">
              <a:solidFill>
                <a:schemeClr val="tx2"/>
              </a:solidFill>
              <a:latin typeface="Georgia"/>
              <a:ea typeface="+mn-lt"/>
              <a:cs typeface="+mn-lt"/>
            </a:endParaRPr>
          </a:p>
          <a:p>
            <a:pPr marL="0" indent="0">
              <a:buNone/>
            </a:pPr>
            <a:r>
              <a:rPr lang="en-US" sz="1600" b="1" u="sng">
                <a:solidFill>
                  <a:schemeClr val="tx2"/>
                </a:solidFill>
                <a:latin typeface="Georgia"/>
                <a:ea typeface="+mn-lt"/>
                <a:cs typeface="+mn-lt"/>
              </a:rPr>
              <a:t>Expanded Applications:</a:t>
            </a:r>
            <a:endParaRPr lang="en-US" sz="1600" u="sng">
              <a:solidFill>
                <a:schemeClr val="tx2"/>
              </a:solidFill>
              <a:latin typeface="Georgia"/>
            </a:endParaRPr>
          </a:p>
          <a:p>
            <a:pPr>
              <a:buFont typeface="Arial"/>
              <a:buChar char="•"/>
            </a:pPr>
            <a:r>
              <a:rPr lang="en-US" sz="1600" b="1">
                <a:solidFill>
                  <a:schemeClr val="tx2"/>
                </a:solidFill>
                <a:latin typeface="Georgia"/>
                <a:ea typeface="+mn-lt"/>
                <a:cs typeface="+mn-lt"/>
              </a:rPr>
              <a:t>Cross-Domain: </a:t>
            </a:r>
            <a:r>
              <a:rPr lang="en-US" sz="1600">
                <a:solidFill>
                  <a:schemeClr val="tx2"/>
                </a:solidFill>
                <a:latin typeface="Georgia"/>
                <a:ea typeface="+mn-lt"/>
                <a:cs typeface="+mn-lt"/>
              </a:rPr>
              <a:t>Apply to insurance fraud, anti-money laundering, and other financial crimes</a:t>
            </a:r>
          </a:p>
          <a:p>
            <a:pPr>
              <a:buFont typeface="Arial"/>
              <a:buChar char="•"/>
            </a:pPr>
            <a:r>
              <a:rPr lang="en-US" sz="1600" b="1">
                <a:solidFill>
                  <a:schemeClr val="tx2"/>
                </a:solidFill>
                <a:latin typeface="Georgia"/>
                <a:ea typeface="+mn-lt"/>
                <a:cs typeface="+mn-lt"/>
              </a:rPr>
              <a:t>Multimodal Fusion: </a:t>
            </a:r>
            <a:r>
              <a:rPr lang="en-US" sz="1600">
                <a:solidFill>
                  <a:schemeClr val="tx2"/>
                </a:solidFill>
                <a:latin typeface="Georgia"/>
                <a:ea typeface="+mn-lt"/>
                <a:cs typeface="+mn-lt"/>
              </a:rPr>
              <a:t>Combine transaction data with text (e.g., transaction descriptions)</a:t>
            </a:r>
            <a:endParaRPr lang="en-US" sz="1600" b="1">
              <a:solidFill>
                <a:schemeClr val="tx2"/>
              </a:solidFill>
              <a:latin typeface="Georgia"/>
            </a:endParaRPr>
          </a:p>
          <a:p>
            <a:pPr marL="0" indent="0">
              <a:buNone/>
            </a:pPr>
            <a:endParaRPr lang="en-US" sz="1600" b="1" u="sng">
              <a:solidFill>
                <a:schemeClr val="tx2"/>
              </a:solidFill>
              <a:latin typeface="Georgia"/>
            </a:endParaRPr>
          </a:p>
          <a:p>
            <a:pPr marL="0" indent="0">
              <a:buNone/>
            </a:pPr>
            <a:r>
              <a:rPr lang="en-US" sz="1600" b="1" u="sng">
                <a:solidFill>
                  <a:schemeClr val="tx2"/>
                </a:solidFill>
                <a:latin typeface="Georgia"/>
              </a:rPr>
              <a:t>Further Research:</a:t>
            </a:r>
            <a:endParaRPr lang="en-US" sz="1600">
              <a:solidFill>
                <a:schemeClr val="tx2"/>
              </a:solidFill>
              <a:latin typeface="Georgia"/>
            </a:endParaRPr>
          </a:p>
          <a:p>
            <a:r>
              <a:rPr lang="en-US" sz="1600" b="1">
                <a:solidFill>
                  <a:schemeClr val="tx2"/>
                </a:solidFill>
                <a:latin typeface="Georgia"/>
              </a:rPr>
              <a:t>Adaptive Generation: </a:t>
            </a:r>
            <a:r>
              <a:rPr lang="en-US" sz="1600">
                <a:solidFill>
                  <a:schemeClr val="tx2"/>
                </a:solidFill>
                <a:latin typeface="Georgia"/>
              </a:rPr>
              <a:t>Design systems that dynamically adjust synthetic data characteristics based on classifier feedback</a:t>
            </a:r>
          </a:p>
          <a:p>
            <a:r>
              <a:rPr lang="en-US" sz="1600" b="1">
                <a:solidFill>
                  <a:schemeClr val="tx2"/>
                </a:solidFill>
                <a:latin typeface="Georgia"/>
              </a:rPr>
              <a:t>Advanced Distribution Matching: </a:t>
            </a:r>
            <a:r>
              <a:rPr lang="en-US" sz="1600">
                <a:solidFill>
                  <a:schemeClr val="tx2"/>
                </a:solidFill>
                <a:latin typeface="Georgia"/>
              </a:rPr>
              <a:t>Explore adversarial distribution matching for even more realistic synthetic data</a:t>
            </a:r>
            <a:endParaRPr lang="en-US" sz="1600" b="1">
              <a:solidFill>
                <a:schemeClr val="tx2"/>
              </a:solidFill>
              <a:latin typeface="Georgia"/>
            </a:endParaRPr>
          </a:p>
          <a:p>
            <a:pPr marL="0" indent="0">
              <a:buNone/>
            </a:pPr>
            <a:endParaRPr lang="en-US" sz="1600">
              <a:solidFill>
                <a:schemeClr val="tx2"/>
              </a:solidFill>
              <a:latin typeface="Georgia" panose="02040502050405020303" pitchFamily="18" charset="0"/>
            </a:endParaRPr>
          </a:p>
          <a:p>
            <a:pPr marL="0" indent="0">
              <a:buNone/>
            </a:pPr>
            <a:endParaRPr lang="en-US" sz="1600">
              <a:solidFill>
                <a:schemeClr val="tx2"/>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493BB2DE-A24F-ED04-1E5A-AF41E7E1D596}"/>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16</a:t>
            </a:fld>
            <a:endParaRPr lang="en-US"/>
          </a:p>
        </p:txBody>
      </p:sp>
    </p:spTree>
    <p:extLst>
      <p:ext uri="{BB962C8B-B14F-4D97-AF65-F5344CB8AC3E}">
        <p14:creationId xmlns:p14="http://schemas.microsoft.com/office/powerpoint/2010/main" val="18021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D57AF2-6767-EF11-82B1-0AE0A3461F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D64581A-9338-6ED8-90C7-48FC026C5791}"/>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Contributions (Raghu)</a:t>
            </a:r>
          </a:p>
        </p:txBody>
      </p:sp>
      <p:sp>
        <p:nvSpPr>
          <p:cNvPr id="3" name="Content Placeholder 2">
            <a:extLst>
              <a:ext uri="{FF2B5EF4-FFF2-40B4-BE49-F238E27FC236}">
                <a16:creationId xmlns:a16="http://schemas.microsoft.com/office/drawing/2014/main" id="{9432DCFD-8BD6-7524-C7FC-BD1E6D03E61F}"/>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sz="1700" b="1" u="sng">
                <a:solidFill>
                  <a:schemeClr val="tx2"/>
                </a:solidFill>
                <a:latin typeface="Georgia"/>
              </a:rPr>
              <a:t>Feature Engineering:</a:t>
            </a:r>
          </a:p>
          <a:p>
            <a:r>
              <a:rPr lang="en-US" sz="1700">
                <a:solidFill>
                  <a:schemeClr val="tx2"/>
                </a:solidFill>
                <a:latin typeface="Georgia"/>
              </a:rPr>
              <a:t>Developed cyclic encoding for temporal fraud patterns</a:t>
            </a:r>
          </a:p>
          <a:p>
            <a:pPr marL="0" indent="0">
              <a:buNone/>
            </a:pPr>
            <a:endParaRPr lang="en-US" sz="1700">
              <a:solidFill>
                <a:schemeClr val="tx2"/>
              </a:solidFill>
              <a:latin typeface="Georgia"/>
            </a:endParaRPr>
          </a:p>
          <a:p>
            <a:pPr marL="0" indent="0">
              <a:buNone/>
            </a:pPr>
            <a:r>
              <a:rPr lang="en-US" sz="1700" b="1" u="sng">
                <a:solidFill>
                  <a:schemeClr val="tx2"/>
                </a:solidFill>
                <a:latin typeface="Georgia"/>
              </a:rPr>
              <a:t>Diffusion Model development &amp; testing:</a:t>
            </a:r>
          </a:p>
          <a:p>
            <a:r>
              <a:rPr lang="en-US" sz="1700">
                <a:solidFill>
                  <a:schemeClr val="tx2"/>
                </a:solidFill>
                <a:latin typeface="Georgia"/>
              </a:rPr>
              <a:t>Developed &amp; enhanced </a:t>
            </a:r>
            <a:r>
              <a:rPr lang="en-US" sz="1700" err="1">
                <a:solidFill>
                  <a:schemeClr val="tx2"/>
                </a:solidFill>
                <a:latin typeface="Georgia"/>
              </a:rPr>
              <a:t>FraudDiffuse</a:t>
            </a:r>
            <a:r>
              <a:rPr lang="en-US" sz="1700">
                <a:solidFill>
                  <a:schemeClr val="tx2"/>
                </a:solidFill>
                <a:latin typeface="Georgia"/>
              </a:rPr>
              <a:t> architecture with custom components for mixed data types</a:t>
            </a:r>
          </a:p>
          <a:p>
            <a:r>
              <a:rPr lang="en-US" sz="1700">
                <a:solidFill>
                  <a:schemeClr val="tx2"/>
                </a:solidFill>
                <a:latin typeface="Georgia"/>
              </a:rPr>
              <a:t>Designed &amp; implemented custom loss functions (Amount distribution &amp; Feature weighted MSE loss)</a:t>
            </a:r>
          </a:p>
          <a:p>
            <a:r>
              <a:rPr lang="en-US" sz="1700">
                <a:solidFill>
                  <a:schemeClr val="tx2"/>
                </a:solidFill>
                <a:latin typeface="Georgia"/>
              </a:rPr>
              <a:t>Created framework for synthetic data quality assessment</a:t>
            </a:r>
          </a:p>
          <a:p>
            <a:r>
              <a:rPr lang="en-US" sz="1700">
                <a:solidFill>
                  <a:schemeClr val="tx2"/>
                </a:solidFill>
                <a:latin typeface="Georgia"/>
              </a:rPr>
              <a:t>Implemented specialized bimodal distribution matching for transaction amounts</a:t>
            </a:r>
          </a:p>
          <a:p>
            <a:r>
              <a:rPr lang="en-US" sz="1700">
                <a:solidFill>
                  <a:schemeClr val="tx2"/>
                </a:solidFill>
                <a:latin typeface="Georgia"/>
              </a:rPr>
              <a:t>Implemented post –processing distribution transformation techniques</a:t>
            </a:r>
          </a:p>
        </p:txBody>
      </p:sp>
      <p:sp>
        <p:nvSpPr>
          <p:cNvPr id="5" name="Slide Number Placeholder 4">
            <a:extLst>
              <a:ext uri="{FF2B5EF4-FFF2-40B4-BE49-F238E27FC236}">
                <a16:creationId xmlns:a16="http://schemas.microsoft.com/office/drawing/2014/main" id="{87DED921-35AB-56E7-618B-C90189692159}"/>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17</a:t>
            </a:fld>
            <a:endParaRPr lang="en-US"/>
          </a:p>
        </p:txBody>
      </p:sp>
      <p:sp>
        <p:nvSpPr>
          <p:cNvPr id="4" name="TextBox 3">
            <a:extLst>
              <a:ext uri="{FF2B5EF4-FFF2-40B4-BE49-F238E27FC236}">
                <a16:creationId xmlns:a16="http://schemas.microsoft.com/office/drawing/2014/main" id="{51A3FD60-5FE3-044D-974D-DD07C07C9CDC}"/>
              </a:ext>
            </a:extLst>
          </p:cNvPr>
          <p:cNvSpPr txBox="1"/>
          <p:nvPr/>
        </p:nvSpPr>
        <p:spPr>
          <a:xfrm>
            <a:off x="10608621" y="136525"/>
            <a:ext cx="1490358"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Raghu</a:t>
            </a:r>
          </a:p>
        </p:txBody>
      </p:sp>
    </p:spTree>
    <p:extLst>
      <p:ext uri="{BB962C8B-B14F-4D97-AF65-F5344CB8AC3E}">
        <p14:creationId xmlns:p14="http://schemas.microsoft.com/office/powerpoint/2010/main" val="315847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322277D-7137-15FA-A051-59625C80FB1A}"/>
              </a:ext>
            </a:extLst>
          </p:cNvPr>
          <p:cNvSpPr>
            <a:spLocks noGrp="1"/>
          </p:cNvSpPr>
          <p:nvPr>
            <p:ph type="title"/>
          </p:nvPr>
        </p:nvSpPr>
        <p:spPr>
          <a:xfrm>
            <a:off x="804672" y="2053641"/>
            <a:ext cx="3669161" cy="2760098"/>
          </a:xfrm>
        </p:spPr>
        <p:txBody>
          <a:bodyPr>
            <a:normAutofit/>
          </a:bodyPr>
          <a:lstStyle/>
          <a:p>
            <a:r>
              <a:rPr lang="en-US" sz="3700" b="1">
                <a:solidFill>
                  <a:schemeClr val="tx2"/>
                </a:solidFill>
                <a:latin typeface="Georgia"/>
              </a:rPr>
              <a:t>Contributions (Anish)</a:t>
            </a:r>
          </a:p>
        </p:txBody>
      </p:sp>
      <p:sp>
        <p:nvSpPr>
          <p:cNvPr id="3" name="Content Placeholder 2">
            <a:extLst>
              <a:ext uri="{FF2B5EF4-FFF2-40B4-BE49-F238E27FC236}">
                <a16:creationId xmlns:a16="http://schemas.microsoft.com/office/drawing/2014/main" id="{144F49A1-1B60-A48C-3DC2-0958663C1F46}"/>
              </a:ext>
            </a:extLst>
          </p:cNvPr>
          <p:cNvSpPr>
            <a:spLocks noGrp="1"/>
          </p:cNvSpPr>
          <p:nvPr>
            <p:ph idx="1"/>
          </p:nvPr>
        </p:nvSpPr>
        <p:spPr>
          <a:xfrm>
            <a:off x="6022840" y="685528"/>
            <a:ext cx="5796626" cy="5681209"/>
          </a:xfrm>
          <a:noFill/>
          <a:ln>
            <a:noFill/>
          </a:ln>
        </p:spPr>
        <p:txBody>
          <a:bodyPr vert="horz" lIns="91440" tIns="45720" rIns="91440" bIns="45720" rtlCol="0" anchor="ctr">
            <a:normAutofit/>
          </a:bodyPr>
          <a:lstStyle/>
          <a:p>
            <a:pPr marL="0" indent="0">
              <a:buNone/>
            </a:pPr>
            <a:r>
              <a:rPr lang="en-US" sz="1600" b="1" u="sng">
                <a:solidFill>
                  <a:schemeClr val="tx2"/>
                </a:solidFill>
                <a:latin typeface="Georgia"/>
              </a:rPr>
              <a:t>Feature Engineering &amp; Data Preprocessing:</a:t>
            </a:r>
          </a:p>
          <a:p>
            <a:r>
              <a:rPr lang="en-US" sz="1600">
                <a:solidFill>
                  <a:schemeClr val="tx2"/>
                </a:solidFill>
                <a:latin typeface="Georgia"/>
              </a:rPr>
              <a:t>Developed comprehensive </a:t>
            </a:r>
            <a:r>
              <a:rPr lang="en-US" sz="1600" b="1">
                <a:solidFill>
                  <a:schemeClr val="tx2"/>
                </a:solidFill>
                <a:latin typeface="Georgia"/>
              </a:rPr>
              <a:t>pipeline</a:t>
            </a:r>
            <a:r>
              <a:rPr lang="en-US" sz="1600">
                <a:solidFill>
                  <a:schemeClr val="tx2"/>
                </a:solidFill>
                <a:latin typeface="Georgia"/>
              </a:rPr>
              <a:t> for cleaning and </a:t>
            </a:r>
            <a:r>
              <a:rPr lang="en-US" sz="1600" b="1">
                <a:solidFill>
                  <a:schemeClr val="tx2"/>
                </a:solidFill>
                <a:latin typeface="Georgia"/>
              </a:rPr>
              <a:t>preparing transaction data</a:t>
            </a:r>
            <a:r>
              <a:rPr lang="en-US" sz="1600">
                <a:solidFill>
                  <a:schemeClr val="tx2"/>
                </a:solidFill>
                <a:latin typeface="Georgia"/>
              </a:rPr>
              <a:t> for diffusion model iterations</a:t>
            </a:r>
          </a:p>
          <a:p>
            <a:r>
              <a:rPr lang="en-US" sz="1600">
                <a:solidFill>
                  <a:schemeClr val="tx2"/>
                </a:solidFill>
                <a:latin typeface="Georgia"/>
              </a:rPr>
              <a:t>Created specialized transformations for </a:t>
            </a:r>
            <a:r>
              <a:rPr lang="en-US" sz="1600" b="1">
                <a:solidFill>
                  <a:schemeClr val="tx2"/>
                </a:solidFill>
                <a:latin typeface="Georgia"/>
              </a:rPr>
              <a:t>temporal and categorical </a:t>
            </a:r>
            <a:r>
              <a:rPr lang="en-US" sz="1600">
                <a:solidFill>
                  <a:schemeClr val="tx2"/>
                </a:solidFill>
                <a:latin typeface="Georgia"/>
              </a:rPr>
              <a:t>features</a:t>
            </a:r>
          </a:p>
          <a:p>
            <a:pPr marL="0" indent="0">
              <a:buNone/>
            </a:pPr>
            <a:endParaRPr lang="en-US" sz="1600">
              <a:solidFill>
                <a:schemeClr val="tx2"/>
              </a:solidFill>
              <a:latin typeface="Georgia"/>
            </a:endParaRPr>
          </a:p>
          <a:p>
            <a:pPr marL="0" indent="0">
              <a:buNone/>
            </a:pPr>
            <a:r>
              <a:rPr lang="en-US" sz="1600" b="1" u="sng">
                <a:solidFill>
                  <a:schemeClr val="tx2"/>
                </a:solidFill>
                <a:latin typeface="Georgia"/>
              </a:rPr>
              <a:t>Diffusion Model development &amp; testing:</a:t>
            </a:r>
            <a:endParaRPr lang="en-US" sz="1600">
              <a:solidFill>
                <a:schemeClr val="tx2"/>
              </a:solidFill>
              <a:latin typeface="Georgia"/>
            </a:endParaRPr>
          </a:p>
          <a:p>
            <a:pPr>
              <a:buFont typeface="Arial"/>
              <a:buChar char="•"/>
            </a:pPr>
            <a:r>
              <a:rPr lang="en-US" sz="1600">
                <a:solidFill>
                  <a:schemeClr val="tx2"/>
                </a:solidFill>
                <a:latin typeface="Georgia"/>
              </a:rPr>
              <a:t>Architecture &amp; Hyper-parameter testing for diffusion model improvements</a:t>
            </a:r>
            <a:endParaRPr lang="en-US">
              <a:solidFill>
                <a:schemeClr val="tx2"/>
              </a:solidFill>
            </a:endParaRPr>
          </a:p>
          <a:p>
            <a:pPr marL="0" indent="0">
              <a:buNone/>
            </a:pPr>
            <a:endParaRPr lang="en-US" sz="1600">
              <a:solidFill>
                <a:schemeClr val="tx2"/>
              </a:solidFill>
              <a:latin typeface="Georgia"/>
            </a:endParaRPr>
          </a:p>
          <a:p>
            <a:pPr marL="0" indent="0">
              <a:buNone/>
            </a:pPr>
            <a:r>
              <a:rPr lang="en-US" sz="1600" b="1" u="sng" err="1">
                <a:solidFill>
                  <a:schemeClr val="tx2"/>
                </a:solidFill>
                <a:latin typeface="Georgia"/>
              </a:rPr>
              <a:t>XGBoost</a:t>
            </a:r>
            <a:r>
              <a:rPr lang="en-US" sz="1600" b="1" u="sng">
                <a:solidFill>
                  <a:schemeClr val="tx2"/>
                </a:solidFill>
                <a:latin typeface="Georgia"/>
              </a:rPr>
              <a:t> Implementation:</a:t>
            </a:r>
          </a:p>
          <a:p>
            <a:r>
              <a:rPr lang="en-US" sz="1600">
                <a:solidFill>
                  <a:schemeClr val="tx2"/>
                </a:solidFill>
                <a:latin typeface="Georgia"/>
              </a:rPr>
              <a:t>Designed and optimized the fraud detection classifier pipeline </a:t>
            </a:r>
          </a:p>
          <a:p>
            <a:r>
              <a:rPr lang="en-US" sz="1600">
                <a:solidFill>
                  <a:schemeClr val="tx2"/>
                </a:solidFill>
                <a:latin typeface="Georgia"/>
              </a:rPr>
              <a:t>Created controlled synthetic data augmentation framework</a:t>
            </a:r>
          </a:p>
          <a:p>
            <a:r>
              <a:rPr lang="en-US" sz="1600">
                <a:solidFill>
                  <a:schemeClr val="tx2"/>
                </a:solidFill>
                <a:latin typeface="Georgia"/>
              </a:rPr>
              <a:t>Conducted performance analysis across precision-recall spectrum</a:t>
            </a:r>
          </a:p>
          <a:p>
            <a:pPr marL="0" indent="0">
              <a:buNone/>
            </a:pPr>
            <a:endParaRPr lang="en-US" sz="1600">
              <a:solidFill>
                <a:schemeClr val="tx2"/>
              </a:solidFill>
              <a:latin typeface="Georgia"/>
            </a:endParaRPr>
          </a:p>
          <a:p>
            <a:pPr marL="0" indent="0">
              <a:buNone/>
            </a:pPr>
            <a:endParaRPr lang="en-US" sz="1600" b="1" u="sng">
              <a:solidFill>
                <a:schemeClr val="tx2"/>
              </a:solidFill>
              <a:latin typeface="Georgia"/>
            </a:endParaRPr>
          </a:p>
          <a:p>
            <a:pPr marL="0" indent="0">
              <a:buNone/>
            </a:pPr>
            <a:endParaRPr lang="en-US" sz="1600" b="1">
              <a:solidFill>
                <a:schemeClr val="tx2"/>
              </a:solidFill>
              <a:latin typeface="Georgia"/>
            </a:endParaRPr>
          </a:p>
        </p:txBody>
      </p:sp>
      <p:sp>
        <p:nvSpPr>
          <p:cNvPr id="5" name="Slide Number Placeholder 4">
            <a:extLst>
              <a:ext uri="{FF2B5EF4-FFF2-40B4-BE49-F238E27FC236}">
                <a16:creationId xmlns:a16="http://schemas.microsoft.com/office/drawing/2014/main" id="{F04C405A-EDD6-415C-142D-A3381A7565F0}"/>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18</a:t>
            </a:fld>
            <a:endParaRPr lang="en-US"/>
          </a:p>
        </p:txBody>
      </p:sp>
      <p:sp>
        <p:nvSpPr>
          <p:cNvPr id="4" name="TextBox 3">
            <a:extLst>
              <a:ext uri="{FF2B5EF4-FFF2-40B4-BE49-F238E27FC236}">
                <a16:creationId xmlns:a16="http://schemas.microsoft.com/office/drawing/2014/main" id="{36AEB4E4-17EE-5224-248A-9F8CEE78EF37}"/>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3840163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855252-739C-BDED-7C92-BE04B738B2BE}"/>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panose="02040502050405020303" pitchFamily="18" charset="0"/>
              </a:rPr>
              <a:t>References</a:t>
            </a:r>
          </a:p>
        </p:txBody>
      </p:sp>
      <p:sp>
        <p:nvSpPr>
          <p:cNvPr id="3" name="Content Placeholder 2">
            <a:extLst>
              <a:ext uri="{FF2B5EF4-FFF2-40B4-BE49-F238E27FC236}">
                <a16:creationId xmlns:a16="http://schemas.microsoft.com/office/drawing/2014/main" id="{C8C9526C-5E4D-FC2E-1DA4-BBEAFFB9E8BD}"/>
              </a:ext>
            </a:extLst>
          </p:cNvPr>
          <p:cNvSpPr>
            <a:spLocks noGrp="1"/>
          </p:cNvSpPr>
          <p:nvPr>
            <p:ph idx="1"/>
          </p:nvPr>
        </p:nvSpPr>
        <p:spPr>
          <a:xfrm>
            <a:off x="6172200" y="804672"/>
            <a:ext cx="5221224" cy="5230368"/>
          </a:xfrm>
        </p:spPr>
        <p:txBody>
          <a:bodyPr anchor="ctr">
            <a:normAutofit/>
          </a:bodyPr>
          <a:lstStyle/>
          <a:p>
            <a:pPr marL="514350" indent="-514350">
              <a:buFont typeface="+mj-lt"/>
              <a:buAutoNum type="arabicPeriod"/>
            </a:pPr>
            <a:r>
              <a:rPr lang="en-US" sz="1500">
                <a:solidFill>
                  <a:schemeClr val="tx2"/>
                </a:solidFill>
                <a:latin typeface="Georgia" panose="02040502050405020303" pitchFamily="18" charset="0"/>
              </a:rPr>
              <a:t>Sattarov, T., Schreyer, M., &amp; Borth, D. (2023). </a:t>
            </a:r>
            <a:r>
              <a:rPr lang="en-US" sz="1500" err="1">
                <a:solidFill>
                  <a:schemeClr val="tx2"/>
                </a:solidFill>
                <a:latin typeface="Georgia" panose="02040502050405020303" pitchFamily="18" charset="0"/>
              </a:rPr>
              <a:t>FinDiff</a:t>
            </a:r>
            <a:r>
              <a:rPr lang="en-US" sz="1500">
                <a:solidFill>
                  <a:schemeClr val="tx2"/>
                </a:solidFill>
                <a:latin typeface="Georgia" panose="02040502050405020303" pitchFamily="18" charset="0"/>
              </a:rPr>
              <a:t>: Diffusion models for financial tabular data generation. Proceedings of the 4th ACM International Conference on AI in Finance.</a:t>
            </a:r>
          </a:p>
          <a:p>
            <a:pPr marL="514350" indent="-514350">
              <a:buFont typeface="+mj-lt"/>
              <a:buAutoNum type="arabicPeriod"/>
            </a:pPr>
            <a:r>
              <a:rPr lang="en-US" sz="1500">
                <a:solidFill>
                  <a:schemeClr val="tx2"/>
                </a:solidFill>
                <a:latin typeface="Georgia" panose="02040502050405020303" pitchFamily="18" charset="0"/>
              </a:rPr>
              <a:t>Schreyer, M., Sattarov, T., Sim, A., &amp; Wu, K. (2024). </a:t>
            </a:r>
            <a:r>
              <a:rPr lang="en-US" sz="1500" err="1">
                <a:solidFill>
                  <a:schemeClr val="tx2"/>
                </a:solidFill>
                <a:latin typeface="Georgia" panose="02040502050405020303" pitchFamily="18" charset="0"/>
              </a:rPr>
              <a:t>Imb-FinDiff</a:t>
            </a:r>
            <a:r>
              <a:rPr lang="en-US" sz="1500">
                <a:solidFill>
                  <a:schemeClr val="tx2"/>
                </a:solidFill>
                <a:latin typeface="Georgia" panose="02040502050405020303" pitchFamily="18" charset="0"/>
              </a:rPr>
              <a:t>: Conditional diffusion models for class imbalance synthesis of financial tabular data. Proceedings of the 5th ACM International Conference on AI in Finance.</a:t>
            </a:r>
          </a:p>
          <a:p>
            <a:pPr marL="514350" indent="-514350">
              <a:buFont typeface="+mj-lt"/>
              <a:buAutoNum type="arabicPeriod"/>
            </a:pPr>
            <a:r>
              <a:rPr lang="en-US" sz="1500" err="1">
                <a:solidFill>
                  <a:schemeClr val="tx2"/>
                </a:solidFill>
                <a:latin typeface="Georgia" panose="02040502050405020303" pitchFamily="18" charset="0"/>
              </a:rPr>
              <a:t>Kotelnikov</a:t>
            </a:r>
            <a:r>
              <a:rPr lang="en-US" sz="1500">
                <a:solidFill>
                  <a:schemeClr val="tx2"/>
                </a:solidFill>
                <a:latin typeface="Georgia" panose="02040502050405020303" pitchFamily="18" charset="0"/>
              </a:rPr>
              <a:t>, A., </a:t>
            </a:r>
            <a:r>
              <a:rPr lang="en-US" sz="1500" err="1">
                <a:solidFill>
                  <a:schemeClr val="tx2"/>
                </a:solidFill>
                <a:latin typeface="Georgia" panose="02040502050405020303" pitchFamily="18" charset="0"/>
              </a:rPr>
              <a:t>Baranchuk</a:t>
            </a:r>
            <a:r>
              <a:rPr lang="en-US" sz="1500">
                <a:solidFill>
                  <a:schemeClr val="tx2"/>
                </a:solidFill>
                <a:latin typeface="Georgia" panose="02040502050405020303" pitchFamily="18" charset="0"/>
              </a:rPr>
              <a:t>, D., </a:t>
            </a:r>
            <a:r>
              <a:rPr lang="en-US" sz="1500" err="1">
                <a:solidFill>
                  <a:schemeClr val="tx2"/>
                </a:solidFill>
                <a:latin typeface="Georgia" panose="02040502050405020303" pitchFamily="18" charset="0"/>
              </a:rPr>
              <a:t>Rubachev</a:t>
            </a:r>
            <a:r>
              <a:rPr lang="en-US" sz="1500">
                <a:solidFill>
                  <a:schemeClr val="tx2"/>
                </a:solidFill>
                <a:latin typeface="Georgia" panose="02040502050405020303" pitchFamily="18" charset="0"/>
              </a:rPr>
              <a:t>, I., &amp; Babenko, A. (2023). </a:t>
            </a:r>
            <a:r>
              <a:rPr lang="en-US" sz="1500" err="1">
                <a:solidFill>
                  <a:schemeClr val="tx2"/>
                </a:solidFill>
                <a:latin typeface="Georgia" panose="02040502050405020303" pitchFamily="18" charset="0"/>
              </a:rPr>
              <a:t>TabDDPM</a:t>
            </a:r>
            <a:r>
              <a:rPr lang="en-US" sz="1500">
                <a:solidFill>
                  <a:schemeClr val="tx2"/>
                </a:solidFill>
                <a:latin typeface="Georgia" panose="02040502050405020303" pitchFamily="18" charset="0"/>
              </a:rPr>
              <a:t>: Modelling tabular data with diffusion models. Journal of Machine Learning Research.</a:t>
            </a:r>
          </a:p>
          <a:p>
            <a:pPr marL="514350" indent="-514350">
              <a:buFont typeface="+mj-lt"/>
              <a:buAutoNum type="arabicPeriod"/>
            </a:pPr>
            <a:r>
              <a:rPr lang="en-US" sz="1500" err="1">
                <a:solidFill>
                  <a:schemeClr val="tx2"/>
                </a:solidFill>
                <a:latin typeface="Georgia" panose="02040502050405020303" pitchFamily="18" charset="0"/>
              </a:rPr>
              <a:t>Pushkarenko</a:t>
            </a:r>
            <a:r>
              <a:rPr lang="en-US" sz="1500">
                <a:solidFill>
                  <a:schemeClr val="tx2"/>
                </a:solidFill>
                <a:latin typeface="Georgia" panose="02040502050405020303" pitchFamily="18" charset="0"/>
              </a:rPr>
              <a:t>, N., &amp; </a:t>
            </a:r>
            <a:r>
              <a:rPr lang="en-US" sz="1500" err="1">
                <a:solidFill>
                  <a:schemeClr val="tx2"/>
                </a:solidFill>
                <a:latin typeface="Georgia" panose="02040502050405020303" pitchFamily="18" charset="0"/>
              </a:rPr>
              <a:t>Zaslavskyi</a:t>
            </a:r>
            <a:r>
              <a:rPr lang="en-US" sz="1500">
                <a:solidFill>
                  <a:schemeClr val="tx2"/>
                </a:solidFill>
                <a:latin typeface="Georgia" panose="02040502050405020303" pitchFamily="18" charset="0"/>
              </a:rPr>
              <a:t>, V. (2024). Synthetic data generation for fraud detection using diffusion models. Financial Technology and Machine Learning.</a:t>
            </a:r>
          </a:p>
          <a:p>
            <a:pPr marL="514350" indent="-514350">
              <a:buFont typeface="+mj-lt"/>
              <a:buAutoNum type="arabicPeriod"/>
            </a:pPr>
            <a:r>
              <a:rPr lang="en-US" sz="1500">
                <a:solidFill>
                  <a:schemeClr val="tx2"/>
                </a:solidFill>
                <a:latin typeface="Georgia" panose="02040502050405020303" pitchFamily="18" charset="0"/>
              </a:rPr>
              <a:t>Roy, R., Tiwari, D., &amp; Pandey, A. (2023). </a:t>
            </a:r>
            <a:r>
              <a:rPr lang="en-US" sz="1500" err="1">
                <a:solidFill>
                  <a:schemeClr val="tx2"/>
                </a:solidFill>
                <a:latin typeface="Georgia" panose="02040502050405020303" pitchFamily="18" charset="0"/>
              </a:rPr>
              <a:t>FraudDiffuse</a:t>
            </a:r>
            <a:r>
              <a:rPr lang="en-US" sz="1500">
                <a:solidFill>
                  <a:schemeClr val="tx2"/>
                </a:solidFill>
                <a:latin typeface="Georgia" panose="02040502050405020303" pitchFamily="18" charset="0"/>
              </a:rPr>
              <a:t>: Diffusion-aided synthetic fraud augmentation for improved fraud detection. </a:t>
            </a:r>
            <a:r>
              <a:rPr lang="en-US" sz="1500" err="1">
                <a:solidFill>
                  <a:schemeClr val="tx2"/>
                </a:solidFill>
                <a:latin typeface="Georgia" panose="02040502050405020303" pitchFamily="18" charset="0"/>
              </a:rPr>
              <a:t>arXiv</a:t>
            </a:r>
            <a:r>
              <a:rPr lang="en-US" sz="1500">
                <a:solidFill>
                  <a:schemeClr val="tx2"/>
                </a:solidFill>
                <a:latin typeface="Georgia" panose="02040502050405020303" pitchFamily="18" charset="0"/>
              </a:rPr>
              <a:t> preprint.</a:t>
            </a:r>
          </a:p>
        </p:txBody>
      </p:sp>
      <p:sp>
        <p:nvSpPr>
          <p:cNvPr id="4" name="Slide Number Placeholder 3">
            <a:extLst>
              <a:ext uri="{FF2B5EF4-FFF2-40B4-BE49-F238E27FC236}">
                <a16:creationId xmlns:a16="http://schemas.microsoft.com/office/drawing/2014/main" id="{1EB523CE-A530-6A57-F302-2594AA2BF285}"/>
              </a:ext>
            </a:extLst>
          </p:cNvPr>
          <p:cNvSpPr>
            <a:spLocks noGrp="1"/>
          </p:cNvSpPr>
          <p:nvPr>
            <p:ph type="sldNum" sz="quarter" idx="12"/>
          </p:nvPr>
        </p:nvSpPr>
        <p:spPr>
          <a:xfrm>
            <a:off x="8610600" y="6356350"/>
            <a:ext cx="2743200" cy="365125"/>
          </a:xfrm>
        </p:spPr>
        <p:txBody>
          <a:bodyPr>
            <a:normAutofit/>
          </a:bodyPr>
          <a:lstStyle/>
          <a:p>
            <a:pPr>
              <a:spcAft>
                <a:spcPts val="600"/>
              </a:spcAft>
            </a:pPr>
            <a:fld id="{E9D5A7C3-2E79-436C-A0C8-51022ED3A0E8}" type="slidenum">
              <a:rPr lang="en-US" smtClean="0"/>
              <a:pPr>
                <a:spcAft>
                  <a:spcPts val="600"/>
                </a:spcAft>
              </a:pPr>
              <a:t>19</a:t>
            </a:fld>
            <a:endParaRPr lang="en-US"/>
          </a:p>
        </p:txBody>
      </p:sp>
    </p:spTree>
    <p:extLst>
      <p:ext uri="{BB962C8B-B14F-4D97-AF65-F5344CB8AC3E}">
        <p14:creationId xmlns:p14="http://schemas.microsoft.com/office/powerpoint/2010/main" val="53704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7" name="Freeform: Shape 2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868DC4-62A2-310A-1A18-56338C0D83C4}"/>
              </a:ext>
            </a:extLst>
          </p:cNvPr>
          <p:cNvSpPr>
            <a:spLocks noGrp="1"/>
          </p:cNvSpPr>
          <p:nvPr>
            <p:ph type="title"/>
          </p:nvPr>
        </p:nvSpPr>
        <p:spPr>
          <a:xfrm>
            <a:off x="52234" y="24250"/>
            <a:ext cx="12087225" cy="943885"/>
          </a:xfrm>
        </p:spPr>
        <p:txBody>
          <a:bodyPr>
            <a:normAutofit/>
          </a:bodyPr>
          <a:lstStyle/>
          <a:p>
            <a:r>
              <a:rPr lang="en-US" sz="3600" b="1">
                <a:solidFill>
                  <a:schemeClr val="tx2"/>
                </a:solidFill>
                <a:latin typeface="Georgia" panose="02040502050405020303" pitchFamily="18" charset="0"/>
              </a:rPr>
              <a:t>Presentation Overview</a:t>
            </a:r>
          </a:p>
        </p:txBody>
      </p:sp>
      <p:sp>
        <p:nvSpPr>
          <p:cNvPr id="3" name="Content Placeholder 2">
            <a:extLst>
              <a:ext uri="{FF2B5EF4-FFF2-40B4-BE49-F238E27FC236}">
                <a16:creationId xmlns:a16="http://schemas.microsoft.com/office/drawing/2014/main" id="{0E2C9B50-A906-53C4-7E6C-29848CD81F56}"/>
              </a:ext>
            </a:extLst>
          </p:cNvPr>
          <p:cNvSpPr>
            <a:spLocks noGrp="1"/>
          </p:cNvSpPr>
          <p:nvPr>
            <p:ph idx="1"/>
          </p:nvPr>
        </p:nvSpPr>
        <p:spPr>
          <a:xfrm>
            <a:off x="166070" y="871718"/>
            <a:ext cx="4600568" cy="5414782"/>
          </a:xfrm>
        </p:spPr>
        <p:txBody>
          <a:bodyPr anchor="t">
            <a:normAutofit lnSpcReduction="10000"/>
          </a:bodyPr>
          <a:lstStyle/>
          <a:p>
            <a:r>
              <a:rPr lang="en-US" sz="2000">
                <a:solidFill>
                  <a:schemeClr val="tx2"/>
                </a:solidFill>
                <a:latin typeface="Georgia" panose="02040502050405020303" pitchFamily="18" charset="0"/>
              </a:rPr>
              <a:t>Problem Specification </a:t>
            </a:r>
          </a:p>
          <a:p>
            <a:r>
              <a:rPr lang="en-US" sz="2000">
                <a:solidFill>
                  <a:schemeClr val="tx2"/>
                </a:solidFill>
                <a:latin typeface="Georgia" panose="02040502050405020303" pitchFamily="18" charset="0"/>
              </a:rPr>
              <a:t>Personal Learning Objectives</a:t>
            </a:r>
          </a:p>
          <a:p>
            <a:r>
              <a:rPr lang="en-US" sz="2000">
                <a:solidFill>
                  <a:schemeClr val="tx2"/>
                </a:solidFill>
                <a:latin typeface="Georgia" panose="02040502050405020303" pitchFamily="18" charset="0"/>
              </a:rPr>
              <a:t>Team Learning Objectives</a:t>
            </a:r>
          </a:p>
          <a:p>
            <a:r>
              <a:rPr lang="en-US" sz="2000">
                <a:solidFill>
                  <a:schemeClr val="tx2"/>
                </a:solidFill>
                <a:latin typeface="Georgia" panose="02040502050405020303" pitchFamily="18" charset="0"/>
              </a:rPr>
              <a:t>Related Work</a:t>
            </a:r>
          </a:p>
          <a:p>
            <a:r>
              <a:rPr lang="en-US" sz="2000">
                <a:solidFill>
                  <a:schemeClr val="tx2"/>
                </a:solidFill>
                <a:latin typeface="Georgia"/>
              </a:rPr>
              <a:t>Amendments</a:t>
            </a:r>
            <a:endParaRPr lang="en-US" sz="2000">
              <a:solidFill>
                <a:schemeClr val="tx2"/>
              </a:solidFill>
              <a:latin typeface="Georgia" panose="02040502050405020303" pitchFamily="18" charset="0"/>
            </a:endParaRPr>
          </a:p>
          <a:p>
            <a:r>
              <a:rPr lang="en-US" sz="2000">
                <a:solidFill>
                  <a:schemeClr val="tx2"/>
                </a:solidFill>
                <a:latin typeface="Georgia" panose="02040502050405020303" pitchFamily="18" charset="0"/>
              </a:rPr>
              <a:t>Solution Design</a:t>
            </a:r>
          </a:p>
          <a:p>
            <a:r>
              <a:rPr lang="en-US" sz="2000">
                <a:solidFill>
                  <a:schemeClr val="tx2"/>
                </a:solidFill>
                <a:latin typeface="Georgia" panose="02040502050405020303" pitchFamily="18" charset="0"/>
              </a:rPr>
              <a:t>Tool list</a:t>
            </a:r>
          </a:p>
          <a:p>
            <a:r>
              <a:rPr lang="en-US" sz="2000">
                <a:solidFill>
                  <a:schemeClr val="tx2"/>
                </a:solidFill>
                <a:latin typeface="Georgia" panose="02040502050405020303" pitchFamily="18" charset="0"/>
              </a:rPr>
              <a:t>Methodology</a:t>
            </a:r>
          </a:p>
          <a:p>
            <a:r>
              <a:rPr lang="en-US" sz="2000">
                <a:solidFill>
                  <a:schemeClr val="tx2"/>
                </a:solidFill>
                <a:latin typeface="Georgia" panose="02040502050405020303" pitchFamily="18" charset="0"/>
              </a:rPr>
              <a:t>Timeline &amp; Key Milestones</a:t>
            </a:r>
          </a:p>
          <a:p>
            <a:r>
              <a:rPr lang="en-US" sz="2000">
                <a:solidFill>
                  <a:schemeClr val="tx2"/>
                </a:solidFill>
                <a:latin typeface="Georgia" panose="02040502050405020303" pitchFamily="18" charset="0"/>
              </a:rPr>
              <a:t>Sample Code</a:t>
            </a:r>
          </a:p>
          <a:p>
            <a:r>
              <a:rPr lang="en-US" sz="2000">
                <a:solidFill>
                  <a:schemeClr val="tx2"/>
                </a:solidFill>
                <a:latin typeface="Georgia" panose="02040502050405020303" pitchFamily="18" charset="0"/>
              </a:rPr>
              <a:t>Results</a:t>
            </a:r>
          </a:p>
          <a:p>
            <a:r>
              <a:rPr lang="en-US" sz="2000">
                <a:solidFill>
                  <a:schemeClr val="tx2"/>
                </a:solidFill>
                <a:latin typeface="Georgia" panose="02040502050405020303" pitchFamily="18" charset="0"/>
              </a:rPr>
              <a:t>Postmortem</a:t>
            </a:r>
          </a:p>
          <a:p>
            <a:r>
              <a:rPr lang="en-US" sz="2000">
                <a:solidFill>
                  <a:schemeClr val="tx2"/>
                </a:solidFill>
                <a:latin typeface="Georgia" panose="02040502050405020303" pitchFamily="18" charset="0"/>
              </a:rPr>
              <a:t>Contributions</a:t>
            </a:r>
          </a:p>
          <a:p>
            <a:r>
              <a:rPr lang="en-US" sz="2000">
                <a:solidFill>
                  <a:schemeClr val="tx2"/>
                </a:solidFill>
                <a:latin typeface="Georgia" panose="02040502050405020303" pitchFamily="18" charset="0"/>
              </a:rPr>
              <a:t>References</a:t>
            </a:r>
          </a:p>
          <a:p>
            <a:pPr marL="0" indent="0">
              <a:buNone/>
            </a:pPr>
            <a:endParaRPr lang="en-US" sz="2000">
              <a:solidFill>
                <a:schemeClr val="tx2"/>
              </a:solidFill>
              <a:latin typeface="Georgia" panose="02040502050405020303" pitchFamily="18" charset="0"/>
            </a:endParaRP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C547AA1C-CCC2-513F-65FB-92A13F9A7014}"/>
              </a:ext>
            </a:extLst>
          </p:cNvPr>
          <p:cNvSpPr>
            <a:spLocks noGrp="1"/>
          </p:cNvSpPr>
          <p:nvPr>
            <p:ph type="sldNum" sz="quarter" idx="12"/>
          </p:nvPr>
        </p:nvSpPr>
        <p:spPr>
          <a:xfrm>
            <a:off x="8610600" y="6356350"/>
            <a:ext cx="2743200" cy="365125"/>
          </a:xfrm>
        </p:spPr>
        <p:txBody>
          <a:bodyPr>
            <a:normAutofit/>
          </a:bodyPr>
          <a:lstStyle/>
          <a:p>
            <a:pPr>
              <a:spcAft>
                <a:spcPts val="600"/>
              </a:spcAft>
            </a:pPr>
            <a:fld id="{E9D5A7C3-2E79-436C-A0C8-51022ED3A0E8}" type="slidenum">
              <a:rPr lang="en-US" smtClean="0"/>
              <a:pPr>
                <a:spcAft>
                  <a:spcPts val="600"/>
                </a:spcAft>
              </a:pPr>
              <a:t>2</a:t>
            </a:fld>
            <a:endParaRPr lang="en-US"/>
          </a:p>
        </p:txBody>
      </p:sp>
    </p:spTree>
    <p:extLst>
      <p:ext uri="{BB962C8B-B14F-4D97-AF65-F5344CB8AC3E}">
        <p14:creationId xmlns:p14="http://schemas.microsoft.com/office/powerpoint/2010/main" val="9622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Rectangle 57">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B5FEF-F7F2-8311-B808-EA6E782E37F3}"/>
              </a:ext>
            </a:extLst>
          </p:cNvPr>
          <p:cNvSpPr>
            <a:spLocks noGrp="1"/>
          </p:cNvSpPr>
          <p:nvPr>
            <p:ph type="title"/>
          </p:nvPr>
        </p:nvSpPr>
        <p:spPr>
          <a:xfrm>
            <a:off x="3371482" y="2981299"/>
            <a:ext cx="5448730" cy="895401"/>
          </a:xfrm>
        </p:spPr>
        <p:txBody>
          <a:bodyPr vert="horz" lIns="91440" tIns="45720" rIns="91440" bIns="45720" rtlCol="0" anchor="b">
            <a:normAutofit/>
          </a:bodyPr>
          <a:lstStyle/>
          <a:p>
            <a:pPr algn="ctr"/>
            <a:r>
              <a:rPr lang="en-US" sz="5200" b="1" kern="1200">
                <a:solidFill>
                  <a:schemeClr val="tx2"/>
                </a:solidFill>
                <a:latin typeface="+mj-lt"/>
                <a:ea typeface="+mj-ea"/>
                <a:cs typeface="+mj-cs"/>
              </a:rPr>
              <a:t>Questions?</a:t>
            </a:r>
          </a:p>
        </p:txBody>
      </p:sp>
      <p:grpSp>
        <p:nvGrpSpPr>
          <p:cNvPr id="59" name="Group 58">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60" name="Freeform: Shape 59">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2" name="Freeform: Shape 51">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54">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60F778DC-617E-ECEB-EE07-97C12DF8E30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9D5A7C3-2E79-436C-A0C8-51022ED3A0E8}" type="slidenum">
              <a:rPr lang="en-US" smtClean="0">
                <a:solidFill>
                  <a:schemeClr val="tx1">
                    <a:tint val="75000"/>
                  </a:schemeClr>
                </a:solidFill>
              </a:rPr>
              <a:pPr>
                <a:spcAft>
                  <a:spcPts val="600"/>
                </a:spcAft>
              </a:pPr>
              <a:t>20</a:t>
            </a:fld>
            <a:endParaRPr lang="en-US">
              <a:solidFill>
                <a:schemeClr val="tx1">
                  <a:tint val="75000"/>
                </a:schemeClr>
              </a:solidFill>
            </a:endParaRPr>
          </a:p>
        </p:txBody>
      </p:sp>
    </p:spTree>
    <p:extLst>
      <p:ext uri="{BB962C8B-B14F-4D97-AF65-F5344CB8AC3E}">
        <p14:creationId xmlns:p14="http://schemas.microsoft.com/office/powerpoint/2010/main" val="161122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42" name="Freeform: Shape 4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1083A94-92F3-57DE-91FF-CE799C0E16A6}"/>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b="1" kern="1200">
                <a:solidFill>
                  <a:schemeClr val="tx2"/>
                </a:solidFill>
                <a:latin typeface="+mj-lt"/>
                <a:ea typeface="+mj-ea"/>
                <a:cs typeface="+mj-cs"/>
              </a:rPr>
              <a:t>Thank you!</a:t>
            </a:r>
          </a:p>
        </p:txBody>
      </p:sp>
      <p:sp>
        <p:nvSpPr>
          <p:cNvPr id="4" name="Slide Number Placeholder 3">
            <a:extLst>
              <a:ext uri="{FF2B5EF4-FFF2-40B4-BE49-F238E27FC236}">
                <a16:creationId xmlns:a16="http://schemas.microsoft.com/office/drawing/2014/main" id="{E8524E01-84C8-4F5D-4284-6BA6CA60CFD3}"/>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21</a:t>
            </a:fld>
            <a:endParaRPr lang="en-US"/>
          </a:p>
        </p:txBody>
      </p:sp>
    </p:spTree>
    <p:extLst>
      <p:ext uri="{BB962C8B-B14F-4D97-AF65-F5344CB8AC3E}">
        <p14:creationId xmlns:p14="http://schemas.microsoft.com/office/powerpoint/2010/main" val="53994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811FBF6-EE3A-07C0-5B15-35186FA630B9}"/>
              </a:ext>
            </a:extLst>
          </p:cNvPr>
          <p:cNvSpPr>
            <a:spLocks noGrp="1"/>
          </p:cNvSpPr>
          <p:nvPr>
            <p:ph type="title"/>
          </p:nvPr>
        </p:nvSpPr>
        <p:spPr>
          <a:xfrm>
            <a:off x="640080" y="1243013"/>
            <a:ext cx="3855720" cy="4371974"/>
          </a:xfrm>
        </p:spPr>
        <p:txBody>
          <a:bodyPr>
            <a:normAutofit/>
          </a:bodyPr>
          <a:lstStyle/>
          <a:p>
            <a:r>
              <a:rPr lang="en-US" sz="4000" b="1">
                <a:solidFill>
                  <a:schemeClr val="tx2"/>
                </a:solidFill>
                <a:latin typeface="Georgia" panose="02040502050405020303" pitchFamily="18" charset="0"/>
              </a:rPr>
              <a:t>Problem Specification</a:t>
            </a:r>
          </a:p>
        </p:txBody>
      </p:sp>
      <p:sp>
        <p:nvSpPr>
          <p:cNvPr id="3" name="Content Placeholder 2">
            <a:extLst>
              <a:ext uri="{FF2B5EF4-FFF2-40B4-BE49-F238E27FC236}">
                <a16:creationId xmlns:a16="http://schemas.microsoft.com/office/drawing/2014/main" id="{0F8691E8-7042-381B-1A5E-536D863B24C8}"/>
              </a:ext>
            </a:extLst>
          </p:cNvPr>
          <p:cNvSpPr>
            <a:spLocks noGrp="1"/>
          </p:cNvSpPr>
          <p:nvPr>
            <p:ph idx="1"/>
          </p:nvPr>
        </p:nvSpPr>
        <p:spPr>
          <a:xfrm>
            <a:off x="6178337" y="1478052"/>
            <a:ext cx="5221224" cy="4261472"/>
          </a:xfrm>
        </p:spPr>
        <p:txBody>
          <a:bodyPr vert="horz" lIns="91440" tIns="45720" rIns="91440" bIns="45720" rtlCol="0" anchor="ctr">
            <a:normAutofit/>
          </a:bodyPr>
          <a:lstStyle/>
          <a:p>
            <a:pPr marL="0" indent="0">
              <a:buNone/>
            </a:pPr>
            <a:r>
              <a:rPr lang="en-US" sz="1800" b="1" u="sng">
                <a:solidFill>
                  <a:schemeClr val="tx2"/>
                </a:solidFill>
                <a:latin typeface="Georgia"/>
                <a:ea typeface="+mn-lt"/>
                <a:cs typeface="+mn-lt"/>
              </a:rPr>
              <a:t>Main Problem:</a:t>
            </a:r>
            <a:endParaRPr lang="en-US">
              <a:solidFill>
                <a:schemeClr val="tx2"/>
              </a:solidFill>
              <a:latin typeface="Aptos"/>
              <a:ea typeface="+mn-lt"/>
              <a:cs typeface="+mn-lt"/>
            </a:endParaRPr>
          </a:p>
          <a:p>
            <a:r>
              <a:rPr lang="en-US" sz="1800">
                <a:solidFill>
                  <a:schemeClr val="tx2"/>
                </a:solidFill>
                <a:latin typeface="Georgia"/>
                <a:ea typeface="+mn-lt"/>
                <a:cs typeface="+mn-lt"/>
              </a:rPr>
              <a:t>Financial fraud detection is a challenging problem with extreme </a:t>
            </a:r>
            <a:r>
              <a:rPr lang="en-US" sz="1800" b="1">
                <a:solidFill>
                  <a:schemeClr val="tx2"/>
                </a:solidFill>
                <a:latin typeface="Georgia"/>
                <a:ea typeface="+mn-lt"/>
                <a:cs typeface="+mn-lt"/>
              </a:rPr>
              <a:t>class imbalance</a:t>
            </a:r>
            <a:r>
              <a:rPr lang="en-US" sz="1800">
                <a:solidFill>
                  <a:schemeClr val="tx2"/>
                </a:solidFill>
                <a:latin typeface="Georgia"/>
                <a:ea typeface="+mn-lt"/>
                <a:cs typeface="+mn-lt"/>
              </a:rPr>
              <a:t>, with fraudulent transactions making up less than 0.1% of all transactions. </a:t>
            </a:r>
            <a:endParaRPr lang="en-US" sz="1800">
              <a:solidFill>
                <a:schemeClr val="tx2"/>
              </a:solidFill>
              <a:latin typeface="Georgia"/>
            </a:endParaRPr>
          </a:p>
          <a:p>
            <a:r>
              <a:rPr lang="en-US" sz="1800" b="1">
                <a:solidFill>
                  <a:schemeClr val="tx2"/>
                </a:solidFill>
                <a:latin typeface="Georgia"/>
                <a:ea typeface="+mn-lt"/>
                <a:cs typeface="+mn-lt"/>
              </a:rPr>
              <a:t>Asymmetric misclassification costs</a:t>
            </a:r>
            <a:r>
              <a:rPr lang="en-US" sz="1800">
                <a:solidFill>
                  <a:schemeClr val="tx2"/>
                </a:solidFill>
                <a:latin typeface="Georgia"/>
                <a:ea typeface="+mn-lt"/>
                <a:cs typeface="+mn-lt"/>
              </a:rPr>
              <a:t>: Missing fraud is costlier than false positives.</a:t>
            </a:r>
          </a:p>
          <a:p>
            <a:pPr marL="0" indent="0">
              <a:buNone/>
            </a:pPr>
            <a:r>
              <a:rPr lang="en-US" sz="1700" b="1" u="sng">
                <a:solidFill>
                  <a:schemeClr val="tx2"/>
                </a:solidFill>
                <a:latin typeface="Georgia"/>
              </a:rPr>
              <a:t>Goal:</a:t>
            </a:r>
            <a:endParaRPr lang="en-US" sz="1700">
              <a:solidFill>
                <a:srgbClr val="000000"/>
              </a:solidFill>
              <a:latin typeface="Georgia"/>
            </a:endParaRPr>
          </a:p>
          <a:p>
            <a:pPr>
              <a:buFont typeface="Arial"/>
              <a:buChar char="•"/>
            </a:pPr>
            <a:r>
              <a:rPr lang="en-US" sz="1700">
                <a:solidFill>
                  <a:schemeClr val="tx2"/>
                </a:solidFill>
                <a:latin typeface="Georgia"/>
              </a:rPr>
              <a:t>Our main goal is to </a:t>
            </a:r>
            <a:r>
              <a:rPr lang="en-US" sz="1700" b="1">
                <a:solidFill>
                  <a:schemeClr val="tx2"/>
                </a:solidFill>
                <a:latin typeface="Georgia"/>
              </a:rPr>
              <a:t>improve the synthetic fraud</a:t>
            </a:r>
            <a:r>
              <a:rPr lang="en-US" sz="1700">
                <a:solidFill>
                  <a:schemeClr val="tx2"/>
                </a:solidFill>
                <a:latin typeface="Georgia"/>
              </a:rPr>
              <a:t> data generation process to more accurately represent the real data</a:t>
            </a:r>
            <a:endParaRPr lang="en-US">
              <a:solidFill>
                <a:schemeClr val="tx2"/>
              </a:solidFill>
            </a:endParaRPr>
          </a:p>
          <a:p>
            <a:pPr marL="0" indent="0">
              <a:buNone/>
            </a:pPr>
            <a:r>
              <a:rPr lang="en-US" sz="1700" b="1" u="sng">
                <a:solidFill>
                  <a:schemeClr val="tx2"/>
                </a:solidFill>
                <a:latin typeface="Georgia" panose="02040502050405020303" pitchFamily="18" charset="0"/>
              </a:rPr>
              <a:t>Significance:</a:t>
            </a:r>
            <a:endParaRPr lang="en-US" sz="1700">
              <a:solidFill>
                <a:srgbClr val="000000"/>
              </a:solidFill>
              <a:latin typeface="Georgia" panose="02040502050405020303" pitchFamily="18" charset="0"/>
            </a:endParaRPr>
          </a:p>
          <a:p>
            <a:pPr>
              <a:buFont typeface="Arial"/>
              <a:buChar char="•"/>
            </a:pPr>
            <a:r>
              <a:rPr lang="en-US" sz="1700">
                <a:solidFill>
                  <a:schemeClr val="tx2"/>
                </a:solidFill>
                <a:latin typeface="Georgia"/>
              </a:rPr>
              <a:t>Potentially reduce financial losses by capturing more fraudulent transactions.</a:t>
            </a:r>
            <a:endParaRPr lang="en-US">
              <a:solidFill>
                <a:schemeClr val="tx2"/>
              </a:solidFill>
              <a:latin typeface="Georgia"/>
            </a:endParaRPr>
          </a:p>
          <a:p>
            <a:pPr marL="0" indent="0">
              <a:buNone/>
            </a:pPr>
            <a:endParaRPr lang="en-US" sz="1800">
              <a:solidFill>
                <a:schemeClr val="tx2"/>
              </a:solidFill>
              <a:latin typeface="Georgia" panose="02040502050405020303" pitchFamily="18" charset="0"/>
            </a:endParaRPr>
          </a:p>
          <a:p>
            <a:pPr marL="0" indent="0">
              <a:buNone/>
            </a:pPr>
            <a:endParaRPr lang="en-US" sz="1800">
              <a:solidFill>
                <a:schemeClr val="tx2"/>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F4B19A47-8683-B175-340E-063E1541E795}"/>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solidFill>
                  <a:srgbClr val="767676"/>
                </a:solidFill>
              </a:rPr>
              <a:t>3</a:t>
            </a:fld>
            <a:endParaRPr lang="en-US">
              <a:solidFill>
                <a:srgbClr val="767676"/>
              </a:solidFill>
            </a:endParaRPr>
          </a:p>
        </p:txBody>
      </p:sp>
      <p:sp>
        <p:nvSpPr>
          <p:cNvPr id="4" name="TextBox 3">
            <a:extLst>
              <a:ext uri="{FF2B5EF4-FFF2-40B4-BE49-F238E27FC236}">
                <a16:creationId xmlns:a16="http://schemas.microsoft.com/office/drawing/2014/main" id="{7FB15B26-C730-3688-7579-3AE545AAC2F9}"/>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26001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8C0D327-5268-7726-CC5D-D9D46F192CE1}"/>
              </a:ext>
            </a:extLst>
          </p:cNvPr>
          <p:cNvSpPr>
            <a:spLocks noGrp="1"/>
          </p:cNvSpPr>
          <p:nvPr>
            <p:ph type="title"/>
          </p:nvPr>
        </p:nvSpPr>
        <p:spPr>
          <a:xfrm>
            <a:off x="699164" y="1243012"/>
            <a:ext cx="3855720" cy="4371974"/>
          </a:xfrm>
        </p:spPr>
        <p:txBody>
          <a:bodyPr>
            <a:normAutofit/>
          </a:bodyPr>
          <a:lstStyle/>
          <a:p>
            <a:r>
              <a:rPr lang="en-US" sz="4000" b="1">
                <a:solidFill>
                  <a:schemeClr val="tx2"/>
                </a:solidFill>
                <a:latin typeface="Georgia"/>
              </a:rPr>
              <a:t>Personal Learning Objectives</a:t>
            </a:r>
          </a:p>
        </p:txBody>
      </p:sp>
      <p:grpSp>
        <p:nvGrpSpPr>
          <p:cNvPr id="29" name="Group 28">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30" name="Freeform: Shape 29">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7DC989B-9D19-B5D1-8EBA-452B13484928}"/>
              </a:ext>
            </a:extLst>
          </p:cNvPr>
          <p:cNvSpPr>
            <a:spLocks noGrp="1"/>
          </p:cNvSpPr>
          <p:nvPr>
            <p:ph idx="1"/>
          </p:nvPr>
        </p:nvSpPr>
        <p:spPr>
          <a:xfrm>
            <a:off x="7202248" y="1032985"/>
            <a:ext cx="4919108" cy="4792027"/>
          </a:xfrm>
        </p:spPr>
        <p:txBody>
          <a:bodyPr vert="horz" lIns="91440" tIns="45720" rIns="91440" bIns="45720" rtlCol="0" anchor="ctr">
            <a:noAutofit/>
          </a:bodyPr>
          <a:lstStyle/>
          <a:p>
            <a:pPr marL="0" indent="0">
              <a:buNone/>
            </a:pPr>
            <a:r>
              <a:rPr lang="en-US" sz="1800" b="1" u="sng">
                <a:solidFill>
                  <a:schemeClr val="tx2"/>
                </a:solidFill>
                <a:latin typeface="Georgia"/>
                <a:ea typeface="+mn-lt"/>
                <a:cs typeface="+mn-lt"/>
              </a:rPr>
              <a:t>Anish:</a:t>
            </a:r>
          </a:p>
          <a:p>
            <a:pPr>
              <a:spcBef>
                <a:spcPts val="150"/>
              </a:spcBef>
              <a:spcAft>
                <a:spcPts val="150"/>
              </a:spcAft>
            </a:pPr>
            <a:r>
              <a:rPr lang="en-US" sz="1800">
                <a:solidFill>
                  <a:schemeClr val="tx2"/>
                </a:solidFill>
                <a:latin typeface="Georgia"/>
                <a:ea typeface="+mn-lt"/>
                <a:cs typeface="+mn-lt"/>
              </a:rPr>
              <a:t>I was not really familiar with generative models before working on this project, so increasing the depth of my knowledge on this topic is my primary objective</a:t>
            </a:r>
          </a:p>
          <a:p>
            <a:pPr>
              <a:spcBef>
                <a:spcPts val="150"/>
              </a:spcBef>
              <a:spcAft>
                <a:spcPts val="150"/>
              </a:spcAft>
            </a:pPr>
            <a:r>
              <a:rPr lang="en-US" sz="1800">
                <a:solidFill>
                  <a:schemeClr val="tx2"/>
                </a:solidFill>
                <a:latin typeface="Georgia"/>
              </a:rPr>
              <a:t>More experience building advanced machine learning models from scratch</a:t>
            </a:r>
            <a:endParaRPr lang="en-US" sz="1800" b="0" i="0">
              <a:solidFill>
                <a:schemeClr val="tx2"/>
              </a:solidFill>
              <a:effectLst/>
              <a:latin typeface="Georgia"/>
            </a:endParaRPr>
          </a:p>
          <a:p>
            <a:r>
              <a:rPr lang="en-US" sz="1800">
                <a:solidFill>
                  <a:schemeClr val="tx2"/>
                </a:solidFill>
                <a:latin typeface="Georgia"/>
              </a:rPr>
              <a:t>Develop expertise in designing custom loss functions for specialized domains</a:t>
            </a:r>
          </a:p>
          <a:p>
            <a:pPr marL="0" indent="0">
              <a:buNone/>
            </a:pPr>
            <a:r>
              <a:rPr lang="en-US" sz="1800" b="1" u="sng">
                <a:solidFill>
                  <a:schemeClr val="tx2"/>
                </a:solidFill>
                <a:latin typeface="Georgia"/>
              </a:rPr>
              <a:t>Raghu:</a:t>
            </a:r>
          </a:p>
          <a:p>
            <a:r>
              <a:rPr lang="en-US" sz="1800">
                <a:solidFill>
                  <a:schemeClr val="tx2"/>
                </a:solidFill>
                <a:latin typeface="Georgia"/>
              </a:rPr>
              <a:t>Enhance proficiency in statistical analysis and data visualization methods to assess the quality of generated data</a:t>
            </a:r>
            <a:endParaRPr lang="en-US" sz="1800" b="1" u="sng">
              <a:solidFill>
                <a:schemeClr val="tx2"/>
              </a:solidFill>
              <a:latin typeface="Georgia"/>
            </a:endParaRPr>
          </a:p>
          <a:p>
            <a:r>
              <a:rPr lang="en-US" sz="1800">
                <a:solidFill>
                  <a:schemeClr val="tx2"/>
                </a:solidFill>
                <a:latin typeface="Georgia"/>
              </a:rPr>
              <a:t>Develop and refine expertise in the practical application of generative AI techniques</a:t>
            </a:r>
          </a:p>
          <a:p>
            <a:r>
              <a:rPr lang="en-US" sz="1800">
                <a:solidFill>
                  <a:schemeClr val="tx2"/>
                </a:solidFill>
                <a:latin typeface="Georgia"/>
              </a:rPr>
              <a:t>Mastery in implementing and evaluating diffusion models for complex data</a:t>
            </a:r>
          </a:p>
        </p:txBody>
      </p:sp>
      <p:sp>
        <p:nvSpPr>
          <p:cNvPr id="5" name="Slide Number Placeholder 4">
            <a:extLst>
              <a:ext uri="{FF2B5EF4-FFF2-40B4-BE49-F238E27FC236}">
                <a16:creationId xmlns:a16="http://schemas.microsoft.com/office/drawing/2014/main" id="{EE739B45-9F37-7BDA-4E41-E5A08E4AA29C}"/>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4</a:t>
            </a:fld>
            <a:endParaRPr lang="en-US"/>
          </a:p>
        </p:txBody>
      </p:sp>
      <p:sp>
        <p:nvSpPr>
          <p:cNvPr id="4" name="TextBox 3">
            <a:extLst>
              <a:ext uri="{FF2B5EF4-FFF2-40B4-BE49-F238E27FC236}">
                <a16:creationId xmlns:a16="http://schemas.microsoft.com/office/drawing/2014/main" id="{26E9953F-4D42-C315-98F6-B696552E037F}"/>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190534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D55DD99-991C-E0D2-CEC6-9C08E37791B3}"/>
              </a:ext>
            </a:extLst>
          </p:cNvPr>
          <p:cNvSpPr>
            <a:spLocks noGrp="1"/>
          </p:cNvSpPr>
          <p:nvPr>
            <p:ph type="title"/>
          </p:nvPr>
        </p:nvSpPr>
        <p:spPr>
          <a:xfrm>
            <a:off x="262010" y="1243013"/>
            <a:ext cx="4204482" cy="4371974"/>
          </a:xfrm>
        </p:spPr>
        <p:txBody>
          <a:bodyPr>
            <a:normAutofit/>
          </a:bodyPr>
          <a:lstStyle/>
          <a:p>
            <a:r>
              <a:rPr lang="en-US" sz="4000" b="1">
                <a:solidFill>
                  <a:schemeClr val="tx2"/>
                </a:solidFill>
                <a:latin typeface="Georgia"/>
              </a:rPr>
              <a:t>Team Learning Objectives</a:t>
            </a:r>
            <a:endParaRPr lang="en-US" sz="4000">
              <a:solidFill>
                <a:schemeClr val="tx2"/>
              </a:solidFill>
            </a:endParaRPr>
          </a:p>
        </p:txBody>
      </p:sp>
      <p:sp>
        <p:nvSpPr>
          <p:cNvPr id="3" name="Content Placeholder 2">
            <a:extLst>
              <a:ext uri="{FF2B5EF4-FFF2-40B4-BE49-F238E27FC236}">
                <a16:creationId xmlns:a16="http://schemas.microsoft.com/office/drawing/2014/main" id="{8136678F-8060-7BAB-59D7-03F177FC4C43}"/>
              </a:ext>
            </a:extLst>
          </p:cNvPr>
          <p:cNvSpPr>
            <a:spLocks noGrp="1"/>
          </p:cNvSpPr>
          <p:nvPr>
            <p:ph idx="1"/>
          </p:nvPr>
        </p:nvSpPr>
        <p:spPr>
          <a:xfrm>
            <a:off x="5805110" y="643467"/>
            <a:ext cx="5904290" cy="5630333"/>
          </a:xfrm>
        </p:spPr>
        <p:txBody>
          <a:bodyPr anchor="ctr">
            <a:normAutofit fontScale="92500" lnSpcReduction="10000"/>
          </a:bodyPr>
          <a:lstStyle/>
          <a:p>
            <a:pPr marL="0" indent="0">
              <a:buNone/>
            </a:pPr>
            <a:r>
              <a:rPr lang="en-US" sz="1800" b="1" u="sng">
                <a:solidFill>
                  <a:schemeClr val="tx2"/>
                </a:solidFill>
                <a:latin typeface="Georgia"/>
              </a:rPr>
              <a:t>Collective Technical Goals:</a:t>
            </a:r>
          </a:p>
          <a:p>
            <a:r>
              <a:rPr lang="en-US" sz="1800">
                <a:solidFill>
                  <a:schemeClr val="tx2"/>
                </a:solidFill>
                <a:latin typeface="Georgia"/>
              </a:rPr>
              <a:t>Master implementation of specialized diffusion models for tabular data with mixed feature types</a:t>
            </a:r>
          </a:p>
          <a:p>
            <a:r>
              <a:rPr lang="en-US" sz="1800">
                <a:solidFill>
                  <a:schemeClr val="tx2"/>
                </a:solidFill>
                <a:latin typeface="Georgia"/>
              </a:rPr>
              <a:t>Develop a systematic approach for evaluating synthetic data quality beyond basic distribution matching</a:t>
            </a:r>
          </a:p>
          <a:p>
            <a:r>
              <a:rPr lang="en-US" sz="1800">
                <a:solidFill>
                  <a:schemeClr val="tx2"/>
                </a:solidFill>
                <a:latin typeface="Georgia"/>
              </a:rPr>
              <a:t>Create reproducible methodologies for fraud detection that balance precision and recall trade-offs</a:t>
            </a:r>
          </a:p>
          <a:p>
            <a:endParaRPr lang="en-US" sz="1800" b="1" u="sng">
              <a:solidFill>
                <a:schemeClr val="tx2"/>
              </a:solidFill>
              <a:latin typeface="Georgia" panose="02040502050405020303" pitchFamily="18" charset="0"/>
            </a:endParaRPr>
          </a:p>
          <a:p>
            <a:pPr marL="0" indent="0">
              <a:buNone/>
            </a:pPr>
            <a:r>
              <a:rPr lang="en-US" sz="1800" b="1" u="sng">
                <a:solidFill>
                  <a:schemeClr val="tx2"/>
                </a:solidFill>
                <a:latin typeface="Georgia"/>
              </a:rPr>
              <a:t>Collaboration Enhancements:</a:t>
            </a:r>
          </a:p>
          <a:p>
            <a:r>
              <a:rPr lang="en-US" sz="1800">
                <a:solidFill>
                  <a:schemeClr val="tx2"/>
                </a:solidFill>
                <a:latin typeface="Georgia"/>
              </a:rPr>
              <a:t>Strengthen capability to iterate rapidly through model versions with structured evaluation criteria</a:t>
            </a:r>
          </a:p>
          <a:p>
            <a:r>
              <a:rPr lang="en-US" sz="1800">
                <a:solidFill>
                  <a:schemeClr val="tx2"/>
                </a:solidFill>
                <a:latin typeface="Georgia"/>
              </a:rPr>
              <a:t>Develop a shared vocabulary and framework for discussing generative model performance</a:t>
            </a:r>
          </a:p>
          <a:p>
            <a:endParaRPr lang="en-US" sz="1800" b="1" u="sng">
              <a:solidFill>
                <a:schemeClr val="tx2"/>
              </a:solidFill>
              <a:latin typeface="Georgia" panose="02040502050405020303" pitchFamily="18" charset="0"/>
            </a:endParaRPr>
          </a:p>
          <a:p>
            <a:pPr marL="0" indent="0">
              <a:buNone/>
            </a:pPr>
            <a:r>
              <a:rPr lang="en-US" sz="1800" b="1" u="sng">
                <a:solidFill>
                  <a:schemeClr val="tx2"/>
                </a:solidFill>
                <a:latin typeface="Georgia"/>
              </a:rPr>
              <a:t>Expected Takeaways:</a:t>
            </a:r>
          </a:p>
          <a:p>
            <a:r>
              <a:rPr lang="en-US" sz="1800">
                <a:solidFill>
                  <a:schemeClr val="tx2"/>
                </a:solidFill>
                <a:latin typeface="Georgia"/>
              </a:rPr>
              <a:t>Comprehensive workflow for synthetic data generation in highly imbalanced domains</a:t>
            </a:r>
          </a:p>
          <a:p>
            <a:r>
              <a:rPr lang="en-US" sz="1800">
                <a:solidFill>
                  <a:schemeClr val="tx2"/>
                </a:solidFill>
                <a:latin typeface="Georgia"/>
              </a:rPr>
              <a:t>Transferable approaches for custom loss function design in financial applications</a:t>
            </a:r>
          </a:p>
        </p:txBody>
      </p:sp>
      <p:sp>
        <p:nvSpPr>
          <p:cNvPr id="8" name="Slide Number Placeholder 7">
            <a:extLst>
              <a:ext uri="{FF2B5EF4-FFF2-40B4-BE49-F238E27FC236}">
                <a16:creationId xmlns:a16="http://schemas.microsoft.com/office/drawing/2014/main" id="{448855A6-1EF1-77AF-80F3-4E4ED6D1413E}"/>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5</a:t>
            </a:fld>
            <a:endParaRPr lang="en-US"/>
          </a:p>
        </p:txBody>
      </p:sp>
      <p:sp>
        <p:nvSpPr>
          <p:cNvPr id="4" name="TextBox 3">
            <a:extLst>
              <a:ext uri="{FF2B5EF4-FFF2-40B4-BE49-F238E27FC236}">
                <a16:creationId xmlns:a16="http://schemas.microsoft.com/office/drawing/2014/main" id="{68EE75F1-3888-971E-0017-5D28698BF6CC}"/>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421102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8B582-BB8D-E793-042E-E179269D8FB5}"/>
              </a:ext>
            </a:extLst>
          </p:cNvPr>
          <p:cNvSpPr>
            <a:spLocks noGrp="1"/>
          </p:cNvSpPr>
          <p:nvPr>
            <p:ph type="title"/>
          </p:nvPr>
        </p:nvSpPr>
        <p:spPr>
          <a:xfrm>
            <a:off x="8082191" y="2777498"/>
            <a:ext cx="3800017" cy="1303003"/>
          </a:xfrm>
        </p:spPr>
        <p:txBody>
          <a:bodyPr>
            <a:normAutofit/>
          </a:bodyPr>
          <a:lstStyle/>
          <a:p>
            <a:r>
              <a:rPr lang="en-US" sz="4000" b="1">
                <a:solidFill>
                  <a:schemeClr val="tx2"/>
                </a:solidFill>
                <a:latin typeface="Georgia"/>
              </a:rPr>
              <a:t>Related Work</a:t>
            </a:r>
          </a:p>
        </p:txBody>
      </p:sp>
      <p:sp>
        <p:nvSpPr>
          <p:cNvPr id="3" name="Content Placeholder 2">
            <a:extLst>
              <a:ext uri="{FF2B5EF4-FFF2-40B4-BE49-F238E27FC236}">
                <a16:creationId xmlns:a16="http://schemas.microsoft.com/office/drawing/2014/main" id="{8B127D67-B6D7-160C-9A01-B248E6137A0E}"/>
              </a:ext>
            </a:extLst>
          </p:cNvPr>
          <p:cNvSpPr>
            <a:spLocks noGrp="1"/>
          </p:cNvSpPr>
          <p:nvPr>
            <p:ph idx="1"/>
          </p:nvPr>
        </p:nvSpPr>
        <p:spPr>
          <a:xfrm>
            <a:off x="804672" y="1477232"/>
            <a:ext cx="4977578" cy="4583739"/>
          </a:xfrm>
        </p:spPr>
        <p:txBody>
          <a:bodyPr vert="horz" lIns="91440" tIns="45720" rIns="91440" bIns="45720" rtlCol="0" anchor="ctr">
            <a:normAutofit/>
          </a:bodyPr>
          <a:lstStyle/>
          <a:p>
            <a:r>
              <a:rPr lang="en-US" sz="1800" b="1" err="1">
                <a:solidFill>
                  <a:schemeClr val="tx2"/>
                </a:solidFill>
                <a:latin typeface="Georgia"/>
                <a:ea typeface="+mn-lt"/>
                <a:cs typeface="+mn-lt"/>
              </a:rPr>
              <a:t>FinDiff</a:t>
            </a:r>
            <a:r>
              <a:rPr lang="en-US" sz="1800" b="1">
                <a:solidFill>
                  <a:schemeClr val="tx2"/>
                </a:solidFill>
                <a:latin typeface="Georgia"/>
                <a:ea typeface="+mn-lt"/>
                <a:cs typeface="+mn-lt"/>
              </a:rPr>
              <a:t> [1]:</a:t>
            </a:r>
            <a:r>
              <a:rPr lang="en-US" sz="1800">
                <a:solidFill>
                  <a:schemeClr val="tx2"/>
                </a:solidFill>
                <a:latin typeface="Georgia"/>
                <a:ea typeface="+mn-lt"/>
                <a:cs typeface="+mn-lt"/>
              </a:rPr>
              <a:t> Diffusion models for financial tabular data generation</a:t>
            </a:r>
            <a:endParaRPr lang="en-US" sz="1800">
              <a:solidFill>
                <a:schemeClr val="tx2"/>
              </a:solidFill>
              <a:latin typeface="Georgia"/>
            </a:endParaRPr>
          </a:p>
          <a:p>
            <a:r>
              <a:rPr lang="en-US" sz="1800" b="1" err="1">
                <a:solidFill>
                  <a:schemeClr val="tx2"/>
                </a:solidFill>
                <a:latin typeface="Georgia"/>
                <a:ea typeface="+mn-lt"/>
                <a:cs typeface="+mn-lt"/>
              </a:rPr>
              <a:t>Imb-FinDiff</a:t>
            </a:r>
            <a:r>
              <a:rPr lang="en-US" sz="1800" b="1">
                <a:solidFill>
                  <a:schemeClr val="tx2"/>
                </a:solidFill>
                <a:latin typeface="Georgia"/>
                <a:ea typeface="+mn-lt"/>
                <a:cs typeface="+mn-lt"/>
              </a:rPr>
              <a:t> [2]:</a:t>
            </a:r>
            <a:r>
              <a:rPr lang="en-US" sz="1800">
                <a:solidFill>
                  <a:schemeClr val="tx2"/>
                </a:solidFill>
                <a:latin typeface="Georgia"/>
                <a:ea typeface="+mn-lt"/>
                <a:cs typeface="+mn-lt"/>
              </a:rPr>
              <a:t> Conditional diffusion models for class imbalance</a:t>
            </a:r>
            <a:endParaRPr lang="en-US" sz="1800">
              <a:solidFill>
                <a:schemeClr val="tx2"/>
              </a:solidFill>
              <a:latin typeface="Georgia"/>
            </a:endParaRPr>
          </a:p>
          <a:p>
            <a:r>
              <a:rPr lang="en-US" sz="1800" b="1" err="1">
                <a:solidFill>
                  <a:schemeClr val="tx2"/>
                </a:solidFill>
                <a:latin typeface="Georgia"/>
                <a:ea typeface="+mn-lt"/>
                <a:cs typeface="+mn-lt"/>
              </a:rPr>
              <a:t>TabDDPM</a:t>
            </a:r>
            <a:r>
              <a:rPr lang="en-US" sz="1800" b="1">
                <a:solidFill>
                  <a:schemeClr val="tx2"/>
                </a:solidFill>
                <a:latin typeface="Georgia"/>
                <a:ea typeface="+mn-lt"/>
                <a:cs typeface="+mn-lt"/>
              </a:rPr>
              <a:t> [3]:</a:t>
            </a:r>
            <a:r>
              <a:rPr lang="en-US" sz="1800">
                <a:solidFill>
                  <a:schemeClr val="tx2"/>
                </a:solidFill>
                <a:latin typeface="Georgia"/>
                <a:ea typeface="+mn-lt"/>
                <a:cs typeface="+mn-lt"/>
              </a:rPr>
              <a:t> Diffusion models for generic tabular data</a:t>
            </a:r>
            <a:endParaRPr lang="en-US" sz="1800">
              <a:solidFill>
                <a:schemeClr val="tx2"/>
              </a:solidFill>
              <a:latin typeface="Georgia"/>
            </a:endParaRPr>
          </a:p>
          <a:p>
            <a:r>
              <a:rPr lang="en-US" sz="1800" b="1">
                <a:solidFill>
                  <a:schemeClr val="tx2"/>
                </a:solidFill>
                <a:latin typeface="Georgia"/>
                <a:ea typeface="+mn-lt"/>
                <a:cs typeface="+mn-lt"/>
              </a:rPr>
              <a:t>Dual-Track Diffusion Approach [4]:</a:t>
            </a:r>
            <a:r>
              <a:rPr lang="en-US" sz="1800">
                <a:solidFill>
                  <a:schemeClr val="tx2"/>
                </a:solidFill>
                <a:latin typeface="Georgia"/>
                <a:ea typeface="+mn-lt"/>
                <a:cs typeface="+mn-lt"/>
              </a:rPr>
              <a:t> Separate diffusion models for fraud detection</a:t>
            </a:r>
          </a:p>
          <a:p>
            <a:r>
              <a:rPr lang="en-US" sz="1800" b="1" err="1">
                <a:solidFill>
                  <a:schemeClr val="tx2"/>
                </a:solidFill>
                <a:latin typeface="Georgia"/>
                <a:ea typeface="+mn-lt"/>
                <a:cs typeface="+mn-lt"/>
              </a:rPr>
              <a:t>FraudDiffuse</a:t>
            </a:r>
            <a:r>
              <a:rPr lang="en-US" sz="1800" b="1">
                <a:solidFill>
                  <a:schemeClr val="tx2"/>
                </a:solidFill>
                <a:latin typeface="Georgia"/>
                <a:ea typeface="+mn-lt"/>
                <a:cs typeface="+mn-lt"/>
              </a:rPr>
              <a:t> [5]:</a:t>
            </a:r>
            <a:r>
              <a:rPr lang="en-US" sz="1800">
                <a:solidFill>
                  <a:schemeClr val="tx2"/>
                </a:solidFill>
                <a:latin typeface="Georgia"/>
                <a:ea typeface="+mn-lt"/>
                <a:cs typeface="+mn-lt"/>
              </a:rPr>
              <a:t> Diffusion-based fraud augmentation</a:t>
            </a:r>
            <a:endParaRPr lang="en-US" sz="1800">
              <a:solidFill>
                <a:schemeClr val="tx2"/>
              </a:solidFill>
              <a:latin typeface="Georgia"/>
            </a:endParaRPr>
          </a:p>
          <a:p>
            <a:pPr marL="0" indent="0">
              <a:buNone/>
            </a:pPr>
            <a:endParaRPr lang="en-US" sz="1800">
              <a:solidFill>
                <a:schemeClr val="tx2"/>
              </a:solidFill>
              <a:latin typeface="Georgia"/>
            </a:endParaRPr>
          </a:p>
          <a:p>
            <a:endParaRPr lang="en-US" sz="1800">
              <a:solidFill>
                <a:schemeClr val="tx2"/>
              </a:solidFill>
              <a:latin typeface="Georgia"/>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B83A6729-F972-F784-7D74-C906C8EF3C6F}"/>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6</a:t>
            </a:fld>
            <a:endParaRPr lang="en-US"/>
          </a:p>
        </p:txBody>
      </p:sp>
      <p:sp>
        <p:nvSpPr>
          <p:cNvPr id="4" name="TextBox 3">
            <a:extLst>
              <a:ext uri="{FF2B5EF4-FFF2-40B4-BE49-F238E27FC236}">
                <a16:creationId xmlns:a16="http://schemas.microsoft.com/office/drawing/2014/main" id="{1CAFA22E-A4B5-E4F4-3D06-DBE8D91CB715}"/>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152788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4C767D-9A7D-9DBC-5B9B-1BFD7B1C343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C75BDD-A016-7DA1-3E8C-C83CB2F1C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ABE87C-7DCE-944C-CD67-87D9C68A4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7D437590-C379-F4EB-4930-5D9051A2C4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24409989-5044-2E3A-23C0-C46E11619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8494B5D-245C-C528-1C10-C2113408D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F136AFB-2F65-DCBF-0CDC-1CD24CE2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2E3D650-6838-FDF6-C657-B039891F8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CD99891-C724-B76B-CA22-5971C84ADB06}"/>
              </a:ext>
            </a:extLst>
          </p:cNvPr>
          <p:cNvSpPr>
            <a:spLocks noGrp="1"/>
          </p:cNvSpPr>
          <p:nvPr>
            <p:ph type="title"/>
          </p:nvPr>
        </p:nvSpPr>
        <p:spPr>
          <a:xfrm>
            <a:off x="640080" y="1243013"/>
            <a:ext cx="3855720" cy="4371974"/>
          </a:xfrm>
        </p:spPr>
        <p:txBody>
          <a:bodyPr>
            <a:normAutofit/>
          </a:bodyPr>
          <a:lstStyle/>
          <a:p>
            <a:r>
              <a:rPr lang="en-US" sz="4000" b="1">
                <a:solidFill>
                  <a:schemeClr val="tx2"/>
                </a:solidFill>
                <a:latin typeface="Georgia"/>
              </a:rPr>
              <a:t>Amendments</a:t>
            </a:r>
            <a:endParaRPr lang="en-US"/>
          </a:p>
        </p:txBody>
      </p:sp>
      <p:sp>
        <p:nvSpPr>
          <p:cNvPr id="3" name="Content Placeholder 2">
            <a:extLst>
              <a:ext uri="{FF2B5EF4-FFF2-40B4-BE49-F238E27FC236}">
                <a16:creationId xmlns:a16="http://schemas.microsoft.com/office/drawing/2014/main" id="{6C2802FE-9EB7-156C-EB2E-B9552E4DABE2}"/>
              </a:ext>
            </a:extLst>
          </p:cNvPr>
          <p:cNvSpPr>
            <a:spLocks noGrp="1"/>
          </p:cNvSpPr>
          <p:nvPr>
            <p:ph idx="1"/>
          </p:nvPr>
        </p:nvSpPr>
        <p:spPr>
          <a:xfrm>
            <a:off x="6178337" y="1478052"/>
            <a:ext cx="5221224" cy="4261472"/>
          </a:xfrm>
        </p:spPr>
        <p:txBody>
          <a:bodyPr vert="horz" lIns="91440" tIns="45720" rIns="91440" bIns="45720" rtlCol="0" anchor="ctr">
            <a:normAutofit/>
          </a:bodyPr>
          <a:lstStyle/>
          <a:p>
            <a:pPr marL="285750" indent="-285750"/>
            <a:r>
              <a:rPr lang="en-US" sz="1800">
                <a:latin typeface="Georgia"/>
              </a:rPr>
              <a:t>Initially</a:t>
            </a:r>
            <a:r>
              <a:rPr lang="en-US" sz="1800">
                <a:latin typeface="Georgia"/>
                <a:ea typeface="+mn-lt"/>
                <a:cs typeface="+mn-lt"/>
              </a:rPr>
              <a:t> we planned to work with two different financial data sets for fraud but given the decrease in manpower we decided to scale down to one data set. </a:t>
            </a:r>
            <a:endParaRPr lang="en-US" sz="1800">
              <a:latin typeface="Georgia"/>
            </a:endParaRPr>
          </a:p>
          <a:p>
            <a:pPr marL="0" indent="0">
              <a:buNone/>
            </a:pPr>
            <a:endParaRPr lang="en-US" sz="1800">
              <a:solidFill>
                <a:schemeClr val="tx2"/>
              </a:solidFill>
              <a:latin typeface="Georgia" panose="02040502050405020303" pitchFamily="18" charset="0"/>
            </a:endParaRPr>
          </a:p>
          <a:p>
            <a:pPr marL="0" indent="0">
              <a:buNone/>
            </a:pPr>
            <a:endParaRPr lang="en-US" sz="1800">
              <a:solidFill>
                <a:schemeClr val="tx2"/>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C9D3CB3D-5170-BE18-177B-F5F6B9419852}"/>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solidFill>
                  <a:srgbClr val="767676"/>
                </a:solidFill>
              </a:rPr>
              <a:t>7</a:t>
            </a:fld>
            <a:endParaRPr lang="en-US">
              <a:solidFill>
                <a:srgbClr val="767676"/>
              </a:solidFill>
            </a:endParaRPr>
          </a:p>
        </p:txBody>
      </p:sp>
      <p:sp>
        <p:nvSpPr>
          <p:cNvPr id="4" name="TextBox 3">
            <a:extLst>
              <a:ext uri="{FF2B5EF4-FFF2-40B4-BE49-F238E27FC236}">
                <a16:creationId xmlns:a16="http://schemas.microsoft.com/office/drawing/2014/main" id="{41D708AF-3F5C-042D-928F-6CA2229F54F6}"/>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9375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55096-3439-A0AC-68AF-526A04A94E8E}"/>
              </a:ext>
            </a:extLst>
          </p:cNvPr>
          <p:cNvSpPr>
            <a:spLocks noGrp="1"/>
          </p:cNvSpPr>
          <p:nvPr>
            <p:ph type="title"/>
          </p:nvPr>
        </p:nvSpPr>
        <p:spPr>
          <a:xfrm>
            <a:off x="49178" y="22619"/>
            <a:ext cx="12138962" cy="1325880"/>
          </a:xfrm>
        </p:spPr>
        <p:txBody>
          <a:bodyPr anchor="b">
            <a:normAutofit/>
          </a:bodyPr>
          <a:lstStyle/>
          <a:p>
            <a:pPr algn="ctr"/>
            <a:r>
              <a:rPr lang="en-US" sz="3600" b="1">
                <a:solidFill>
                  <a:schemeClr val="tx2"/>
                </a:solidFill>
                <a:latin typeface="Georgia" panose="02040502050405020303" pitchFamily="18" charset="0"/>
              </a:rPr>
              <a:t>Solution Design</a:t>
            </a:r>
          </a:p>
        </p:txBody>
      </p:sp>
      <p:grpSp>
        <p:nvGrpSpPr>
          <p:cNvPr id="89" name="Group 8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90" name="Freeform: Shape 8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96" name="Freeform: Shape 9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9" name="Freeform: Shape 9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Slide Number Placeholder 79">
            <a:extLst>
              <a:ext uri="{FF2B5EF4-FFF2-40B4-BE49-F238E27FC236}">
                <a16:creationId xmlns:a16="http://schemas.microsoft.com/office/drawing/2014/main" id="{695BCA90-DA0E-13FD-8673-176954D35C0B}"/>
              </a:ext>
            </a:extLst>
          </p:cNvPr>
          <p:cNvSpPr>
            <a:spLocks noGrp="1"/>
          </p:cNvSpPr>
          <p:nvPr>
            <p:ph type="sldNum" sz="quarter" idx="12"/>
          </p:nvPr>
        </p:nvSpPr>
        <p:spPr>
          <a:xfrm>
            <a:off x="8610600" y="6356350"/>
            <a:ext cx="2743200" cy="365125"/>
          </a:xfrm>
        </p:spPr>
        <p:txBody>
          <a:bodyPr>
            <a:normAutofit/>
          </a:bodyPr>
          <a:lstStyle/>
          <a:p>
            <a:pPr>
              <a:spcAft>
                <a:spcPts val="600"/>
              </a:spcAft>
            </a:pPr>
            <a:fld id="{E9D5A7C3-2E79-436C-A0C8-51022ED3A0E8}" type="slidenum">
              <a:rPr lang="en-US" smtClean="0"/>
              <a:pPr>
                <a:spcAft>
                  <a:spcPts val="600"/>
                </a:spcAft>
              </a:pPr>
              <a:t>8</a:t>
            </a:fld>
            <a:endParaRPr lang="en-US"/>
          </a:p>
        </p:txBody>
      </p:sp>
      <p:sp>
        <p:nvSpPr>
          <p:cNvPr id="47" name="Rectangle: Rounded Corners 46">
            <a:extLst>
              <a:ext uri="{FF2B5EF4-FFF2-40B4-BE49-F238E27FC236}">
                <a16:creationId xmlns:a16="http://schemas.microsoft.com/office/drawing/2014/main" id="{9FBBA20E-D855-396F-B996-B623FFAF7C71}"/>
              </a:ext>
            </a:extLst>
          </p:cNvPr>
          <p:cNvSpPr>
            <a:spLocks/>
          </p:cNvSpPr>
          <p:nvPr/>
        </p:nvSpPr>
        <p:spPr>
          <a:xfrm>
            <a:off x="10462185" y="4575160"/>
            <a:ext cx="1553379" cy="87887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endParaRPr lang="en-US" sz="1400">
              <a:solidFill>
                <a:schemeClr val="tx1"/>
              </a:solidFill>
              <a:latin typeface="Georgia" panose="02040502050405020303" pitchFamily="18" charset="0"/>
            </a:endParaRPr>
          </a:p>
        </p:txBody>
      </p:sp>
      <p:grpSp>
        <p:nvGrpSpPr>
          <p:cNvPr id="86" name="Group 85">
            <a:extLst>
              <a:ext uri="{FF2B5EF4-FFF2-40B4-BE49-F238E27FC236}">
                <a16:creationId xmlns:a16="http://schemas.microsoft.com/office/drawing/2014/main" id="{1F4FC603-F93C-8136-09F5-494D1999008B}"/>
              </a:ext>
            </a:extLst>
          </p:cNvPr>
          <p:cNvGrpSpPr/>
          <p:nvPr/>
        </p:nvGrpSpPr>
        <p:grpSpPr>
          <a:xfrm>
            <a:off x="145339" y="1957562"/>
            <a:ext cx="11870225" cy="3496469"/>
            <a:chOff x="145340" y="1959245"/>
            <a:chExt cx="11870225" cy="3496469"/>
          </a:xfrm>
        </p:grpSpPr>
        <p:sp>
          <p:nvSpPr>
            <p:cNvPr id="4" name="Rectangle: Rounded Corners 3">
              <a:extLst>
                <a:ext uri="{FF2B5EF4-FFF2-40B4-BE49-F238E27FC236}">
                  <a16:creationId xmlns:a16="http://schemas.microsoft.com/office/drawing/2014/main" id="{1547CA6F-B7B9-F921-12AD-AC70556A2BF2}"/>
                </a:ext>
              </a:extLst>
            </p:cNvPr>
            <p:cNvSpPr>
              <a:spLocks/>
            </p:cNvSpPr>
            <p:nvPr/>
          </p:nvSpPr>
          <p:spPr>
            <a:xfrm>
              <a:off x="145340" y="1959245"/>
              <a:ext cx="1553379" cy="878871"/>
            </a:xfrm>
            <a:prstGeom prst="roundRect">
              <a:avLst/>
            </a:prstGeom>
            <a:solidFill>
              <a:srgbClr val="4EA72E"/>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panose="02040502050405020303" pitchFamily="18" charset="0"/>
                  <a:ea typeface="+mn-ea"/>
                  <a:cs typeface="+mn-cs"/>
                </a:rPr>
                <a:t>Input Data</a:t>
              </a:r>
              <a:endParaRPr lang="en-US" sz="4000">
                <a:solidFill>
                  <a:schemeClr val="bg1"/>
                </a:solidFill>
                <a:latin typeface="Georgia" panose="02040502050405020303" pitchFamily="18" charset="0"/>
              </a:endParaRPr>
            </a:p>
          </p:txBody>
        </p:sp>
        <p:sp>
          <p:nvSpPr>
            <p:cNvPr id="5" name="Rectangle: Rounded Corners 4">
              <a:extLst>
                <a:ext uri="{FF2B5EF4-FFF2-40B4-BE49-F238E27FC236}">
                  <a16:creationId xmlns:a16="http://schemas.microsoft.com/office/drawing/2014/main" id="{E0D94D56-412B-D973-8FB1-BAE487DD49CF}"/>
                </a:ext>
              </a:extLst>
            </p:cNvPr>
            <p:cNvSpPr>
              <a:spLocks/>
            </p:cNvSpPr>
            <p:nvPr/>
          </p:nvSpPr>
          <p:spPr>
            <a:xfrm>
              <a:off x="2177722" y="1959245"/>
              <a:ext cx="1553379" cy="878871"/>
            </a:xfrm>
            <a:prstGeom prst="roundRect">
              <a:avLst/>
            </a:prstGeom>
            <a:solidFill>
              <a:srgbClr val="4EA72E"/>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Data Preprocessing</a:t>
              </a:r>
              <a:endParaRPr lang="en-US" sz="4000">
                <a:solidFill>
                  <a:schemeClr val="bg1"/>
                </a:solidFill>
                <a:latin typeface="Georgia" panose="02040502050405020303" pitchFamily="18" charset="0"/>
              </a:endParaRPr>
            </a:p>
          </p:txBody>
        </p:sp>
        <p:sp>
          <p:nvSpPr>
            <p:cNvPr id="6" name="Rectangle: Rounded Corners 5">
              <a:extLst>
                <a:ext uri="{FF2B5EF4-FFF2-40B4-BE49-F238E27FC236}">
                  <a16:creationId xmlns:a16="http://schemas.microsoft.com/office/drawing/2014/main" id="{4045CFCA-9C64-49B4-F308-4252506ECA9F}"/>
                </a:ext>
              </a:extLst>
            </p:cNvPr>
            <p:cNvSpPr>
              <a:spLocks/>
            </p:cNvSpPr>
            <p:nvPr/>
          </p:nvSpPr>
          <p:spPr>
            <a:xfrm>
              <a:off x="4272233" y="1959245"/>
              <a:ext cx="1553379" cy="878871"/>
            </a:xfrm>
            <a:prstGeom prst="roundRect">
              <a:avLst/>
            </a:prstGeom>
            <a:solidFill>
              <a:srgbClr val="4EA72E"/>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Feature Engineering</a:t>
              </a:r>
              <a:endParaRPr lang="en-US" sz="4000">
                <a:solidFill>
                  <a:schemeClr val="bg1"/>
                </a:solidFill>
                <a:latin typeface="Georgia" panose="02040502050405020303" pitchFamily="18" charset="0"/>
              </a:endParaRPr>
            </a:p>
          </p:txBody>
        </p:sp>
        <p:sp>
          <p:nvSpPr>
            <p:cNvPr id="7" name="Rectangle: Rounded Corners 6">
              <a:extLst>
                <a:ext uri="{FF2B5EF4-FFF2-40B4-BE49-F238E27FC236}">
                  <a16:creationId xmlns:a16="http://schemas.microsoft.com/office/drawing/2014/main" id="{83BC7484-B3D4-F8DF-06BE-802286C90688}"/>
                </a:ext>
              </a:extLst>
            </p:cNvPr>
            <p:cNvSpPr>
              <a:spLocks/>
            </p:cNvSpPr>
            <p:nvPr/>
          </p:nvSpPr>
          <p:spPr>
            <a:xfrm>
              <a:off x="6308531" y="1959245"/>
              <a:ext cx="1553379" cy="878871"/>
            </a:xfrm>
            <a:prstGeom prst="roundRect">
              <a:avLst/>
            </a:prstGeom>
            <a:solidFill>
              <a:srgbClr val="4EA72E"/>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Standardization/Normalization</a:t>
              </a:r>
              <a:endParaRPr lang="en-US" sz="4000">
                <a:solidFill>
                  <a:schemeClr val="bg1"/>
                </a:solidFill>
                <a:latin typeface="Georgia" panose="02040502050405020303" pitchFamily="18" charset="0"/>
              </a:endParaRPr>
            </a:p>
          </p:txBody>
        </p:sp>
        <p:sp>
          <p:nvSpPr>
            <p:cNvPr id="8" name="Rectangle: Rounded Corners 7">
              <a:extLst>
                <a:ext uri="{FF2B5EF4-FFF2-40B4-BE49-F238E27FC236}">
                  <a16:creationId xmlns:a16="http://schemas.microsoft.com/office/drawing/2014/main" id="{671D489C-8B31-8292-EC2D-AA9EB43F7FC9}"/>
                </a:ext>
              </a:extLst>
            </p:cNvPr>
            <p:cNvSpPr>
              <a:spLocks/>
            </p:cNvSpPr>
            <p:nvPr/>
          </p:nvSpPr>
          <p:spPr>
            <a:xfrm>
              <a:off x="8409734" y="1959245"/>
              <a:ext cx="1553379" cy="878871"/>
            </a:xfrm>
            <a:prstGeom prst="roundRect">
              <a:avLst/>
            </a:prstGeom>
            <a:solidFill>
              <a:srgbClr val="A02B93"/>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Diffusion Model</a:t>
              </a:r>
              <a:endParaRPr lang="en-US" sz="4000">
                <a:solidFill>
                  <a:schemeClr val="bg1"/>
                </a:solidFill>
                <a:latin typeface="Georgia" panose="02040502050405020303" pitchFamily="18" charset="0"/>
              </a:endParaRPr>
            </a:p>
          </p:txBody>
        </p:sp>
        <p:sp>
          <p:nvSpPr>
            <p:cNvPr id="9" name="Rectangle: Rounded Corners 8">
              <a:extLst>
                <a:ext uri="{FF2B5EF4-FFF2-40B4-BE49-F238E27FC236}">
                  <a16:creationId xmlns:a16="http://schemas.microsoft.com/office/drawing/2014/main" id="{1C48F581-351D-37F7-0757-449834BDDAF1}"/>
                </a:ext>
              </a:extLst>
            </p:cNvPr>
            <p:cNvSpPr>
              <a:spLocks/>
            </p:cNvSpPr>
            <p:nvPr/>
          </p:nvSpPr>
          <p:spPr>
            <a:xfrm>
              <a:off x="10462186" y="1959245"/>
              <a:ext cx="1553379" cy="878871"/>
            </a:xfrm>
            <a:prstGeom prst="roundRect">
              <a:avLst/>
            </a:prstGeom>
            <a:solidFill>
              <a:srgbClr val="A02B93"/>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Diffusion Model Iteration </a:t>
              </a:r>
              <a:br>
                <a:rPr lang="en-US" sz="1400" kern="1200">
                  <a:solidFill>
                    <a:schemeClr val="bg1"/>
                  </a:solidFill>
                  <a:latin typeface="Georgia"/>
                  <a:ea typeface="+mn-ea"/>
                  <a:cs typeface="+mn-cs"/>
                </a:rPr>
              </a:br>
              <a:r>
                <a:rPr lang="en-US" sz="1400" kern="1200">
                  <a:solidFill>
                    <a:schemeClr val="bg1"/>
                  </a:solidFill>
                  <a:latin typeface="Georgia"/>
                  <a:ea typeface="+mn-ea"/>
                  <a:cs typeface="+mn-cs"/>
                </a:rPr>
                <a:t>(v1.0 – v7.0)</a:t>
              </a:r>
              <a:endParaRPr lang="en-US" sz="4000">
                <a:solidFill>
                  <a:schemeClr val="bg1"/>
                </a:solidFill>
                <a:latin typeface="Georgia" panose="02040502050405020303" pitchFamily="18" charset="0"/>
              </a:endParaRPr>
            </a:p>
          </p:txBody>
        </p:sp>
        <p:sp>
          <p:nvSpPr>
            <p:cNvPr id="10" name="Rectangle: Rounded Corners 9">
              <a:extLst>
                <a:ext uri="{FF2B5EF4-FFF2-40B4-BE49-F238E27FC236}">
                  <a16:creationId xmlns:a16="http://schemas.microsoft.com/office/drawing/2014/main" id="{7BC2FD9B-C7A2-38A9-4D0A-FA02B77D4C94}"/>
                </a:ext>
              </a:extLst>
            </p:cNvPr>
            <p:cNvSpPr>
              <a:spLocks/>
            </p:cNvSpPr>
            <p:nvPr/>
          </p:nvSpPr>
          <p:spPr>
            <a:xfrm>
              <a:off x="6307077" y="3233408"/>
              <a:ext cx="1553379" cy="878871"/>
            </a:xfrm>
            <a:prstGeom prst="roundRect">
              <a:avLst/>
            </a:prstGeom>
            <a:solidFill>
              <a:srgbClr val="0F9ED5"/>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XGBOOST Classification</a:t>
              </a:r>
              <a:endParaRPr lang="en-US" sz="4000">
                <a:solidFill>
                  <a:schemeClr val="bg1"/>
                </a:solidFill>
                <a:latin typeface="Georgia" panose="02040502050405020303" pitchFamily="18" charset="0"/>
              </a:endParaRPr>
            </a:p>
          </p:txBody>
        </p:sp>
        <p:sp>
          <p:nvSpPr>
            <p:cNvPr id="11" name="Rectangle: Rounded Corners 10">
              <a:extLst>
                <a:ext uri="{FF2B5EF4-FFF2-40B4-BE49-F238E27FC236}">
                  <a16:creationId xmlns:a16="http://schemas.microsoft.com/office/drawing/2014/main" id="{10620238-8F69-45CE-9812-564868CCED60}"/>
                </a:ext>
              </a:extLst>
            </p:cNvPr>
            <p:cNvSpPr>
              <a:spLocks/>
            </p:cNvSpPr>
            <p:nvPr/>
          </p:nvSpPr>
          <p:spPr>
            <a:xfrm>
              <a:off x="8409734" y="3233408"/>
              <a:ext cx="1553379" cy="878871"/>
            </a:xfrm>
            <a:prstGeom prst="roundRect">
              <a:avLst/>
            </a:prstGeom>
            <a:solidFill>
              <a:srgbClr val="A02B93"/>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Augment Dataset with Synthetic data</a:t>
              </a:r>
              <a:endParaRPr lang="en-US" sz="4000">
                <a:solidFill>
                  <a:schemeClr val="bg1"/>
                </a:solidFill>
                <a:latin typeface="Georgia" panose="02040502050405020303" pitchFamily="18" charset="0"/>
              </a:endParaRPr>
            </a:p>
          </p:txBody>
        </p:sp>
        <p:sp>
          <p:nvSpPr>
            <p:cNvPr id="12" name="Rectangle: Rounded Corners 11">
              <a:extLst>
                <a:ext uri="{FF2B5EF4-FFF2-40B4-BE49-F238E27FC236}">
                  <a16:creationId xmlns:a16="http://schemas.microsoft.com/office/drawing/2014/main" id="{8DE419AA-C879-2168-F8AA-4728AA8B12D0}"/>
                </a:ext>
              </a:extLst>
            </p:cNvPr>
            <p:cNvSpPr>
              <a:spLocks/>
            </p:cNvSpPr>
            <p:nvPr/>
          </p:nvSpPr>
          <p:spPr>
            <a:xfrm>
              <a:off x="10462186" y="3233408"/>
              <a:ext cx="1553379" cy="878871"/>
            </a:xfrm>
            <a:prstGeom prst="roundRect">
              <a:avLst/>
            </a:prstGeom>
            <a:solidFill>
              <a:srgbClr val="A02B93"/>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Generate Synthetic Data</a:t>
              </a:r>
              <a:endParaRPr lang="en-US" sz="4000">
                <a:solidFill>
                  <a:schemeClr val="bg1"/>
                </a:solidFill>
                <a:latin typeface="Georgia" panose="02040502050405020303" pitchFamily="18" charset="0"/>
              </a:endParaRPr>
            </a:p>
          </p:txBody>
        </p:sp>
        <p:sp>
          <p:nvSpPr>
            <p:cNvPr id="13" name="Rectangle: Rounded Corners 12">
              <a:extLst>
                <a:ext uri="{FF2B5EF4-FFF2-40B4-BE49-F238E27FC236}">
                  <a16:creationId xmlns:a16="http://schemas.microsoft.com/office/drawing/2014/main" id="{A213A943-0F35-6716-FE30-883D641B7830}"/>
                </a:ext>
              </a:extLst>
            </p:cNvPr>
            <p:cNvSpPr>
              <a:spLocks/>
            </p:cNvSpPr>
            <p:nvPr/>
          </p:nvSpPr>
          <p:spPr>
            <a:xfrm>
              <a:off x="6307077" y="4576843"/>
              <a:ext cx="1553379" cy="878871"/>
            </a:xfrm>
            <a:prstGeom prst="roundRect">
              <a:avLst/>
            </a:prstGeom>
            <a:solidFill>
              <a:srgbClr val="E97132"/>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kern="1200">
                  <a:solidFill>
                    <a:schemeClr val="bg1"/>
                  </a:solidFill>
                  <a:latin typeface="Georgia"/>
                  <a:ea typeface="+mn-ea"/>
                  <a:cs typeface="+mn-cs"/>
                </a:rPr>
                <a:t>Evaluate and Compare</a:t>
              </a:r>
              <a:r>
                <a:rPr lang="en-US" sz="1400">
                  <a:solidFill>
                    <a:schemeClr val="bg1"/>
                  </a:solidFill>
                  <a:latin typeface="Georgia"/>
                </a:rPr>
                <a:t> (Classifier)</a:t>
              </a:r>
              <a:endParaRPr lang="en-US" sz="4000">
                <a:solidFill>
                  <a:schemeClr val="bg1"/>
                </a:solidFill>
                <a:latin typeface="Georgia" panose="02040502050405020303" pitchFamily="18" charset="0"/>
              </a:endParaRPr>
            </a:p>
          </p:txBody>
        </p:sp>
        <p:cxnSp>
          <p:nvCxnSpPr>
            <p:cNvPr id="16" name="Straight Arrow Connector 15">
              <a:extLst>
                <a:ext uri="{FF2B5EF4-FFF2-40B4-BE49-F238E27FC236}">
                  <a16:creationId xmlns:a16="http://schemas.microsoft.com/office/drawing/2014/main" id="{9C6C3C61-E883-D15F-4CC6-7092FB5AEEBB}"/>
                </a:ext>
              </a:extLst>
            </p:cNvPr>
            <p:cNvCxnSpPr>
              <a:cxnSpLocks/>
              <a:stCxn id="4" idx="3"/>
              <a:endCxn id="5" idx="1"/>
            </p:cNvCxnSpPr>
            <p:nvPr/>
          </p:nvCxnSpPr>
          <p:spPr>
            <a:xfrm>
              <a:off x="1698719" y="2398680"/>
              <a:ext cx="4790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CEBB0DF-F0AD-12EB-782C-9E06E6DB4FDB}"/>
                </a:ext>
              </a:extLst>
            </p:cNvPr>
            <p:cNvCxnSpPr>
              <a:cxnSpLocks/>
              <a:stCxn id="5" idx="3"/>
              <a:endCxn id="6" idx="1"/>
            </p:cNvCxnSpPr>
            <p:nvPr/>
          </p:nvCxnSpPr>
          <p:spPr>
            <a:xfrm>
              <a:off x="3731100" y="2398680"/>
              <a:ext cx="541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BF46331-BBDC-95E1-5301-1D3AA748055C}"/>
                </a:ext>
              </a:extLst>
            </p:cNvPr>
            <p:cNvCxnSpPr>
              <a:cxnSpLocks/>
              <a:stCxn id="6" idx="3"/>
              <a:endCxn id="7" idx="1"/>
            </p:cNvCxnSpPr>
            <p:nvPr/>
          </p:nvCxnSpPr>
          <p:spPr>
            <a:xfrm>
              <a:off x="5825612" y="2398680"/>
              <a:ext cx="4829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343CBA4-F90C-8959-D8E3-3FF52D68F0E0}"/>
                </a:ext>
              </a:extLst>
            </p:cNvPr>
            <p:cNvCxnSpPr>
              <a:cxnSpLocks/>
              <a:stCxn id="7" idx="3"/>
              <a:endCxn id="8" idx="1"/>
            </p:cNvCxnSpPr>
            <p:nvPr/>
          </p:nvCxnSpPr>
          <p:spPr>
            <a:xfrm>
              <a:off x="7861909" y="2398680"/>
              <a:ext cx="5478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38041D1-C934-7F04-8810-13E7A034E034}"/>
                </a:ext>
              </a:extLst>
            </p:cNvPr>
            <p:cNvCxnSpPr>
              <a:cxnSpLocks/>
              <a:stCxn id="7" idx="2"/>
              <a:endCxn id="10" idx="0"/>
            </p:cNvCxnSpPr>
            <p:nvPr/>
          </p:nvCxnSpPr>
          <p:spPr>
            <a:xfrm flipH="1">
              <a:off x="7083766" y="2838116"/>
              <a:ext cx="1454" cy="395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E6A9DA5-3CA6-D9C0-7F5D-A5086A7C70DF}"/>
                </a:ext>
              </a:extLst>
            </p:cNvPr>
            <p:cNvCxnSpPr>
              <a:cxnSpLocks/>
              <a:stCxn id="9" idx="2"/>
              <a:endCxn id="12" idx="0"/>
            </p:cNvCxnSpPr>
            <p:nvPr/>
          </p:nvCxnSpPr>
          <p:spPr>
            <a:xfrm>
              <a:off x="11238876" y="2838116"/>
              <a:ext cx="0" cy="395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351967-0BB5-6E59-5B36-04193AF1A30E}"/>
                </a:ext>
              </a:extLst>
            </p:cNvPr>
            <p:cNvCxnSpPr>
              <a:cxnSpLocks/>
              <a:stCxn id="10" idx="2"/>
              <a:endCxn id="13" idx="0"/>
            </p:cNvCxnSpPr>
            <p:nvPr/>
          </p:nvCxnSpPr>
          <p:spPr>
            <a:xfrm>
              <a:off x="7083766" y="4112279"/>
              <a:ext cx="0" cy="464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EDDA84B-38D1-89CD-BD80-04687EE2498C}"/>
                </a:ext>
              </a:extLst>
            </p:cNvPr>
            <p:cNvCxnSpPr>
              <a:cxnSpLocks/>
              <a:stCxn id="11" idx="1"/>
              <a:endCxn id="10" idx="3"/>
            </p:cNvCxnSpPr>
            <p:nvPr/>
          </p:nvCxnSpPr>
          <p:spPr>
            <a:xfrm flipH="1">
              <a:off x="7860456" y="3672844"/>
              <a:ext cx="5492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A6BAFF5-1986-EAA0-1178-75F6082FAD4D}"/>
                </a:ext>
              </a:extLst>
            </p:cNvPr>
            <p:cNvCxnSpPr>
              <a:cxnSpLocks/>
              <a:stCxn id="8" idx="3"/>
              <a:endCxn id="9" idx="1"/>
            </p:cNvCxnSpPr>
            <p:nvPr/>
          </p:nvCxnSpPr>
          <p:spPr>
            <a:xfrm>
              <a:off x="9963113" y="2398680"/>
              <a:ext cx="4990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296C3E3C-7096-53EB-E9DB-9B1D77EC059C}"/>
                </a:ext>
              </a:extLst>
            </p:cNvPr>
            <p:cNvCxnSpPr>
              <a:cxnSpLocks/>
              <a:stCxn id="12" idx="1"/>
            </p:cNvCxnSpPr>
            <p:nvPr/>
          </p:nvCxnSpPr>
          <p:spPr>
            <a:xfrm flipH="1">
              <a:off x="9963113" y="3672844"/>
              <a:ext cx="4990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9FBBA20E-D855-396F-B996-B623FFAF7C71}"/>
                </a:ext>
              </a:extLst>
            </p:cNvPr>
            <p:cNvSpPr>
              <a:spLocks/>
            </p:cNvSpPr>
            <p:nvPr/>
          </p:nvSpPr>
          <p:spPr>
            <a:xfrm>
              <a:off x="10462185" y="4575160"/>
              <a:ext cx="1553379" cy="878871"/>
            </a:xfrm>
            <a:prstGeom prst="roundRect">
              <a:avLst/>
            </a:prstGeom>
            <a:solidFill>
              <a:srgbClr val="A02B93"/>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lIns="91440" tIns="45720" rIns="91440" bIns="45720" rtlCol="0" anchor="ctr"/>
            <a:lstStyle/>
            <a:p>
              <a:pPr algn="ctr" defTabSz="384048">
                <a:spcAft>
                  <a:spcPts val="600"/>
                </a:spcAft>
              </a:pPr>
              <a:r>
                <a:rPr lang="en-US" sz="1400">
                  <a:solidFill>
                    <a:schemeClr val="bg1"/>
                  </a:solidFill>
                  <a:latin typeface="Georgia"/>
                </a:rPr>
                <a:t>Evaluate Synthetic Data</a:t>
              </a:r>
              <a:endParaRPr lang="en-US" sz="1400">
                <a:solidFill>
                  <a:schemeClr val="bg1"/>
                </a:solidFill>
                <a:latin typeface="Georgia" panose="02040502050405020303" pitchFamily="18" charset="0"/>
              </a:endParaRPr>
            </a:p>
          </p:txBody>
        </p:sp>
      </p:grpSp>
      <p:cxnSp>
        <p:nvCxnSpPr>
          <p:cNvPr id="94" name="Straight Arrow Connector 93">
            <a:extLst>
              <a:ext uri="{FF2B5EF4-FFF2-40B4-BE49-F238E27FC236}">
                <a16:creationId xmlns:a16="http://schemas.microsoft.com/office/drawing/2014/main" id="{11D8D71E-63C5-EBCC-5BC1-BBF0DC5E88E4}"/>
              </a:ext>
            </a:extLst>
          </p:cNvPr>
          <p:cNvCxnSpPr>
            <a:cxnSpLocks/>
            <a:stCxn id="12" idx="2"/>
            <a:endCxn id="3" idx="0"/>
          </p:cNvCxnSpPr>
          <p:nvPr/>
        </p:nvCxnSpPr>
        <p:spPr>
          <a:xfrm flipH="1">
            <a:off x="11238874" y="4110596"/>
            <a:ext cx="1" cy="4628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ADB9E99-02EF-9344-B680-4AF1EADACA73}"/>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427702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6E92A77-60CA-B698-3BDA-4F14902431E3}"/>
              </a:ext>
            </a:extLst>
          </p:cNvPr>
          <p:cNvSpPr>
            <a:spLocks noGrp="1"/>
          </p:cNvSpPr>
          <p:nvPr>
            <p:ph type="title"/>
          </p:nvPr>
        </p:nvSpPr>
        <p:spPr>
          <a:xfrm>
            <a:off x="640080" y="1243013"/>
            <a:ext cx="3855720" cy="4371974"/>
          </a:xfrm>
        </p:spPr>
        <p:txBody>
          <a:bodyPr>
            <a:normAutofit/>
          </a:bodyPr>
          <a:lstStyle/>
          <a:p>
            <a:r>
              <a:rPr lang="en-US" sz="4000" b="1">
                <a:solidFill>
                  <a:schemeClr val="tx2"/>
                </a:solidFill>
                <a:latin typeface="Georgia" panose="02040502050405020303" pitchFamily="18" charset="0"/>
              </a:rPr>
              <a:t>Tool list</a:t>
            </a:r>
          </a:p>
        </p:txBody>
      </p:sp>
      <p:sp>
        <p:nvSpPr>
          <p:cNvPr id="3" name="Content Placeholder 2">
            <a:extLst>
              <a:ext uri="{FF2B5EF4-FFF2-40B4-BE49-F238E27FC236}">
                <a16:creationId xmlns:a16="http://schemas.microsoft.com/office/drawing/2014/main" id="{1DA647FF-24FD-5FCD-87D0-7EFC404483DF}"/>
              </a:ext>
            </a:extLst>
          </p:cNvPr>
          <p:cNvSpPr>
            <a:spLocks noGrp="1"/>
          </p:cNvSpPr>
          <p:nvPr>
            <p:ph idx="1"/>
          </p:nvPr>
        </p:nvSpPr>
        <p:spPr>
          <a:xfrm>
            <a:off x="5341734" y="402967"/>
            <a:ext cx="5921519" cy="4303356"/>
          </a:xfrm>
        </p:spPr>
        <p:txBody>
          <a:bodyPr vert="horz" lIns="91440" tIns="45720" rIns="91440" bIns="45720" rtlCol="0" anchor="ctr">
            <a:noAutofit/>
          </a:bodyPr>
          <a:lstStyle/>
          <a:p>
            <a:pPr marL="0" indent="0">
              <a:buNone/>
            </a:pPr>
            <a:r>
              <a:rPr lang="en-US" sz="1600" b="1">
                <a:solidFill>
                  <a:schemeClr val="tx2"/>
                </a:solidFill>
                <a:latin typeface="Georgia" panose="02040502050405020303" pitchFamily="18" charset="0"/>
                <a:ea typeface="+mn-lt"/>
                <a:cs typeface="+mn-lt"/>
              </a:rPr>
              <a:t>Software:</a:t>
            </a:r>
          </a:p>
          <a:p>
            <a:r>
              <a:rPr lang="en-US" sz="1600" b="1">
                <a:solidFill>
                  <a:schemeClr val="tx2"/>
                </a:solidFill>
                <a:latin typeface="Georgia" panose="02040502050405020303" pitchFamily="18" charset="0"/>
                <a:ea typeface="+mn-lt"/>
                <a:cs typeface="+mn-lt"/>
              </a:rPr>
              <a:t>Programming Language:</a:t>
            </a:r>
            <a:r>
              <a:rPr lang="en-US" sz="1600">
                <a:solidFill>
                  <a:schemeClr val="tx2"/>
                </a:solidFill>
                <a:latin typeface="Georgia" panose="02040502050405020303" pitchFamily="18" charset="0"/>
                <a:ea typeface="+mn-lt"/>
                <a:cs typeface="+mn-lt"/>
              </a:rPr>
              <a:t> Python 3.10</a:t>
            </a:r>
            <a:endParaRPr lang="en-US" sz="1600">
              <a:solidFill>
                <a:schemeClr val="tx2"/>
              </a:solidFill>
              <a:latin typeface="Georgia" panose="02040502050405020303" pitchFamily="18" charset="0"/>
            </a:endParaRPr>
          </a:p>
          <a:p>
            <a:r>
              <a:rPr lang="en-US" sz="1600" b="1">
                <a:solidFill>
                  <a:schemeClr val="tx2"/>
                </a:solidFill>
                <a:latin typeface="Georgia" panose="02040502050405020303" pitchFamily="18" charset="0"/>
                <a:ea typeface="+mn-lt"/>
                <a:cs typeface="+mn-lt"/>
              </a:rPr>
              <a:t>Deep Learning Framework:</a:t>
            </a:r>
            <a:r>
              <a:rPr lang="en-US" sz="1600">
                <a:solidFill>
                  <a:schemeClr val="tx2"/>
                </a:solidFill>
                <a:latin typeface="Georgia" panose="02040502050405020303" pitchFamily="18" charset="0"/>
                <a:ea typeface="+mn-lt"/>
                <a:cs typeface="+mn-lt"/>
              </a:rPr>
              <a:t> PyTorch 2.6.0+cu118 with CUDA support</a:t>
            </a:r>
            <a:endParaRPr lang="en-US" sz="1600">
              <a:solidFill>
                <a:schemeClr val="tx2"/>
              </a:solidFill>
              <a:latin typeface="Georgia" panose="02040502050405020303" pitchFamily="18" charset="0"/>
            </a:endParaRPr>
          </a:p>
          <a:p>
            <a:r>
              <a:rPr lang="en-US" sz="1600" b="1">
                <a:solidFill>
                  <a:schemeClr val="tx2"/>
                </a:solidFill>
                <a:latin typeface="Georgia" panose="02040502050405020303" pitchFamily="18" charset="0"/>
                <a:ea typeface="+mn-lt"/>
                <a:cs typeface="+mn-lt"/>
              </a:rPr>
              <a:t>Machine Learning Libraries:</a:t>
            </a:r>
            <a:endParaRPr lang="en-US" sz="1600" b="1">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a:t>
            </a:r>
            <a:r>
              <a:rPr lang="en-US" sz="1600" err="1">
                <a:solidFill>
                  <a:schemeClr val="tx2"/>
                </a:solidFill>
                <a:latin typeface="Georgia" panose="02040502050405020303" pitchFamily="18" charset="0"/>
                <a:ea typeface="+mn-lt"/>
                <a:cs typeface="+mn-lt"/>
              </a:rPr>
              <a:t>XGBoost</a:t>
            </a:r>
            <a:r>
              <a:rPr lang="en-US" sz="1600">
                <a:solidFill>
                  <a:schemeClr val="tx2"/>
                </a:solidFill>
                <a:latin typeface="Georgia" panose="02040502050405020303" pitchFamily="18" charset="0"/>
                <a:ea typeface="+mn-lt"/>
                <a:cs typeface="+mn-lt"/>
              </a:rPr>
              <a:t> 2.1.3 for classification models</a:t>
            </a:r>
            <a:endParaRPr lang="en-US" sz="1600">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Scikit-learn 1.0.2 for preprocessing and evaluation</a:t>
            </a:r>
            <a:endParaRPr lang="en-US" sz="1600">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Pandas 2.2.3 and NumPy 1.26.4 for data manipulation</a:t>
            </a:r>
            <a:endParaRPr lang="en-US" sz="1600">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a:t>
            </a:r>
            <a:r>
              <a:rPr lang="en-US" sz="1600" err="1">
                <a:solidFill>
                  <a:schemeClr val="tx2"/>
                </a:solidFill>
                <a:latin typeface="Georgia" panose="02040502050405020303" pitchFamily="18" charset="0"/>
                <a:ea typeface="+mn-lt"/>
                <a:cs typeface="+mn-lt"/>
              </a:rPr>
              <a:t>Joblib</a:t>
            </a:r>
            <a:r>
              <a:rPr lang="en-US" sz="1600">
                <a:solidFill>
                  <a:schemeClr val="tx2"/>
                </a:solidFill>
                <a:latin typeface="Georgia" panose="02040502050405020303" pitchFamily="18" charset="0"/>
                <a:ea typeface="+mn-lt"/>
                <a:cs typeface="+mn-lt"/>
              </a:rPr>
              <a:t> 1.4.2 for parallel processing</a:t>
            </a:r>
            <a:endParaRPr lang="en-US" sz="1600">
              <a:solidFill>
                <a:schemeClr val="tx2"/>
              </a:solidFill>
              <a:latin typeface="Georgia" panose="02040502050405020303" pitchFamily="18" charset="0"/>
            </a:endParaRPr>
          </a:p>
          <a:p>
            <a:r>
              <a:rPr lang="en-US" sz="1600" b="1">
                <a:solidFill>
                  <a:schemeClr val="tx2"/>
                </a:solidFill>
                <a:latin typeface="Georgia" panose="02040502050405020303" pitchFamily="18" charset="0"/>
                <a:ea typeface="+mn-lt"/>
                <a:cs typeface="+mn-lt"/>
              </a:rPr>
              <a:t> Visualization and Statistical Testing:</a:t>
            </a:r>
          </a:p>
          <a:p>
            <a:pPr marL="0" indent="0">
              <a:buNone/>
            </a:pPr>
            <a:r>
              <a:rPr lang="en-US" sz="1600">
                <a:solidFill>
                  <a:schemeClr val="tx2"/>
                </a:solidFill>
                <a:latin typeface="Georgia" panose="02040502050405020303" pitchFamily="18" charset="0"/>
                <a:ea typeface="+mn-lt"/>
                <a:cs typeface="+mn-lt"/>
              </a:rPr>
              <a:t> ∗ Matplotlib 3.10.0 and Seaborn 0.13.2 for visualization</a:t>
            </a:r>
            <a:endParaRPr lang="en-US" sz="1600">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SciPy 1.13.1 for statistical tests (Kolmogorov-Smirnov, Anderson-Darling)</a:t>
            </a:r>
            <a:endParaRPr lang="en-US" sz="1600">
              <a:solidFill>
                <a:schemeClr val="tx2"/>
              </a:solidFill>
              <a:latin typeface="Georgia" panose="02040502050405020303" pitchFamily="18" charset="0"/>
            </a:endParaRPr>
          </a:p>
          <a:p>
            <a:pPr marL="0" indent="0">
              <a:buNone/>
            </a:pPr>
            <a:r>
              <a:rPr lang="en-US" sz="1600">
                <a:solidFill>
                  <a:schemeClr val="tx2"/>
                </a:solidFill>
                <a:latin typeface="Georgia" panose="02040502050405020303" pitchFamily="18" charset="0"/>
                <a:ea typeface="+mn-lt"/>
                <a:cs typeface="+mn-lt"/>
              </a:rPr>
              <a:t> ∗ TQDM 4.67.1 for progress tracking during lengthy model training and generation</a:t>
            </a:r>
            <a:endParaRPr lang="en-US" sz="1600">
              <a:solidFill>
                <a:schemeClr val="tx2"/>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E41510F2-083D-2377-D13A-A6637FBBCAE7}"/>
              </a:ext>
            </a:extLst>
          </p:cNvPr>
          <p:cNvSpPr>
            <a:spLocks noGrp="1"/>
          </p:cNvSpPr>
          <p:nvPr>
            <p:ph type="sldNum" sz="quarter" idx="12"/>
          </p:nvPr>
        </p:nvSpPr>
        <p:spPr>
          <a:xfrm>
            <a:off x="8610600" y="6356350"/>
            <a:ext cx="2743200" cy="365125"/>
          </a:xfrm>
        </p:spPr>
        <p:txBody>
          <a:bodyPr/>
          <a:lstStyle/>
          <a:p>
            <a:fld id="{E9D5A7C3-2E79-436C-A0C8-51022ED3A0E8}" type="slidenum">
              <a:rPr lang="en-US" smtClean="0"/>
              <a:t>9</a:t>
            </a:fld>
            <a:endParaRPr lang="en-US"/>
          </a:p>
        </p:txBody>
      </p:sp>
      <p:sp>
        <p:nvSpPr>
          <p:cNvPr id="6" name="TextBox 5">
            <a:extLst>
              <a:ext uri="{FF2B5EF4-FFF2-40B4-BE49-F238E27FC236}">
                <a16:creationId xmlns:a16="http://schemas.microsoft.com/office/drawing/2014/main" id="{62D66F0A-83F9-36A8-7783-6075CB88536F}"/>
              </a:ext>
            </a:extLst>
          </p:cNvPr>
          <p:cNvSpPr txBox="1"/>
          <p:nvPr/>
        </p:nvSpPr>
        <p:spPr>
          <a:xfrm>
            <a:off x="5341734" y="5131571"/>
            <a:ext cx="6106510" cy="1246495"/>
          </a:xfrm>
          <a:prstGeom prst="rect">
            <a:avLst/>
          </a:prstGeom>
          <a:noFill/>
        </p:spPr>
        <p:txBody>
          <a:bodyPr wrap="square">
            <a:spAutoFit/>
          </a:bodyPr>
          <a:lstStyle/>
          <a:p>
            <a:pPr marL="0" indent="0">
              <a:buNone/>
            </a:pPr>
            <a:r>
              <a:rPr lang="en-US" sz="1500" b="1">
                <a:solidFill>
                  <a:schemeClr val="tx2"/>
                </a:solidFill>
                <a:latin typeface="Georgia" panose="02040502050405020303" pitchFamily="18" charset="0"/>
                <a:ea typeface="+mn-lt"/>
                <a:cs typeface="+mn-lt"/>
              </a:rPr>
              <a:t>Hardware:</a:t>
            </a:r>
          </a:p>
          <a:p>
            <a:pPr marL="285750" indent="-285750">
              <a:buFont typeface="Arial" panose="020B0604020202020204" pitchFamily="34" charset="0"/>
              <a:buChar char="•"/>
            </a:pPr>
            <a:r>
              <a:rPr lang="en-US" sz="1500" b="1">
                <a:solidFill>
                  <a:schemeClr val="tx2"/>
                </a:solidFill>
                <a:latin typeface="Georgia" panose="02040502050405020303" pitchFamily="18" charset="0"/>
                <a:ea typeface="+mn-lt"/>
                <a:cs typeface="+mn-lt"/>
              </a:rPr>
              <a:t>GPU: </a:t>
            </a:r>
            <a:r>
              <a:rPr lang="en-US" sz="1500">
                <a:solidFill>
                  <a:schemeClr val="tx2"/>
                </a:solidFill>
                <a:latin typeface="Georgia" panose="02040502050405020303" pitchFamily="18" charset="0"/>
                <a:ea typeface="+mn-lt"/>
                <a:cs typeface="+mn-lt"/>
              </a:rPr>
              <a:t>NVIDIA GeForce RTX 4060 with 8GB VRAM for diffusion model training</a:t>
            </a:r>
          </a:p>
          <a:p>
            <a:pPr marL="285750" indent="-285750">
              <a:buFont typeface="Arial" panose="020B0604020202020204" pitchFamily="34" charset="0"/>
              <a:buChar char="•"/>
            </a:pPr>
            <a:r>
              <a:rPr lang="en-US" sz="1500" b="1">
                <a:solidFill>
                  <a:schemeClr val="tx2"/>
                </a:solidFill>
                <a:latin typeface="Georgia" panose="02040502050405020303" pitchFamily="18" charset="0"/>
                <a:ea typeface="+mn-lt"/>
                <a:cs typeface="+mn-lt"/>
              </a:rPr>
              <a:t>CPU: </a:t>
            </a:r>
            <a:r>
              <a:rPr lang="en-US" sz="1500">
                <a:solidFill>
                  <a:schemeClr val="tx2"/>
                </a:solidFill>
                <a:latin typeface="Georgia" panose="02040502050405020303" pitchFamily="18" charset="0"/>
                <a:ea typeface="+mn-lt"/>
                <a:cs typeface="+mn-lt"/>
              </a:rPr>
              <a:t>Intel Core i7 14700F (20 cores: 8P + 12E) for data preprocessing and classifier training</a:t>
            </a:r>
          </a:p>
        </p:txBody>
      </p:sp>
      <p:sp>
        <p:nvSpPr>
          <p:cNvPr id="4" name="TextBox 3">
            <a:extLst>
              <a:ext uri="{FF2B5EF4-FFF2-40B4-BE49-F238E27FC236}">
                <a16:creationId xmlns:a16="http://schemas.microsoft.com/office/drawing/2014/main" id="{9B3F0305-8C0E-AA51-4A93-FA46AA7C394A}"/>
              </a:ext>
            </a:extLst>
          </p:cNvPr>
          <p:cNvSpPr txBox="1"/>
          <p:nvPr/>
        </p:nvSpPr>
        <p:spPr>
          <a:xfrm>
            <a:off x="10701337" y="136525"/>
            <a:ext cx="1304925" cy="276999"/>
          </a:xfrm>
          <a:prstGeom prst="rect">
            <a:avLst/>
          </a:prstGeom>
          <a:noFill/>
        </p:spPr>
        <p:txBody>
          <a:bodyPr wrap="square" rtlCol="0">
            <a:spAutoFit/>
          </a:bodyPr>
          <a:lstStyle/>
          <a:p>
            <a:r>
              <a:rPr lang="en-US" sz="1200">
                <a:solidFill>
                  <a:srgbClr val="767676"/>
                </a:solidFill>
                <a:latin typeface="Georgia" panose="02040502050405020303" pitchFamily="18" charset="0"/>
              </a:rPr>
              <a:t>Presenter: Anish</a:t>
            </a:r>
          </a:p>
        </p:txBody>
      </p:sp>
    </p:spTree>
    <p:extLst>
      <p:ext uri="{BB962C8B-B14F-4D97-AF65-F5344CB8AC3E}">
        <p14:creationId xmlns:p14="http://schemas.microsoft.com/office/powerpoint/2010/main" val="143607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2611</Words>
  <Application>Microsoft Office PowerPoint</Application>
  <PresentationFormat>Widescreen</PresentationFormat>
  <Paragraphs>342</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Calibri,Sans-Serif</vt:lpstr>
      <vt:lpstr>Cambria Math</vt:lpstr>
      <vt:lpstr>Georgia</vt:lpstr>
      <vt:lpstr>Office Theme</vt:lpstr>
      <vt:lpstr>FraudFusion</vt:lpstr>
      <vt:lpstr>Presentation Overview</vt:lpstr>
      <vt:lpstr>Problem Specification</vt:lpstr>
      <vt:lpstr>Personal Learning Objectives</vt:lpstr>
      <vt:lpstr>Team Learning Objectives</vt:lpstr>
      <vt:lpstr>Related Work</vt:lpstr>
      <vt:lpstr>Amendments</vt:lpstr>
      <vt:lpstr>Solution Design</vt:lpstr>
      <vt:lpstr>Tool list</vt:lpstr>
      <vt:lpstr>Methodology: Models Used </vt:lpstr>
      <vt:lpstr>Timeline &amp; Key Milestones</vt:lpstr>
      <vt:lpstr>Sample Video/Code</vt:lpstr>
      <vt:lpstr>Results (Diffusion Model)</vt:lpstr>
      <vt:lpstr>Results (Classifier Model)</vt:lpstr>
      <vt:lpstr>Postmortem</vt:lpstr>
      <vt:lpstr>Future Direction</vt:lpstr>
      <vt:lpstr>Contributions (Raghu)</vt:lpstr>
      <vt:lpstr>Contributions (Anish)</vt:lpstr>
      <vt:lpstr>References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dc:creator>
  <cp:lastModifiedBy>Raghu Ram</cp:lastModifiedBy>
  <cp:revision>1</cp:revision>
  <dcterms:created xsi:type="dcterms:W3CDTF">2025-03-15T16:57:25Z</dcterms:created>
  <dcterms:modified xsi:type="dcterms:W3CDTF">2025-04-16T13:53:55Z</dcterms:modified>
</cp:coreProperties>
</file>