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0" r:id="rId3"/>
    <p:sldId id="261" r:id="rId4"/>
    <p:sldId id="262" r:id="rId5"/>
    <p:sldId id="267" r:id="rId6"/>
    <p:sldId id="257" r:id="rId7"/>
    <p:sldId id="259" r:id="rId8"/>
    <p:sldId id="265" r:id="rId9"/>
    <p:sldId id="266" r:id="rId10"/>
    <p:sldId id="270"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7132"/>
    <a:srgbClr val="F1A47B"/>
    <a:srgbClr val="196B24"/>
    <a:srgbClr val="0F9ED5"/>
    <a:srgbClr val="A02B93"/>
    <a:srgbClr val="4EA72E"/>
    <a:srgbClr val="4C8C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592281-6203-4D6C-9CD2-31D48ED9F8FB}" v="444" dt="2025-03-15T21:49:21.832"/>
    <p1510:client id="{9FE32241-0E45-47CD-B8F3-725CCC919FDC}" v="292" dt="2025-03-16T21:03:24.584"/>
    <p1510:client id="{D477C0A6-B880-484D-8CF5-1474955BE5AA}" v="4077" dt="2025-03-16T21:04:01.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u Ram" userId="56fce5bf1a2ba3c1" providerId="LiveId" clId="{D477C0A6-B880-484D-8CF5-1474955BE5AA}"/>
    <pc:docChg chg="undo custSel addSld delSld modSld sldOrd">
      <pc:chgData name="Raghu Ram" userId="56fce5bf1a2ba3c1" providerId="LiveId" clId="{D477C0A6-B880-484D-8CF5-1474955BE5AA}" dt="2025-03-16T21:04:01.660" v="4182" actId="47"/>
      <pc:docMkLst>
        <pc:docMk/>
      </pc:docMkLst>
      <pc:sldChg chg="addSp delSp modSp new mod setBg addAnim delAnim">
        <pc:chgData name="Raghu Ram" userId="56fce5bf1a2ba3c1" providerId="LiveId" clId="{D477C0A6-B880-484D-8CF5-1474955BE5AA}" dt="2025-03-15T22:32:36.966" v="3937" actId="1076"/>
        <pc:sldMkLst>
          <pc:docMk/>
          <pc:sldMk cId="3216684047" sldId="256"/>
        </pc:sldMkLst>
        <pc:spChg chg="mod">
          <ac:chgData name="Raghu Ram" userId="56fce5bf1a2ba3c1" providerId="LiveId" clId="{D477C0A6-B880-484D-8CF5-1474955BE5AA}" dt="2025-03-15T22:32:26.159" v="3934" actId="1076"/>
          <ac:spMkLst>
            <pc:docMk/>
            <pc:sldMk cId="3216684047" sldId="256"/>
            <ac:spMk id="2" creationId="{81B9FC33-B4DD-D7F7-5490-06F3B8637096}"/>
          </ac:spMkLst>
        </pc:spChg>
        <pc:spChg chg="mod">
          <ac:chgData name="Raghu Ram" userId="56fce5bf1a2ba3c1" providerId="LiveId" clId="{D477C0A6-B880-484D-8CF5-1474955BE5AA}" dt="2025-03-15T22:32:36.966" v="3937" actId="1076"/>
          <ac:spMkLst>
            <pc:docMk/>
            <pc:sldMk cId="3216684047" sldId="256"/>
            <ac:spMk id="3" creationId="{2291F52B-AA46-7FF3-DCD2-66C882207C08}"/>
          </ac:spMkLst>
        </pc:spChg>
        <pc:spChg chg="add">
          <ac:chgData name="Raghu Ram" userId="56fce5bf1a2ba3c1" providerId="LiveId" clId="{D477C0A6-B880-484D-8CF5-1474955BE5AA}" dt="2025-03-15T22:13:24.373" v="2638" actId="26606"/>
          <ac:spMkLst>
            <pc:docMk/>
            <pc:sldMk cId="3216684047" sldId="256"/>
            <ac:spMk id="5" creationId="{46F1F2C8-798B-4CCE-A851-94AFAF350BED}"/>
          </ac:spMkLst>
        </pc:spChg>
        <pc:spChg chg="add del">
          <ac:chgData name="Raghu Ram" userId="56fce5bf1a2ba3c1" providerId="LiveId" clId="{D477C0A6-B880-484D-8CF5-1474955BE5AA}" dt="2025-03-15T22:32:07.098" v="3914" actId="26606"/>
          <ac:spMkLst>
            <pc:docMk/>
            <pc:sldMk cId="3216684047" sldId="256"/>
            <ac:spMk id="6" creationId="{755E9CD0-04B0-4A3C-B291-AD913379C713}"/>
          </ac:spMkLst>
        </pc:spChg>
        <pc:spChg chg="add del">
          <ac:chgData name="Raghu Ram" userId="56fce5bf1a2ba3c1" providerId="LiveId" clId="{D477C0A6-B880-484D-8CF5-1474955BE5AA}" dt="2025-03-15T22:32:07.098" v="3914" actId="26606"/>
          <ac:spMkLst>
            <pc:docMk/>
            <pc:sldMk cId="3216684047" sldId="256"/>
            <ac:spMk id="7" creationId="{1DD8BF3B-6066-418C-8D1A-75C5E396FC04}"/>
          </ac:spMkLst>
        </pc:spChg>
        <pc:spChg chg="add del">
          <ac:chgData name="Raghu Ram" userId="56fce5bf1a2ba3c1" providerId="LiveId" clId="{D477C0A6-B880-484D-8CF5-1474955BE5AA}" dt="2025-03-15T22:12:50.434" v="2637" actId="26606"/>
          <ac:spMkLst>
            <pc:docMk/>
            <pc:sldMk cId="3216684047" sldId="256"/>
            <ac:spMk id="8" creationId="{1A3C89F8-0D2F-47FF-B903-151248265F47}"/>
          </ac:spMkLst>
        </pc:spChg>
        <pc:spChg chg="add">
          <ac:chgData name="Raghu Ram" userId="56fce5bf1a2ba3c1" providerId="LiveId" clId="{D477C0A6-B880-484D-8CF5-1474955BE5AA}" dt="2025-03-15T22:13:24.373" v="2638" actId="26606"/>
          <ac:spMkLst>
            <pc:docMk/>
            <pc:sldMk cId="3216684047" sldId="256"/>
            <ac:spMk id="9" creationId="{80BC66F9-7A74-4286-AD22-1174052CC22C}"/>
          </ac:spMkLst>
        </pc:spChg>
        <pc:spChg chg="add del">
          <ac:chgData name="Raghu Ram" userId="56fce5bf1a2ba3c1" providerId="LiveId" clId="{D477C0A6-B880-484D-8CF5-1474955BE5AA}" dt="2025-03-15T22:12:50.434" v="2637" actId="26606"/>
          <ac:spMkLst>
            <pc:docMk/>
            <pc:sldMk cId="3216684047" sldId="256"/>
            <ac:spMk id="10" creationId="{C5CB530E-515E-412C-9DF1-5F8FFBD6F383}"/>
          </ac:spMkLst>
        </pc:spChg>
        <pc:spChg chg="add del">
          <ac:chgData name="Raghu Ram" userId="56fce5bf1a2ba3c1" providerId="LiveId" clId="{D477C0A6-B880-484D-8CF5-1474955BE5AA}" dt="2025-03-15T22:32:07.098" v="3914" actId="26606"/>
          <ac:spMkLst>
            <pc:docMk/>
            <pc:sldMk cId="3216684047" sldId="256"/>
            <ac:spMk id="11" creationId="{D8142CC3-2B5C-48E6-9DF0-6C8ACBAF23EF}"/>
          </ac:spMkLst>
        </pc:spChg>
        <pc:spChg chg="add del">
          <ac:chgData name="Raghu Ram" userId="56fce5bf1a2ba3c1" providerId="LiveId" clId="{D477C0A6-B880-484D-8CF5-1474955BE5AA}" dt="2025-03-15T22:12:50.434" v="2637" actId="26606"/>
          <ac:spMkLst>
            <pc:docMk/>
            <pc:sldMk cId="3216684047" sldId="256"/>
            <ac:spMk id="12" creationId="{712D4376-A578-4FF1-94FC-245E7A6A489F}"/>
          </ac:spMkLst>
        </pc:spChg>
        <pc:spChg chg="add del">
          <ac:chgData name="Raghu Ram" userId="56fce5bf1a2ba3c1" providerId="LiveId" clId="{D477C0A6-B880-484D-8CF5-1474955BE5AA}" dt="2025-03-15T22:12:50.434" v="2637" actId="26606"/>
          <ac:spMkLst>
            <pc:docMk/>
            <pc:sldMk cId="3216684047" sldId="256"/>
            <ac:spMk id="14" creationId="{AEA7509D-F04F-40CB-A0B3-EEF16499CC9F}"/>
          </ac:spMkLst>
        </pc:spChg>
        <pc:spChg chg="add del">
          <ac:chgData name="Raghu Ram" userId="56fce5bf1a2ba3c1" providerId="LiveId" clId="{D477C0A6-B880-484D-8CF5-1474955BE5AA}" dt="2025-03-15T22:32:07.098" v="3914" actId="26606"/>
          <ac:spMkLst>
            <pc:docMk/>
            <pc:sldMk cId="3216684047" sldId="256"/>
            <ac:spMk id="15" creationId="{46A89C79-8EF3-4AF9-B3D9-59A883F41C83}"/>
          </ac:spMkLst>
        </pc:spChg>
        <pc:spChg chg="add del">
          <ac:chgData name="Raghu Ram" userId="56fce5bf1a2ba3c1" providerId="LiveId" clId="{D477C0A6-B880-484D-8CF5-1474955BE5AA}" dt="2025-03-15T22:32:07.098" v="3914" actId="26606"/>
          <ac:spMkLst>
            <pc:docMk/>
            <pc:sldMk cId="3216684047" sldId="256"/>
            <ac:spMk id="17" creationId="{EFE5CE34-4543-42E5-B82C-1F3D12422CDD}"/>
          </ac:spMkLst>
        </pc:spChg>
        <pc:spChg chg="add del">
          <ac:chgData name="Raghu Ram" userId="56fce5bf1a2ba3c1" providerId="LiveId" clId="{D477C0A6-B880-484D-8CF5-1474955BE5AA}" dt="2025-03-15T22:12:50.434" v="2637" actId="26606"/>
          <ac:spMkLst>
            <pc:docMk/>
            <pc:sldMk cId="3216684047" sldId="256"/>
            <ac:spMk id="18" creationId="{508BEF50-7B1E-49A4-BC19-5F4F1D755E64}"/>
          </ac:spMkLst>
        </pc:spChg>
        <pc:spChg chg="add del">
          <ac:chgData name="Raghu Ram" userId="56fce5bf1a2ba3c1" providerId="LiveId" clId="{D477C0A6-B880-484D-8CF5-1474955BE5AA}" dt="2025-03-15T22:12:50.434" v="2637" actId="26606"/>
          <ac:spMkLst>
            <pc:docMk/>
            <pc:sldMk cId="3216684047" sldId="256"/>
            <ac:spMk id="20" creationId="{3FBAD350-5664-4811-A208-657FB882D350}"/>
          </ac:spMkLst>
        </pc:spChg>
        <pc:spChg chg="add del">
          <ac:chgData name="Raghu Ram" userId="56fce5bf1a2ba3c1" providerId="LiveId" clId="{D477C0A6-B880-484D-8CF5-1474955BE5AA}" dt="2025-03-15T22:12:50.434" v="2637" actId="26606"/>
          <ac:spMkLst>
            <pc:docMk/>
            <pc:sldMk cId="3216684047" sldId="256"/>
            <ac:spMk id="22" creationId="{C39ADB8F-D187-49D7-BDCF-C1B6DC727068}"/>
          </ac:spMkLst>
        </pc:spChg>
        <pc:spChg chg="add del">
          <ac:chgData name="Raghu Ram" userId="56fce5bf1a2ba3c1" providerId="LiveId" clId="{D477C0A6-B880-484D-8CF5-1474955BE5AA}" dt="2025-03-15T22:32:07.098" v="3914" actId="26606"/>
          <ac:spMkLst>
            <pc:docMk/>
            <pc:sldMk cId="3216684047" sldId="256"/>
            <ac:spMk id="24" creationId="{72AF41FE-63D7-4695-81D2-66D2510E4486}"/>
          </ac:spMkLst>
        </pc:spChg>
        <pc:spChg chg="add">
          <ac:chgData name="Raghu Ram" userId="56fce5bf1a2ba3c1" providerId="LiveId" clId="{D477C0A6-B880-484D-8CF5-1474955BE5AA}" dt="2025-03-15T22:32:07.098" v="3914" actId="26606"/>
          <ac:spMkLst>
            <pc:docMk/>
            <pc:sldMk cId="3216684047" sldId="256"/>
            <ac:spMk id="29" creationId="{5A292AEA-2528-46C0-B426-95822B6141FB}"/>
          </ac:spMkLst>
        </pc:spChg>
        <pc:spChg chg="add">
          <ac:chgData name="Raghu Ram" userId="56fce5bf1a2ba3c1" providerId="LiveId" clId="{D477C0A6-B880-484D-8CF5-1474955BE5AA}" dt="2025-03-15T22:32:07.098" v="3914" actId="26606"/>
          <ac:spMkLst>
            <pc:docMk/>
            <pc:sldMk cId="3216684047" sldId="256"/>
            <ac:spMk id="33" creationId="{2BE67753-EA0E-4819-8D22-0B6600CF7231}"/>
          </ac:spMkLst>
        </pc:spChg>
        <pc:cxnChg chg="add del">
          <ac:chgData name="Raghu Ram" userId="56fce5bf1a2ba3c1" providerId="LiveId" clId="{D477C0A6-B880-484D-8CF5-1474955BE5AA}" dt="2025-03-15T22:12:50.434" v="2637" actId="26606"/>
          <ac:cxnSpMkLst>
            <pc:docMk/>
            <pc:sldMk cId="3216684047" sldId="256"/>
            <ac:cxnSpMk id="16" creationId="{56020367-4FD5-4596-8E10-C5F095CD8DBF}"/>
          </ac:cxnSpMkLst>
        </pc:cxnChg>
      </pc:sldChg>
      <pc:sldChg chg="addSp delSp modSp new mod setBg modNotesTx">
        <pc:chgData name="Raghu Ram" userId="56fce5bf1a2ba3c1" providerId="LiveId" clId="{D477C0A6-B880-484D-8CF5-1474955BE5AA}" dt="2025-03-15T22:31:41.893" v="3909" actId="1076"/>
        <pc:sldMkLst>
          <pc:docMk/>
          <pc:sldMk cId="4108499343" sldId="257"/>
        </pc:sldMkLst>
        <pc:spChg chg="mod">
          <ac:chgData name="Raghu Ram" userId="56fce5bf1a2ba3c1" providerId="LiveId" clId="{D477C0A6-B880-484D-8CF5-1474955BE5AA}" dt="2025-03-15T22:31:00.374" v="3893" actId="26606"/>
          <ac:spMkLst>
            <pc:docMk/>
            <pc:sldMk cId="4108499343" sldId="257"/>
            <ac:spMk id="2" creationId="{BA499089-9C6E-60D5-7662-9F0EB672D948}"/>
          </ac:spMkLst>
        </pc:spChg>
        <pc:spChg chg="mod">
          <ac:chgData name="Raghu Ram" userId="56fce5bf1a2ba3c1" providerId="LiveId" clId="{D477C0A6-B880-484D-8CF5-1474955BE5AA}" dt="2025-03-15T22:31:41.893" v="3909" actId="1076"/>
          <ac:spMkLst>
            <pc:docMk/>
            <pc:sldMk cId="4108499343" sldId="257"/>
            <ac:spMk id="3" creationId="{8585E9BD-713E-D40E-61F2-4D762FC1B6D2}"/>
          </ac:spMkLst>
        </pc:spChg>
        <pc:spChg chg="add del">
          <ac:chgData name="Raghu Ram" userId="56fce5bf1a2ba3c1" providerId="LiveId" clId="{D477C0A6-B880-484D-8CF5-1474955BE5AA}" dt="2025-03-15T22:30:55.414" v="3882" actId="26606"/>
          <ac:spMkLst>
            <pc:docMk/>
            <pc:sldMk cId="4108499343" sldId="257"/>
            <ac:spMk id="8" creationId="{87BF42CA-AD55-48B4-8949-C4DCA60A6AEE}"/>
          </ac:spMkLst>
        </pc:spChg>
        <pc:spChg chg="add del">
          <ac:chgData name="Raghu Ram" userId="56fce5bf1a2ba3c1" providerId="LiveId" clId="{D477C0A6-B880-484D-8CF5-1474955BE5AA}" dt="2025-03-15T22:30:55.414" v="3882" actId="26606"/>
          <ac:spMkLst>
            <pc:docMk/>
            <pc:sldMk cId="4108499343" sldId="257"/>
            <ac:spMk id="10" creationId="{66AE1D3D-3106-4CB2-AA7C-0C1642AC0F2E}"/>
          </ac:spMkLst>
        </pc:spChg>
        <pc:spChg chg="add del">
          <ac:chgData name="Raghu Ram" userId="56fce5bf1a2ba3c1" providerId="LiveId" clId="{D477C0A6-B880-484D-8CF5-1474955BE5AA}" dt="2025-03-15T22:30:55.971" v="3884" actId="26606"/>
          <ac:spMkLst>
            <pc:docMk/>
            <pc:sldMk cId="4108499343" sldId="257"/>
            <ac:spMk id="19" creationId="{18873D23-2DCF-4B31-A009-95721C06E8E1}"/>
          </ac:spMkLst>
        </pc:spChg>
        <pc:spChg chg="add del">
          <ac:chgData name="Raghu Ram" userId="56fce5bf1a2ba3c1" providerId="LiveId" clId="{D477C0A6-B880-484D-8CF5-1474955BE5AA}" dt="2025-03-15T22:30:55.971" v="3884" actId="26606"/>
          <ac:spMkLst>
            <pc:docMk/>
            <pc:sldMk cId="4108499343" sldId="257"/>
            <ac:spMk id="20" creationId="{C13EF075-D4EF-4929-ADBC-91B27DA19955}"/>
          </ac:spMkLst>
        </pc:spChg>
        <pc:spChg chg="add del">
          <ac:chgData name="Raghu Ram" userId="56fce5bf1a2ba3c1" providerId="LiveId" clId="{D477C0A6-B880-484D-8CF5-1474955BE5AA}" dt="2025-03-15T22:30:56.599" v="3886" actId="26606"/>
          <ac:spMkLst>
            <pc:docMk/>
            <pc:sldMk cId="4108499343" sldId="257"/>
            <ac:spMk id="27" creationId="{87BF42CA-AD55-48B4-8949-C4DCA60A6AEE}"/>
          </ac:spMkLst>
        </pc:spChg>
        <pc:spChg chg="add del">
          <ac:chgData name="Raghu Ram" userId="56fce5bf1a2ba3c1" providerId="LiveId" clId="{D477C0A6-B880-484D-8CF5-1474955BE5AA}" dt="2025-03-15T22:30:56.599" v="3886" actId="26606"/>
          <ac:spMkLst>
            <pc:docMk/>
            <pc:sldMk cId="4108499343" sldId="257"/>
            <ac:spMk id="28" creationId="{66AE1D3D-3106-4CB2-AA7C-0C1642AC0F2E}"/>
          </ac:spMkLst>
        </pc:spChg>
        <pc:spChg chg="add del">
          <ac:chgData name="Raghu Ram" userId="56fce5bf1a2ba3c1" providerId="LiveId" clId="{D477C0A6-B880-484D-8CF5-1474955BE5AA}" dt="2025-03-15T22:30:57.534" v="3888" actId="26606"/>
          <ac:spMkLst>
            <pc:docMk/>
            <pc:sldMk cId="4108499343" sldId="257"/>
            <ac:spMk id="31" creationId="{18873D23-2DCF-4B31-A009-95721C06E8E1}"/>
          </ac:spMkLst>
        </pc:spChg>
        <pc:spChg chg="add del">
          <ac:chgData name="Raghu Ram" userId="56fce5bf1a2ba3c1" providerId="LiveId" clId="{D477C0A6-B880-484D-8CF5-1474955BE5AA}" dt="2025-03-15T22:30:57.534" v="3888" actId="26606"/>
          <ac:spMkLst>
            <pc:docMk/>
            <pc:sldMk cId="4108499343" sldId="257"/>
            <ac:spMk id="32" creationId="{C13EF075-D4EF-4929-ADBC-91B27DA19955}"/>
          </ac:spMkLst>
        </pc:spChg>
        <pc:spChg chg="add del">
          <ac:chgData name="Raghu Ram" userId="56fce5bf1a2ba3c1" providerId="LiveId" clId="{D477C0A6-B880-484D-8CF5-1474955BE5AA}" dt="2025-03-15T22:30:59.534" v="3890" actId="26606"/>
          <ac:spMkLst>
            <pc:docMk/>
            <pc:sldMk cId="4108499343" sldId="257"/>
            <ac:spMk id="39" creationId="{87BF42CA-AD55-48B4-8949-C4DCA60A6AEE}"/>
          </ac:spMkLst>
        </pc:spChg>
        <pc:spChg chg="add del">
          <ac:chgData name="Raghu Ram" userId="56fce5bf1a2ba3c1" providerId="LiveId" clId="{D477C0A6-B880-484D-8CF5-1474955BE5AA}" dt="2025-03-15T22:30:59.534" v="3890" actId="26606"/>
          <ac:spMkLst>
            <pc:docMk/>
            <pc:sldMk cId="4108499343" sldId="257"/>
            <ac:spMk id="40" creationId="{66AE1D3D-3106-4CB2-AA7C-0C1642AC0F2E}"/>
          </ac:spMkLst>
        </pc:spChg>
        <pc:spChg chg="add del">
          <ac:chgData name="Raghu Ram" userId="56fce5bf1a2ba3c1" providerId="LiveId" clId="{D477C0A6-B880-484D-8CF5-1474955BE5AA}" dt="2025-03-15T22:31:00.365" v="3892" actId="26606"/>
          <ac:spMkLst>
            <pc:docMk/>
            <pc:sldMk cId="4108499343" sldId="257"/>
            <ac:spMk id="48" creationId="{18873D23-2DCF-4B31-A009-95721C06E8E1}"/>
          </ac:spMkLst>
        </pc:spChg>
        <pc:spChg chg="add del">
          <ac:chgData name="Raghu Ram" userId="56fce5bf1a2ba3c1" providerId="LiveId" clId="{D477C0A6-B880-484D-8CF5-1474955BE5AA}" dt="2025-03-15T22:31:00.365" v="3892" actId="26606"/>
          <ac:spMkLst>
            <pc:docMk/>
            <pc:sldMk cId="4108499343" sldId="257"/>
            <ac:spMk id="49" creationId="{C13EF075-D4EF-4929-ADBC-91B27DA19955}"/>
          </ac:spMkLst>
        </pc:spChg>
        <pc:spChg chg="add">
          <ac:chgData name="Raghu Ram" userId="56fce5bf1a2ba3c1" providerId="LiveId" clId="{D477C0A6-B880-484D-8CF5-1474955BE5AA}" dt="2025-03-15T22:31:00.374" v="3893" actId="26606"/>
          <ac:spMkLst>
            <pc:docMk/>
            <pc:sldMk cId="4108499343" sldId="257"/>
            <ac:spMk id="52" creationId="{87BF42CA-AD55-48B4-8949-C4DCA60A6AEE}"/>
          </ac:spMkLst>
        </pc:spChg>
        <pc:spChg chg="add">
          <ac:chgData name="Raghu Ram" userId="56fce5bf1a2ba3c1" providerId="LiveId" clId="{D477C0A6-B880-484D-8CF5-1474955BE5AA}" dt="2025-03-15T22:31:00.374" v="3893" actId="26606"/>
          <ac:spMkLst>
            <pc:docMk/>
            <pc:sldMk cId="4108499343" sldId="257"/>
            <ac:spMk id="53" creationId="{66AE1D3D-3106-4CB2-AA7C-0C1642AC0F2E}"/>
          </ac:spMkLst>
        </pc:spChg>
        <pc:grpChg chg="add del">
          <ac:chgData name="Raghu Ram" userId="56fce5bf1a2ba3c1" providerId="LiveId" clId="{D477C0A6-B880-484D-8CF5-1474955BE5AA}" dt="2025-03-15T22:30:55.414" v="3882" actId="26606"/>
          <ac:grpSpMkLst>
            <pc:docMk/>
            <pc:sldMk cId="4108499343" sldId="257"/>
            <ac:grpSpMk id="12" creationId="{0A31B6AF-B711-4CDB-8C2B-16E963DDC4C5}"/>
          </ac:grpSpMkLst>
        </pc:grpChg>
        <pc:grpChg chg="add del">
          <ac:chgData name="Raghu Ram" userId="56fce5bf1a2ba3c1" providerId="LiveId" clId="{D477C0A6-B880-484D-8CF5-1474955BE5AA}" dt="2025-03-15T22:30:55.971" v="3884" actId="26606"/>
          <ac:grpSpMkLst>
            <pc:docMk/>
            <pc:sldMk cId="4108499343" sldId="257"/>
            <ac:grpSpMk id="21" creationId="{DAA26DFA-AAB2-4973-9C17-16D587C7B198}"/>
          </ac:grpSpMkLst>
        </pc:grpChg>
        <pc:grpChg chg="add del">
          <ac:chgData name="Raghu Ram" userId="56fce5bf1a2ba3c1" providerId="LiveId" clId="{D477C0A6-B880-484D-8CF5-1474955BE5AA}" dt="2025-03-15T22:30:56.599" v="3886" actId="26606"/>
          <ac:grpSpMkLst>
            <pc:docMk/>
            <pc:sldMk cId="4108499343" sldId="257"/>
            <ac:grpSpMk id="29" creationId="{0A31B6AF-B711-4CDB-8C2B-16E963DDC4C5}"/>
          </ac:grpSpMkLst>
        </pc:grpChg>
        <pc:grpChg chg="add del">
          <ac:chgData name="Raghu Ram" userId="56fce5bf1a2ba3c1" providerId="LiveId" clId="{D477C0A6-B880-484D-8CF5-1474955BE5AA}" dt="2025-03-15T22:30:57.534" v="3888" actId="26606"/>
          <ac:grpSpMkLst>
            <pc:docMk/>
            <pc:sldMk cId="4108499343" sldId="257"/>
            <ac:grpSpMk id="33" creationId="{DAA26DFA-AAB2-4973-9C17-16D587C7B198}"/>
          </ac:grpSpMkLst>
        </pc:grpChg>
        <pc:grpChg chg="add del">
          <ac:chgData name="Raghu Ram" userId="56fce5bf1a2ba3c1" providerId="LiveId" clId="{D477C0A6-B880-484D-8CF5-1474955BE5AA}" dt="2025-03-15T22:30:59.534" v="3890" actId="26606"/>
          <ac:grpSpMkLst>
            <pc:docMk/>
            <pc:sldMk cId="4108499343" sldId="257"/>
            <ac:grpSpMk id="41" creationId="{0A31B6AF-B711-4CDB-8C2B-16E963DDC4C5}"/>
          </ac:grpSpMkLst>
        </pc:grpChg>
        <pc:grpChg chg="add del">
          <ac:chgData name="Raghu Ram" userId="56fce5bf1a2ba3c1" providerId="LiveId" clId="{D477C0A6-B880-484D-8CF5-1474955BE5AA}" dt="2025-03-15T22:31:00.365" v="3892" actId="26606"/>
          <ac:grpSpMkLst>
            <pc:docMk/>
            <pc:sldMk cId="4108499343" sldId="257"/>
            <ac:grpSpMk id="50" creationId="{DAA26DFA-AAB2-4973-9C17-16D587C7B198}"/>
          </ac:grpSpMkLst>
        </pc:grpChg>
        <pc:grpChg chg="add">
          <ac:chgData name="Raghu Ram" userId="56fce5bf1a2ba3c1" providerId="LiveId" clId="{D477C0A6-B880-484D-8CF5-1474955BE5AA}" dt="2025-03-15T22:31:00.374" v="3893" actId="26606"/>
          <ac:grpSpMkLst>
            <pc:docMk/>
            <pc:sldMk cId="4108499343" sldId="257"/>
            <ac:grpSpMk id="54" creationId="{0A31B6AF-B711-4CDB-8C2B-16E963DDC4C5}"/>
          </ac:grpSpMkLst>
        </pc:grpChg>
      </pc:sldChg>
      <pc:sldChg chg="addSp delSp modSp new del mod ord modNotesTx">
        <pc:chgData name="Raghu Ram" userId="56fce5bf1a2ba3c1" providerId="LiveId" clId="{D477C0A6-B880-484D-8CF5-1474955BE5AA}" dt="2025-03-16T21:04:00.691" v="4181" actId="47"/>
        <pc:sldMkLst>
          <pc:docMk/>
          <pc:sldMk cId="4282750500" sldId="258"/>
        </pc:sldMkLst>
        <pc:spChg chg="mod">
          <ac:chgData name="Raghu Ram" userId="56fce5bf1a2ba3c1" providerId="LiveId" clId="{D477C0A6-B880-484D-8CF5-1474955BE5AA}" dt="2025-03-15T21:17:05.265" v="185" actId="113"/>
          <ac:spMkLst>
            <pc:docMk/>
            <pc:sldMk cId="4282750500" sldId="258"/>
            <ac:spMk id="2" creationId="{B7E72F4F-A289-150D-E873-B66A0CB821F6}"/>
          </ac:spMkLst>
        </pc:spChg>
        <pc:spChg chg="mod">
          <ac:chgData name="Raghu Ram" userId="56fce5bf1a2ba3c1" providerId="LiveId" clId="{D477C0A6-B880-484D-8CF5-1474955BE5AA}" dt="2025-03-15T21:12:31.189" v="142" actId="27636"/>
          <ac:spMkLst>
            <pc:docMk/>
            <pc:sldMk cId="4282750500" sldId="258"/>
            <ac:spMk id="3" creationId="{759CD38D-8C9B-F788-2F3B-F584548FB056}"/>
          </ac:spMkLst>
        </pc:spChg>
        <pc:graphicFrameChg chg="add del modGraphic">
          <ac:chgData name="Raghu Ram" userId="56fce5bf1a2ba3c1" providerId="LiveId" clId="{D477C0A6-B880-484D-8CF5-1474955BE5AA}" dt="2025-03-15T21:03:26.133" v="111" actId="1032"/>
          <ac:graphicFrameMkLst>
            <pc:docMk/>
            <pc:sldMk cId="4282750500" sldId="258"/>
            <ac:graphicFrameMk id="4" creationId="{25A9BA27-E27B-B77F-39C1-C594AF8547B0}"/>
          </ac:graphicFrameMkLst>
        </pc:graphicFrameChg>
        <pc:graphicFrameChg chg="add del mod modGraphic">
          <ac:chgData name="Raghu Ram" userId="56fce5bf1a2ba3c1" providerId="LiveId" clId="{D477C0A6-B880-484D-8CF5-1474955BE5AA}" dt="2025-03-15T21:05:20.014" v="114" actId="478"/>
          <ac:graphicFrameMkLst>
            <pc:docMk/>
            <pc:sldMk cId="4282750500" sldId="258"/>
            <ac:graphicFrameMk id="5" creationId="{A18A0F25-A598-C397-4C75-5BA70101CD0B}"/>
          </ac:graphicFrameMkLst>
        </pc:graphicFrameChg>
        <pc:graphicFrameChg chg="add del modGraphic">
          <ac:chgData name="Raghu Ram" userId="56fce5bf1a2ba3c1" providerId="LiveId" clId="{D477C0A6-B880-484D-8CF5-1474955BE5AA}" dt="2025-03-15T21:25:02.051" v="241" actId="1032"/>
          <ac:graphicFrameMkLst>
            <pc:docMk/>
            <pc:sldMk cId="4282750500" sldId="258"/>
            <ac:graphicFrameMk id="6" creationId="{84833370-438F-6916-F7E5-0435C040D7B1}"/>
          </ac:graphicFrameMkLst>
        </pc:graphicFrameChg>
      </pc:sldChg>
      <pc:sldChg chg="addSp delSp modSp new mod modNotesTx">
        <pc:chgData name="Raghu Ram" userId="56fce5bf1a2ba3c1" providerId="LiveId" clId="{D477C0A6-B880-484D-8CF5-1474955BE5AA}" dt="2025-03-15T21:50:30.050" v="951" actId="20577"/>
        <pc:sldMkLst>
          <pc:docMk/>
          <pc:sldMk cId="1491638000" sldId="259"/>
        </pc:sldMkLst>
        <pc:spChg chg="mod">
          <ac:chgData name="Raghu Ram" userId="56fce5bf1a2ba3c1" providerId="LiveId" clId="{D477C0A6-B880-484D-8CF5-1474955BE5AA}" dt="2025-03-15T21:35:50.446" v="733" actId="14100"/>
          <ac:spMkLst>
            <pc:docMk/>
            <pc:sldMk cId="1491638000" sldId="259"/>
            <ac:spMk id="2" creationId="{A1ADAE63-C644-0149-5F52-56B322156D79}"/>
          </ac:spMkLst>
        </pc:spChg>
        <pc:spChg chg="add del">
          <ac:chgData name="Raghu Ram" userId="56fce5bf1a2ba3c1" providerId="LiveId" clId="{D477C0A6-B880-484D-8CF5-1474955BE5AA}" dt="2025-03-15T21:05:40.493" v="119" actId="1032"/>
          <ac:spMkLst>
            <pc:docMk/>
            <pc:sldMk cId="1491638000" sldId="259"/>
            <ac:spMk id="3" creationId="{DA1D07F2-6E7A-6B97-175C-2F01B635000A}"/>
          </ac:spMkLst>
        </pc:spChg>
        <pc:graphicFrameChg chg="add del mod modGraphic">
          <ac:chgData name="Raghu Ram" userId="56fce5bf1a2ba3c1" providerId="LiveId" clId="{D477C0A6-B880-484D-8CF5-1474955BE5AA}" dt="2025-03-15T21:05:34.411" v="118" actId="1032"/>
          <ac:graphicFrameMkLst>
            <pc:docMk/>
            <pc:sldMk cId="1491638000" sldId="259"/>
            <ac:graphicFrameMk id="4" creationId="{F0904177-B695-8E9C-CEA5-F8A0552B99C7}"/>
          </ac:graphicFrameMkLst>
        </pc:graphicFrameChg>
        <pc:graphicFrameChg chg="add mod modGraphic">
          <ac:chgData name="Raghu Ram" userId="56fce5bf1a2ba3c1" providerId="LiveId" clId="{D477C0A6-B880-484D-8CF5-1474955BE5AA}" dt="2025-03-15T21:38:54.876" v="759" actId="1076"/>
          <ac:graphicFrameMkLst>
            <pc:docMk/>
            <pc:sldMk cId="1491638000" sldId="259"/>
            <ac:graphicFrameMk id="5" creationId="{35721EF9-D9EC-808B-4A65-071EEAE61378}"/>
          </ac:graphicFrameMkLst>
        </pc:graphicFrameChg>
        <pc:graphicFrameChg chg="add mod modGraphic">
          <ac:chgData name="Raghu Ram" userId="56fce5bf1a2ba3c1" providerId="LiveId" clId="{D477C0A6-B880-484D-8CF5-1474955BE5AA}" dt="2025-03-15T21:48:56.480" v="924" actId="14100"/>
          <ac:graphicFrameMkLst>
            <pc:docMk/>
            <pc:sldMk cId="1491638000" sldId="259"/>
            <ac:graphicFrameMk id="6" creationId="{F9658D7D-7EFE-128B-5E44-9DC0DBC4CAFE}"/>
          </ac:graphicFrameMkLst>
        </pc:graphicFrameChg>
        <pc:cxnChg chg="add mod">
          <ac:chgData name="Raghu Ram" userId="56fce5bf1a2ba3c1" providerId="LiveId" clId="{D477C0A6-B880-484D-8CF5-1474955BE5AA}" dt="2025-03-15T21:43:33.631" v="847" actId="14100"/>
          <ac:cxnSpMkLst>
            <pc:docMk/>
            <pc:sldMk cId="1491638000" sldId="259"/>
            <ac:cxnSpMk id="8" creationId="{71556FFD-FCC1-4D68-79A3-B31382E34567}"/>
          </ac:cxnSpMkLst>
        </pc:cxnChg>
        <pc:cxnChg chg="add mod">
          <ac:chgData name="Raghu Ram" userId="56fce5bf1a2ba3c1" providerId="LiveId" clId="{D477C0A6-B880-484D-8CF5-1474955BE5AA}" dt="2025-03-15T21:48:09.974" v="912" actId="14100"/>
          <ac:cxnSpMkLst>
            <pc:docMk/>
            <pc:sldMk cId="1491638000" sldId="259"/>
            <ac:cxnSpMk id="11" creationId="{92D417C7-C2E8-0DB7-9CCF-C1DCFF7482A6}"/>
          </ac:cxnSpMkLst>
        </pc:cxnChg>
        <pc:cxnChg chg="add mod">
          <ac:chgData name="Raghu Ram" userId="56fce5bf1a2ba3c1" providerId="LiveId" clId="{D477C0A6-B880-484D-8CF5-1474955BE5AA}" dt="2025-03-15T21:48:13.714" v="913" actId="14100"/>
          <ac:cxnSpMkLst>
            <pc:docMk/>
            <pc:sldMk cId="1491638000" sldId="259"/>
            <ac:cxnSpMk id="14" creationId="{0D9ADAC3-699B-EBB0-06C9-20AAC3A8A809}"/>
          </ac:cxnSpMkLst>
        </pc:cxnChg>
        <pc:cxnChg chg="add mod">
          <ac:chgData name="Raghu Ram" userId="56fce5bf1a2ba3c1" providerId="LiveId" clId="{D477C0A6-B880-484D-8CF5-1474955BE5AA}" dt="2025-03-15T21:48:18.195" v="915" actId="1076"/>
          <ac:cxnSpMkLst>
            <pc:docMk/>
            <pc:sldMk cId="1491638000" sldId="259"/>
            <ac:cxnSpMk id="16" creationId="{C5C5A4DD-F3F0-55D6-5BF3-53160B12D918}"/>
          </ac:cxnSpMkLst>
        </pc:cxnChg>
        <pc:cxnChg chg="add mod">
          <ac:chgData name="Raghu Ram" userId="56fce5bf1a2ba3c1" providerId="LiveId" clId="{D477C0A6-B880-484D-8CF5-1474955BE5AA}" dt="2025-03-15T21:45:44.340" v="876" actId="14100"/>
          <ac:cxnSpMkLst>
            <pc:docMk/>
            <pc:sldMk cId="1491638000" sldId="259"/>
            <ac:cxnSpMk id="18" creationId="{FD69EE9D-2C08-600E-FCD1-DC7A7944C79E}"/>
          </ac:cxnSpMkLst>
        </pc:cxnChg>
        <pc:cxnChg chg="add mod">
          <ac:chgData name="Raghu Ram" userId="56fce5bf1a2ba3c1" providerId="LiveId" clId="{D477C0A6-B880-484D-8CF5-1474955BE5AA}" dt="2025-03-15T21:47:23.920" v="900" actId="14100"/>
          <ac:cxnSpMkLst>
            <pc:docMk/>
            <pc:sldMk cId="1491638000" sldId="259"/>
            <ac:cxnSpMk id="24" creationId="{4892824F-8BDC-2828-B272-64C96A9E642B}"/>
          </ac:cxnSpMkLst>
        </pc:cxnChg>
        <pc:cxnChg chg="add mod">
          <ac:chgData name="Raghu Ram" userId="56fce5bf1a2ba3c1" providerId="LiveId" clId="{D477C0A6-B880-484D-8CF5-1474955BE5AA}" dt="2025-03-15T21:48:21.073" v="916" actId="1076"/>
          <ac:cxnSpMkLst>
            <pc:docMk/>
            <pc:sldMk cId="1491638000" sldId="259"/>
            <ac:cxnSpMk id="34" creationId="{C6FCDAC1-600E-CDE8-F788-00331A93AFC9}"/>
          </ac:cxnSpMkLst>
        </pc:cxnChg>
        <pc:cxnChg chg="add mod">
          <ac:chgData name="Raghu Ram" userId="56fce5bf1a2ba3c1" providerId="LiveId" clId="{D477C0A6-B880-484D-8CF5-1474955BE5AA}" dt="2025-03-15T21:48:42.768" v="920" actId="208"/>
          <ac:cxnSpMkLst>
            <pc:docMk/>
            <pc:sldMk cId="1491638000" sldId="259"/>
            <ac:cxnSpMk id="51" creationId="{52EB32F7-6BEE-CB92-145D-06380F86C9C6}"/>
          </ac:cxnSpMkLst>
        </pc:cxnChg>
        <pc:cxnChg chg="add mod">
          <ac:chgData name="Raghu Ram" userId="56fce5bf1a2ba3c1" providerId="LiveId" clId="{D477C0A6-B880-484D-8CF5-1474955BE5AA}" dt="2025-03-15T21:48:49.433" v="923" actId="14100"/>
          <ac:cxnSpMkLst>
            <pc:docMk/>
            <pc:sldMk cId="1491638000" sldId="259"/>
            <ac:cxnSpMk id="53" creationId="{19E135E0-C9C0-961A-8AD6-0926CD477F15}"/>
          </ac:cxnSpMkLst>
        </pc:cxnChg>
      </pc:sldChg>
      <pc:sldChg chg="addSp delSp modSp mod setBg">
        <pc:chgData name="Raghu Ram" userId="56fce5bf1a2ba3c1" providerId="LiveId" clId="{D477C0A6-B880-484D-8CF5-1474955BE5AA}" dt="2025-03-15T22:29:27.448" v="3873" actId="26606"/>
        <pc:sldMkLst>
          <pc:docMk/>
          <pc:sldMk cId="3133475029" sldId="260"/>
        </pc:sldMkLst>
        <pc:spChg chg="mod">
          <ac:chgData name="Raghu Ram" userId="56fce5bf1a2ba3c1" providerId="LiveId" clId="{D477C0A6-B880-484D-8CF5-1474955BE5AA}" dt="2025-03-15T22:29:27.448" v="3873" actId="26606"/>
          <ac:spMkLst>
            <pc:docMk/>
            <pc:sldMk cId="3133475029" sldId="260"/>
            <ac:spMk id="2" creationId="{13F0257B-C9C0-B048-6FA3-6722840519A3}"/>
          </ac:spMkLst>
        </pc:spChg>
        <pc:spChg chg="mod">
          <ac:chgData name="Raghu Ram" userId="56fce5bf1a2ba3c1" providerId="LiveId" clId="{D477C0A6-B880-484D-8CF5-1474955BE5AA}" dt="2025-03-15T22:29:27.448" v="3873" actId="26606"/>
          <ac:spMkLst>
            <pc:docMk/>
            <pc:sldMk cId="3133475029" sldId="260"/>
            <ac:spMk id="3" creationId="{EB097A79-846E-C2EC-DF92-8B526B2DE25F}"/>
          </ac:spMkLst>
        </pc:spChg>
        <pc:spChg chg="add del">
          <ac:chgData name="Raghu Ram" userId="56fce5bf1a2ba3c1" providerId="LiveId" clId="{D477C0A6-B880-484D-8CF5-1474955BE5AA}" dt="2025-03-15T21:14:11.656" v="145" actId="22"/>
          <ac:spMkLst>
            <pc:docMk/>
            <pc:sldMk cId="3133475029" sldId="260"/>
            <ac:spMk id="5" creationId="{1595DC00-9BBF-9CAD-C997-1B877853D3A1}"/>
          </ac:spMkLst>
        </pc:spChg>
        <pc:spChg chg="add">
          <ac:chgData name="Raghu Ram" userId="56fce5bf1a2ba3c1" providerId="LiveId" clId="{D477C0A6-B880-484D-8CF5-1474955BE5AA}" dt="2025-03-15T22:29:27.448" v="3873" actId="26606"/>
          <ac:spMkLst>
            <pc:docMk/>
            <pc:sldMk cId="3133475029" sldId="260"/>
            <ac:spMk id="8" creationId="{18873D23-2DCF-4B31-A009-95721C06E8E1}"/>
          </ac:spMkLst>
        </pc:spChg>
        <pc:spChg chg="add">
          <ac:chgData name="Raghu Ram" userId="56fce5bf1a2ba3c1" providerId="LiveId" clId="{D477C0A6-B880-484D-8CF5-1474955BE5AA}" dt="2025-03-15T22:29:27.448" v="3873" actId="26606"/>
          <ac:spMkLst>
            <pc:docMk/>
            <pc:sldMk cId="3133475029" sldId="260"/>
            <ac:spMk id="10" creationId="{C13EF075-D4EF-4929-ADBC-91B27DA19955}"/>
          </ac:spMkLst>
        </pc:spChg>
        <pc:grpChg chg="add">
          <ac:chgData name="Raghu Ram" userId="56fce5bf1a2ba3c1" providerId="LiveId" clId="{D477C0A6-B880-484D-8CF5-1474955BE5AA}" dt="2025-03-15T22:29:27.448" v="3873" actId="26606"/>
          <ac:grpSpMkLst>
            <pc:docMk/>
            <pc:sldMk cId="3133475029" sldId="260"/>
            <ac:grpSpMk id="12" creationId="{DAA26DFA-AAB2-4973-9C17-16D587C7B198}"/>
          </ac:grpSpMkLst>
        </pc:grpChg>
      </pc:sldChg>
      <pc:sldChg chg="addSp modSp new mod ord setBg">
        <pc:chgData name="Raghu Ram" userId="56fce5bf1a2ba3c1" providerId="LiveId" clId="{D477C0A6-B880-484D-8CF5-1474955BE5AA}" dt="2025-03-16T21:02:59.866" v="4180" actId="27636"/>
        <pc:sldMkLst>
          <pc:docMk/>
          <pc:sldMk cId="2522376533" sldId="261"/>
        </pc:sldMkLst>
        <pc:spChg chg="mod">
          <ac:chgData name="Raghu Ram" userId="56fce5bf1a2ba3c1" providerId="LiveId" clId="{D477C0A6-B880-484D-8CF5-1474955BE5AA}" dt="2025-03-15T22:29:33.200" v="3874" actId="26606"/>
          <ac:spMkLst>
            <pc:docMk/>
            <pc:sldMk cId="2522376533" sldId="261"/>
            <ac:spMk id="2" creationId="{14FBD29B-4D9C-DDA8-83A3-0BDDB343C389}"/>
          </ac:spMkLst>
        </pc:spChg>
        <pc:spChg chg="mod">
          <ac:chgData name="Raghu Ram" userId="56fce5bf1a2ba3c1" providerId="LiveId" clId="{D477C0A6-B880-484D-8CF5-1474955BE5AA}" dt="2025-03-16T21:02:59.866" v="4180" actId="27636"/>
          <ac:spMkLst>
            <pc:docMk/>
            <pc:sldMk cId="2522376533" sldId="261"/>
            <ac:spMk id="3" creationId="{C0BE045F-8568-7D73-984F-F3B450214C33}"/>
          </ac:spMkLst>
        </pc:spChg>
        <pc:spChg chg="add">
          <ac:chgData name="Raghu Ram" userId="56fce5bf1a2ba3c1" providerId="LiveId" clId="{D477C0A6-B880-484D-8CF5-1474955BE5AA}" dt="2025-03-15T22:29:33.200" v="3874" actId="26606"/>
          <ac:spMkLst>
            <pc:docMk/>
            <pc:sldMk cId="2522376533" sldId="261"/>
            <ac:spMk id="8" creationId="{87BF42CA-AD55-48B4-8949-C4DCA60A6AEE}"/>
          </ac:spMkLst>
        </pc:spChg>
        <pc:spChg chg="add">
          <ac:chgData name="Raghu Ram" userId="56fce5bf1a2ba3c1" providerId="LiveId" clId="{D477C0A6-B880-484D-8CF5-1474955BE5AA}" dt="2025-03-15T22:29:33.200" v="3874" actId="26606"/>
          <ac:spMkLst>
            <pc:docMk/>
            <pc:sldMk cId="2522376533" sldId="261"/>
            <ac:spMk id="10" creationId="{66AE1D3D-3106-4CB2-AA7C-0C1642AC0F2E}"/>
          </ac:spMkLst>
        </pc:spChg>
        <pc:grpChg chg="add">
          <ac:chgData name="Raghu Ram" userId="56fce5bf1a2ba3c1" providerId="LiveId" clId="{D477C0A6-B880-484D-8CF5-1474955BE5AA}" dt="2025-03-15T22:29:33.200" v="3874" actId="26606"/>
          <ac:grpSpMkLst>
            <pc:docMk/>
            <pc:sldMk cId="2522376533" sldId="261"/>
            <ac:grpSpMk id="12" creationId="{0A31B6AF-B711-4CDB-8C2B-16E963DDC4C5}"/>
          </ac:grpSpMkLst>
        </pc:grpChg>
      </pc:sldChg>
      <pc:sldChg chg="addSp delSp modSp mod setBg">
        <pc:chgData name="Raghu Ram" userId="56fce5bf1a2ba3c1" providerId="LiveId" clId="{D477C0A6-B880-484D-8CF5-1474955BE5AA}" dt="2025-03-15T22:34:17.634" v="3963" actId="1076"/>
        <pc:sldMkLst>
          <pc:docMk/>
          <pc:sldMk cId="1905343153" sldId="262"/>
        </pc:sldMkLst>
        <pc:spChg chg="mod">
          <ac:chgData name="Raghu Ram" userId="56fce5bf1a2ba3c1" providerId="LiveId" clId="{D477C0A6-B880-484D-8CF5-1474955BE5AA}" dt="2025-03-15T22:29:59.234" v="3878" actId="26606"/>
          <ac:spMkLst>
            <pc:docMk/>
            <pc:sldMk cId="1905343153" sldId="262"/>
            <ac:spMk id="2" creationId="{B8C0D327-5268-7726-CC5D-D9D46F192CE1}"/>
          </ac:spMkLst>
        </pc:spChg>
        <pc:spChg chg="mod">
          <ac:chgData name="Raghu Ram" userId="56fce5bf1a2ba3c1" providerId="LiveId" clId="{D477C0A6-B880-484D-8CF5-1474955BE5AA}" dt="2025-03-15T22:34:17.634" v="3963" actId="1076"/>
          <ac:spMkLst>
            <pc:docMk/>
            <pc:sldMk cId="1905343153" sldId="262"/>
            <ac:spMk id="3" creationId="{C7DC989B-9D19-B5D1-8EBA-452B13484928}"/>
          </ac:spMkLst>
        </pc:spChg>
        <pc:spChg chg="add del">
          <ac:chgData name="Raghu Ram" userId="56fce5bf1a2ba3c1" providerId="LiveId" clId="{D477C0A6-B880-484D-8CF5-1474955BE5AA}" dt="2025-03-15T21:53:31.120" v="1003" actId="26606"/>
          <ac:spMkLst>
            <pc:docMk/>
            <pc:sldMk cId="1905343153" sldId="262"/>
            <ac:spMk id="5" creationId="{5C8908E2-EE49-44D2-9428-A28D2312A8D5}"/>
          </ac:spMkLst>
        </pc:spChg>
        <pc:spChg chg="add del">
          <ac:chgData name="Raghu Ram" userId="56fce5bf1a2ba3c1" providerId="LiveId" clId="{D477C0A6-B880-484D-8CF5-1474955BE5AA}" dt="2025-03-15T22:29:59.234" v="3878" actId="26606"/>
          <ac:spMkLst>
            <pc:docMk/>
            <pc:sldMk cId="1905343153" sldId="262"/>
            <ac:spMk id="7" creationId="{87BF42CA-AD55-48B4-8949-C4DCA60A6AEE}"/>
          </ac:spMkLst>
        </pc:spChg>
        <pc:spChg chg="add del">
          <ac:chgData name="Raghu Ram" userId="56fce5bf1a2ba3c1" providerId="LiveId" clId="{D477C0A6-B880-484D-8CF5-1474955BE5AA}" dt="2025-03-15T21:53:13.025" v="1001" actId="26606"/>
          <ac:spMkLst>
            <pc:docMk/>
            <pc:sldMk cId="1905343153" sldId="262"/>
            <ac:spMk id="8" creationId="{18873D23-2DCF-4B31-A009-95721C06E8E1}"/>
          </ac:spMkLst>
        </pc:spChg>
        <pc:spChg chg="add del">
          <ac:chgData name="Raghu Ram" userId="56fce5bf1a2ba3c1" providerId="LiveId" clId="{D477C0A6-B880-484D-8CF5-1474955BE5AA}" dt="2025-03-15T21:53:31.120" v="1003" actId="26606"/>
          <ac:spMkLst>
            <pc:docMk/>
            <pc:sldMk cId="1905343153" sldId="262"/>
            <ac:spMk id="9" creationId="{BD92035A-AA2F-4CD8-A556-1CE8BDEC75BD}"/>
          </ac:spMkLst>
        </pc:spChg>
        <pc:spChg chg="add del">
          <ac:chgData name="Raghu Ram" userId="56fce5bf1a2ba3c1" providerId="LiveId" clId="{D477C0A6-B880-484D-8CF5-1474955BE5AA}" dt="2025-03-15T21:53:13.025" v="1001" actId="26606"/>
          <ac:spMkLst>
            <pc:docMk/>
            <pc:sldMk cId="1905343153" sldId="262"/>
            <ac:spMk id="10" creationId="{C13EF075-D4EF-4929-ADBC-91B27DA19955}"/>
          </ac:spMkLst>
        </pc:spChg>
        <pc:spChg chg="add del">
          <ac:chgData name="Raghu Ram" userId="56fce5bf1a2ba3c1" providerId="LiveId" clId="{D477C0A6-B880-484D-8CF5-1474955BE5AA}" dt="2025-03-15T22:29:59.234" v="3878" actId="26606"/>
          <ac:spMkLst>
            <pc:docMk/>
            <pc:sldMk cId="1905343153" sldId="262"/>
            <ac:spMk id="11" creationId="{66AE1D3D-3106-4CB2-AA7C-0C1642AC0F2E}"/>
          </ac:spMkLst>
        </pc:spChg>
        <pc:spChg chg="add del">
          <ac:chgData name="Raghu Ram" userId="56fce5bf1a2ba3c1" providerId="LiveId" clId="{D477C0A6-B880-484D-8CF5-1474955BE5AA}" dt="2025-03-15T21:53:31.120" v="1003" actId="26606"/>
          <ac:spMkLst>
            <pc:docMk/>
            <pc:sldMk cId="1905343153" sldId="262"/>
            <ac:spMk id="17" creationId="{ED888B23-07FA-482A-96DF-47E31AF1A603}"/>
          </ac:spMkLst>
        </pc:spChg>
        <pc:spChg chg="add del">
          <ac:chgData name="Raghu Ram" userId="56fce5bf1a2ba3c1" providerId="LiveId" clId="{D477C0A6-B880-484D-8CF5-1474955BE5AA}" dt="2025-03-15T21:57:47.770" v="1038" actId="22"/>
          <ac:spMkLst>
            <pc:docMk/>
            <pc:sldMk cId="1905343153" sldId="262"/>
            <ac:spMk id="18" creationId="{6CD4B2CB-2F7C-4286-44BC-6DAAF3FDBF77}"/>
          </ac:spMkLst>
        </pc:spChg>
        <pc:spChg chg="add">
          <ac:chgData name="Raghu Ram" userId="56fce5bf1a2ba3c1" providerId="LiveId" clId="{D477C0A6-B880-484D-8CF5-1474955BE5AA}" dt="2025-03-15T22:29:59.234" v="3878" actId="26606"/>
          <ac:spMkLst>
            <pc:docMk/>
            <pc:sldMk cId="1905343153" sldId="262"/>
            <ac:spMk id="25" creationId="{889C5E17-24D0-4696-A3C5-A2261FB455FA}"/>
          </ac:spMkLst>
        </pc:spChg>
        <pc:spChg chg="add">
          <ac:chgData name="Raghu Ram" userId="56fce5bf1a2ba3c1" providerId="LiveId" clId="{D477C0A6-B880-484D-8CF5-1474955BE5AA}" dt="2025-03-15T22:29:59.234" v="3878" actId="26606"/>
          <ac:spMkLst>
            <pc:docMk/>
            <pc:sldMk cId="1905343153" sldId="262"/>
            <ac:spMk id="27" creationId="{6929B58F-2358-44CC-ACE5-EF1BD3C6C824}"/>
          </ac:spMkLst>
        </pc:spChg>
        <pc:grpChg chg="add del">
          <ac:chgData name="Raghu Ram" userId="56fce5bf1a2ba3c1" providerId="LiveId" clId="{D477C0A6-B880-484D-8CF5-1474955BE5AA}" dt="2025-03-15T21:53:31.120" v="1003" actId="26606"/>
          <ac:grpSpMkLst>
            <pc:docMk/>
            <pc:sldMk cId="1905343153" sldId="262"/>
            <ac:grpSpMk id="6" creationId="{5D1A9D8B-3117-4D9D-BDA4-DD81895098B0}"/>
          </ac:grpSpMkLst>
        </pc:grpChg>
        <pc:grpChg chg="add del">
          <ac:chgData name="Raghu Ram" userId="56fce5bf1a2ba3c1" providerId="LiveId" clId="{D477C0A6-B880-484D-8CF5-1474955BE5AA}" dt="2025-03-15T21:53:13.025" v="1001" actId="26606"/>
          <ac:grpSpMkLst>
            <pc:docMk/>
            <pc:sldMk cId="1905343153" sldId="262"/>
            <ac:grpSpMk id="12" creationId="{DAA26DFA-AAB2-4973-9C17-16D587C7B198}"/>
          </ac:grpSpMkLst>
        </pc:grpChg>
        <pc:grpChg chg="add del">
          <ac:chgData name="Raghu Ram" userId="56fce5bf1a2ba3c1" providerId="LiveId" clId="{D477C0A6-B880-484D-8CF5-1474955BE5AA}" dt="2025-03-15T22:29:59.234" v="3878" actId="26606"/>
          <ac:grpSpMkLst>
            <pc:docMk/>
            <pc:sldMk cId="1905343153" sldId="262"/>
            <ac:grpSpMk id="19" creationId="{0A31B6AF-B711-4CDB-8C2B-16E963DDC4C5}"/>
          </ac:grpSpMkLst>
        </pc:grpChg>
        <pc:grpChg chg="add">
          <ac:chgData name="Raghu Ram" userId="56fce5bf1a2ba3c1" providerId="LiveId" clId="{D477C0A6-B880-484D-8CF5-1474955BE5AA}" dt="2025-03-15T22:29:59.234" v="3878" actId="26606"/>
          <ac:grpSpMkLst>
            <pc:docMk/>
            <pc:sldMk cId="1905343153" sldId="262"/>
            <ac:grpSpMk id="29" creationId="{09DA5303-A1AF-4830-806C-51FCD96188B7}"/>
          </ac:grpSpMkLst>
        </pc:grpChg>
      </pc:sldChg>
      <pc:sldChg chg="modSp del mod ord modNotesTx">
        <pc:chgData name="Raghu Ram" userId="56fce5bf1a2ba3c1" providerId="LiveId" clId="{D477C0A6-B880-484D-8CF5-1474955BE5AA}" dt="2025-03-16T21:04:01.660" v="4182" actId="47"/>
        <pc:sldMkLst>
          <pc:docMk/>
          <pc:sldMk cId="2558924972" sldId="263"/>
        </pc:sldMkLst>
        <pc:spChg chg="mod">
          <ac:chgData name="Raghu Ram" userId="56fce5bf1a2ba3c1" providerId="LiveId" clId="{D477C0A6-B880-484D-8CF5-1474955BE5AA}" dt="2025-03-15T21:54:04.782" v="1012" actId="20577"/>
          <ac:spMkLst>
            <pc:docMk/>
            <pc:sldMk cId="2558924972" sldId="263"/>
            <ac:spMk id="3" creationId="{3367B694-DE03-4E3A-6575-BF1496F4CE1C}"/>
          </ac:spMkLst>
        </pc:spChg>
      </pc:sldChg>
      <pc:sldChg chg="addSp delSp modSp new mod setBg">
        <pc:chgData name="Raghu Ram" userId="56fce5bf1a2ba3c1" providerId="LiveId" clId="{D477C0A6-B880-484D-8CF5-1474955BE5AA}" dt="2025-03-15T22:33:37.296" v="3956" actId="26606"/>
        <pc:sldMkLst>
          <pc:docMk/>
          <pc:sldMk cId="539943804" sldId="264"/>
        </pc:sldMkLst>
        <pc:spChg chg="mod">
          <ac:chgData name="Raghu Ram" userId="56fce5bf1a2ba3c1" providerId="LiveId" clId="{D477C0A6-B880-484D-8CF5-1474955BE5AA}" dt="2025-03-15T22:33:37.296" v="3956" actId="26606"/>
          <ac:spMkLst>
            <pc:docMk/>
            <pc:sldMk cId="539943804" sldId="264"/>
            <ac:spMk id="2" creationId="{D1083A94-92F3-57DE-91FF-CE799C0E16A6}"/>
          </ac:spMkLst>
        </pc:spChg>
        <pc:spChg chg="del">
          <ac:chgData name="Raghu Ram" userId="56fce5bf1a2ba3c1" providerId="LiveId" clId="{D477C0A6-B880-484D-8CF5-1474955BE5AA}" dt="2025-03-15T21:50:43.233" v="955" actId="478"/>
          <ac:spMkLst>
            <pc:docMk/>
            <pc:sldMk cId="539943804" sldId="264"/>
            <ac:spMk id="3" creationId="{2E1FB50C-81D9-2950-453E-B5010EEE140A}"/>
          </ac:spMkLst>
        </pc:spChg>
        <pc:spChg chg="add del">
          <ac:chgData name="Raghu Ram" userId="56fce5bf1a2ba3c1" providerId="LiveId" clId="{D477C0A6-B880-484D-8CF5-1474955BE5AA}" dt="2025-03-15T22:33:37.296" v="3956" actId="26606"/>
          <ac:spMkLst>
            <pc:docMk/>
            <pc:sldMk cId="539943804" sldId="264"/>
            <ac:spMk id="7" creationId="{5A292AEA-2528-46C0-B426-95822B6141FB}"/>
          </ac:spMkLst>
        </pc:spChg>
        <pc:spChg chg="add del">
          <ac:chgData name="Raghu Ram" userId="56fce5bf1a2ba3c1" providerId="LiveId" clId="{D477C0A6-B880-484D-8CF5-1474955BE5AA}" dt="2025-03-15T22:33:37.296" v="3956" actId="26606"/>
          <ac:spMkLst>
            <pc:docMk/>
            <pc:sldMk cId="539943804" sldId="264"/>
            <ac:spMk id="9" creationId="{D8B7B198-E4DF-43CD-AD8C-199884323745}"/>
          </ac:spMkLst>
        </pc:spChg>
        <pc:spChg chg="add del">
          <ac:chgData name="Raghu Ram" userId="56fce5bf1a2ba3c1" providerId="LiveId" clId="{D477C0A6-B880-484D-8CF5-1474955BE5AA}" dt="2025-03-15T22:33:37.296" v="3956" actId="26606"/>
          <ac:spMkLst>
            <pc:docMk/>
            <pc:sldMk cId="539943804" sldId="264"/>
            <ac:spMk id="11" creationId="{2BE67753-EA0E-4819-8D22-0B6600CF7231}"/>
          </ac:spMkLst>
        </pc:spChg>
        <pc:spChg chg="add">
          <ac:chgData name="Raghu Ram" userId="56fce5bf1a2ba3c1" providerId="LiveId" clId="{D477C0A6-B880-484D-8CF5-1474955BE5AA}" dt="2025-03-15T22:33:37.296" v="3956" actId="26606"/>
          <ac:spMkLst>
            <pc:docMk/>
            <pc:sldMk cId="539943804" sldId="264"/>
            <ac:spMk id="37" creationId="{A8DB9CD9-59B1-4D73-BC4C-98796A48EF9B}"/>
          </ac:spMkLst>
        </pc:spChg>
        <pc:spChg chg="add">
          <ac:chgData name="Raghu Ram" userId="56fce5bf1a2ba3c1" providerId="LiveId" clId="{D477C0A6-B880-484D-8CF5-1474955BE5AA}" dt="2025-03-15T22:33:37.296" v="3956" actId="26606"/>
          <ac:spMkLst>
            <pc:docMk/>
            <pc:sldMk cId="539943804" sldId="264"/>
            <ac:spMk id="39" creationId="{8874A6A9-41FF-4E33-AFA8-F9F81436A59E}"/>
          </ac:spMkLst>
        </pc:spChg>
        <pc:grpChg chg="add del">
          <ac:chgData name="Raghu Ram" userId="56fce5bf1a2ba3c1" providerId="LiveId" clId="{D477C0A6-B880-484D-8CF5-1474955BE5AA}" dt="2025-03-15T22:33:37.296" v="3956" actId="26606"/>
          <ac:grpSpMkLst>
            <pc:docMk/>
            <pc:sldMk cId="539943804" sldId="264"/>
            <ac:grpSpMk id="13" creationId="{D76D63AC-0421-45EC-B383-E79A61A78C6B}"/>
          </ac:grpSpMkLst>
        </pc:grpChg>
        <pc:grpChg chg="add del">
          <ac:chgData name="Raghu Ram" userId="56fce5bf1a2ba3c1" providerId="LiveId" clId="{D477C0A6-B880-484D-8CF5-1474955BE5AA}" dt="2025-03-15T22:33:37.296" v="3956" actId="26606"/>
          <ac:grpSpMkLst>
            <pc:docMk/>
            <pc:sldMk cId="539943804" sldId="264"/>
            <ac:grpSpMk id="22" creationId="{87F87F1B-42BA-4AC7-A4E2-41544DDB2CE3}"/>
          </ac:grpSpMkLst>
        </pc:grpChg>
        <pc:grpChg chg="add del">
          <ac:chgData name="Raghu Ram" userId="56fce5bf1a2ba3c1" providerId="LiveId" clId="{D477C0A6-B880-484D-8CF5-1474955BE5AA}" dt="2025-03-15T22:33:37.296" v="3956" actId="26606"/>
          <ac:grpSpMkLst>
            <pc:docMk/>
            <pc:sldMk cId="539943804" sldId="264"/>
            <ac:grpSpMk id="28" creationId="{967346A5-7569-4F15-AB5D-BE3DADF192C0}"/>
          </ac:grpSpMkLst>
        </pc:grpChg>
        <pc:grpChg chg="add">
          <ac:chgData name="Raghu Ram" userId="56fce5bf1a2ba3c1" providerId="LiveId" clId="{D477C0A6-B880-484D-8CF5-1474955BE5AA}" dt="2025-03-15T22:33:37.296" v="3956" actId="26606"/>
          <ac:grpSpMkLst>
            <pc:docMk/>
            <pc:sldMk cId="539943804" sldId="264"/>
            <ac:grpSpMk id="41" creationId="{721D730E-1F97-4071-B143-B05E6D2599BC}"/>
          </ac:grpSpMkLst>
        </pc:grpChg>
      </pc:sldChg>
      <pc:sldChg chg="addSp delSp modSp mod setBg">
        <pc:chgData name="Raghu Ram" userId="56fce5bf1a2ba3c1" providerId="LiveId" clId="{D477C0A6-B880-484D-8CF5-1474955BE5AA}" dt="2025-03-15T22:32:52.522" v="3942" actId="1076"/>
        <pc:sldMkLst>
          <pc:docMk/>
          <pc:sldMk cId="180217466" sldId="265"/>
        </pc:sldMkLst>
        <pc:spChg chg="mod">
          <ac:chgData name="Raghu Ram" userId="56fce5bf1a2ba3c1" providerId="LiveId" clId="{D477C0A6-B880-484D-8CF5-1474955BE5AA}" dt="2025-03-15T22:31:04.680" v="3896" actId="26606"/>
          <ac:spMkLst>
            <pc:docMk/>
            <pc:sldMk cId="180217466" sldId="265"/>
            <ac:spMk id="2" creationId="{20F9FCB7-F9BE-6CE8-774B-433E985A225A}"/>
          </ac:spMkLst>
        </pc:spChg>
        <pc:spChg chg="mod">
          <ac:chgData name="Raghu Ram" userId="56fce5bf1a2ba3c1" providerId="LiveId" clId="{D477C0A6-B880-484D-8CF5-1474955BE5AA}" dt="2025-03-15T22:32:52.522" v="3942" actId="1076"/>
          <ac:spMkLst>
            <pc:docMk/>
            <pc:sldMk cId="180217466" sldId="265"/>
            <ac:spMk id="3" creationId="{D51631E0-A2C7-0544-8492-57835B5DEA4E}"/>
          </ac:spMkLst>
        </pc:spChg>
        <pc:spChg chg="add del">
          <ac:chgData name="Raghu Ram" userId="56fce5bf1a2ba3c1" providerId="LiveId" clId="{D477C0A6-B880-484D-8CF5-1474955BE5AA}" dt="2025-03-15T22:31:04.672" v="3895" actId="26606"/>
          <ac:spMkLst>
            <pc:docMk/>
            <pc:sldMk cId="180217466" sldId="265"/>
            <ac:spMk id="8" creationId="{87BF42CA-AD55-48B4-8949-C4DCA60A6AEE}"/>
          </ac:spMkLst>
        </pc:spChg>
        <pc:spChg chg="add del">
          <ac:chgData name="Raghu Ram" userId="56fce5bf1a2ba3c1" providerId="LiveId" clId="{D477C0A6-B880-484D-8CF5-1474955BE5AA}" dt="2025-03-15T22:31:04.672" v="3895" actId="26606"/>
          <ac:spMkLst>
            <pc:docMk/>
            <pc:sldMk cId="180217466" sldId="265"/>
            <ac:spMk id="10" creationId="{66AE1D3D-3106-4CB2-AA7C-0C1642AC0F2E}"/>
          </ac:spMkLst>
        </pc:spChg>
        <pc:spChg chg="add">
          <ac:chgData name="Raghu Ram" userId="56fce5bf1a2ba3c1" providerId="LiveId" clId="{D477C0A6-B880-484D-8CF5-1474955BE5AA}" dt="2025-03-15T22:31:04.680" v="3896" actId="26606"/>
          <ac:spMkLst>
            <pc:docMk/>
            <pc:sldMk cId="180217466" sldId="265"/>
            <ac:spMk id="19" creationId="{18873D23-2DCF-4B31-A009-95721C06E8E1}"/>
          </ac:spMkLst>
        </pc:spChg>
        <pc:spChg chg="add">
          <ac:chgData name="Raghu Ram" userId="56fce5bf1a2ba3c1" providerId="LiveId" clId="{D477C0A6-B880-484D-8CF5-1474955BE5AA}" dt="2025-03-15T22:31:04.680" v="3896" actId="26606"/>
          <ac:spMkLst>
            <pc:docMk/>
            <pc:sldMk cId="180217466" sldId="265"/>
            <ac:spMk id="20" creationId="{C13EF075-D4EF-4929-ADBC-91B27DA19955}"/>
          </ac:spMkLst>
        </pc:spChg>
        <pc:grpChg chg="add del">
          <ac:chgData name="Raghu Ram" userId="56fce5bf1a2ba3c1" providerId="LiveId" clId="{D477C0A6-B880-484D-8CF5-1474955BE5AA}" dt="2025-03-15T22:31:04.672" v="3895" actId="26606"/>
          <ac:grpSpMkLst>
            <pc:docMk/>
            <pc:sldMk cId="180217466" sldId="265"/>
            <ac:grpSpMk id="12" creationId="{0A31B6AF-B711-4CDB-8C2B-16E963DDC4C5}"/>
          </ac:grpSpMkLst>
        </pc:grpChg>
        <pc:grpChg chg="add">
          <ac:chgData name="Raghu Ram" userId="56fce5bf1a2ba3c1" providerId="LiveId" clId="{D477C0A6-B880-484D-8CF5-1474955BE5AA}" dt="2025-03-15T22:31:04.680" v="3896" actId="26606"/>
          <ac:grpSpMkLst>
            <pc:docMk/>
            <pc:sldMk cId="180217466" sldId="265"/>
            <ac:grpSpMk id="21" creationId="{DAA26DFA-AAB2-4973-9C17-16D587C7B198}"/>
          </ac:grpSpMkLst>
        </pc:grpChg>
      </pc:sldChg>
      <pc:sldChg chg="addSp modSp mod setBg">
        <pc:chgData name="Raghu Ram" userId="56fce5bf1a2ba3c1" providerId="LiveId" clId="{D477C0A6-B880-484D-8CF5-1474955BE5AA}" dt="2025-03-16T20:55:55.866" v="3964" actId="20577"/>
        <pc:sldMkLst>
          <pc:docMk/>
          <pc:sldMk cId="3840163843" sldId="266"/>
        </pc:sldMkLst>
        <pc:spChg chg="mod">
          <ac:chgData name="Raghu Ram" userId="56fce5bf1a2ba3c1" providerId="LiveId" clId="{D477C0A6-B880-484D-8CF5-1474955BE5AA}" dt="2025-03-15T22:29:09" v="3872" actId="26606"/>
          <ac:spMkLst>
            <pc:docMk/>
            <pc:sldMk cId="3840163843" sldId="266"/>
            <ac:spMk id="2" creationId="{1322277D-7137-15FA-A051-59625C80FB1A}"/>
          </ac:spMkLst>
        </pc:spChg>
        <pc:spChg chg="mod">
          <ac:chgData name="Raghu Ram" userId="56fce5bf1a2ba3c1" providerId="LiveId" clId="{D477C0A6-B880-484D-8CF5-1474955BE5AA}" dt="2025-03-16T20:55:55.866" v="3964" actId="20577"/>
          <ac:spMkLst>
            <pc:docMk/>
            <pc:sldMk cId="3840163843" sldId="266"/>
            <ac:spMk id="3" creationId="{144F49A1-1B60-A48C-3DC2-0958663C1F46}"/>
          </ac:spMkLst>
        </pc:spChg>
        <pc:spChg chg="add">
          <ac:chgData name="Raghu Ram" userId="56fce5bf1a2ba3c1" providerId="LiveId" clId="{D477C0A6-B880-484D-8CF5-1474955BE5AA}" dt="2025-03-15T22:29:09" v="3872" actId="26606"/>
          <ac:spMkLst>
            <pc:docMk/>
            <pc:sldMk cId="3840163843" sldId="266"/>
            <ac:spMk id="8" creationId="{87BF42CA-AD55-48B4-8949-C4DCA60A6AEE}"/>
          </ac:spMkLst>
        </pc:spChg>
        <pc:spChg chg="add">
          <ac:chgData name="Raghu Ram" userId="56fce5bf1a2ba3c1" providerId="LiveId" clId="{D477C0A6-B880-484D-8CF5-1474955BE5AA}" dt="2025-03-15T22:29:09" v="3872" actId="26606"/>
          <ac:spMkLst>
            <pc:docMk/>
            <pc:sldMk cId="3840163843" sldId="266"/>
            <ac:spMk id="10" creationId="{66AE1D3D-3106-4CB2-AA7C-0C1642AC0F2E}"/>
          </ac:spMkLst>
        </pc:spChg>
        <pc:grpChg chg="add">
          <ac:chgData name="Raghu Ram" userId="56fce5bf1a2ba3c1" providerId="LiveId" clId="{D477C0A6-B880-484D-8CF5-1474955BE5AA}" dt="2025-03-15T22:29:09" v="3872" actId="26606"/>
          <ac:grpSpMkLst>
            <pc:docMk/>
            <pc:sldMk cId="3840163843" sldId="266"/>
            <ac:grpSpMk id="12" creationId="{0A31B6AF-B711-4CDB-8C2B-16E963DDC4C5}"/>
          </ac:grpSpMkLst>
        </pc:grpChg>
      </pc:sldChg>
      <pc:sldChg chg="addSp delSp modSp new mod setBg">
        <pc:chgData name="Raghu Ram" userId="56fce5bf1a2ba3c1" providerId="LiveId" clId="{D477C0A6-B880-484D-8CF5-1474955BE5AA}" dt="2025-03-15T22:31:26.102" v="3902" actId="27636"/>
        <pc:sldMkLst>
          <pc:docMk/>
          <pc:sldMk cId="4211022313" sldId="267"/>
        </pc:sldMkLst>
        <pc:spChg chg="mod">
          <ac:chgData name="Raghu Ram" userId="56fce5bf1a2ba3c1" providerId="LiveId" clId="{D477C0A6-B880-484D-8CF5-1474955BE5AA}" dt="2025-03-15T22:30:13.182" v="3880" actId="26606"/>
          <ac:spMkLst>
            <pc:docMk/>
            <pc:sldMk cId="4211022313" sldId="267"/>
            <ac:spMk id="2" creationId="{BD55DD99-991C-E0D2-CEC6-9C08E37791B3}"/>
          </ac:spMkLst>
        </pc:spChg>
        <pc:spChg chg="mod">
          <ac:chgData name="Raghu Ram" userId="56fce5bf1a2ba3c1" providerId="LiveId" clId="{D477C0A6-B880-484D-8CF5-1474955BE5AA}" dt="2025-03-15T22:31:26.102" v="3902" actId="27636"/>
          <ac:spMkLst>
            <pc:docMk/>
            <pc:sldMk cId="4211022313" sldId="267"/>
            <ac:spMk id="3" creationId="{8136678F-8060-7BAB-59D7-03F177FC4C43}"/>
          </ac:spMkLst>
        </pc:spChg>
        <pc:spChg chg="add">
          <ac:chgData name="Raghu Ram" userId="56fce5bf1a2ba3c1" providerId="LiveId" clId="{D477C0A6-B880-484D-8CF5-1474955BE5AA}" dt="2025-03-15T22:30:13.182" v="3880" actId="26606"/>
          <ac:spMkLst>
            <pc:docMk/>
            <pc:sldMk cId="4211022313" sldId="267"/>
            <ac:spMk id="5" creationId="{18873D23-2DCF-4B31-A009-95721C06E8E1}"/>
          </ac:spMkLst>
        </pc:spChg>
        <pc:spChg chg="add">
          <ac:chgData name="Raghu Ram" userId="56fce5bf1a2ba3c1" providerId="LiveId" clId="{D477C0A6-B880-484D-8CF5-1474955BE5AA}" dt="2025-03-15T22:30:13.182" v="3880" actId="26606"/>
          <ac:spMkLst>
            <pc:docMk/>
            <pc:sldMk cId="4211022313" sldId="267"/>
            <ac:spMk id="6" creationId="{C13EF075-D4EF-4929-ADBC-91B27DA19955}"/>
          </ac:spMkLst>
        </pc:spChg>
        <pc:spChg chg="add del">
          <ac:chgData name="Raghu Ram" userId="56fce5bf1a2ba3c1" providerId="LiveId" clId="{D477C0A6-B880-484D-8CF5-1474955BE5AA}" dt="2025-03-15T22:29:52.150" v="3877" actId="26606"/>
          <ac:spMkLst>
            <pc:docMk/>
            <pc:sldMk cId="4211022313" sldId="267"/>
            <ac:spMk id="8" creationId="{889C5E17-24D0-4696-A3C5-A2261FB455FA}"/>
          </ac:spMkLst>
        </pc:spChg>
        <pc:spChg chg="add del">
          <ac:chgData name="Raghu Ram" userId="56fce5bf1a2ba3c1" providerId="LiveId" clId="{D477C0A6-B880-484D-8CF5-1474955BE5AA}" dt="2025-03-15T22:29:52.150" v="3877" actId="26606"/>
          <ac:spMkLst>
            <pc:docMk/>
            <pc:sldMk cId="4211022313" sldId="267"/>
            <ac:spMk id="10" creationId="{6929B58F-2358-44CC-ACE5-EF1BD3C6C824}"/>
          </ac:spMkLst>
        </pc:spChg>
        <pc:grpChg chg="add">
          <ac:chgData name="Raghu Ram" userId="56fce5bf1a2ba3c1" providerId="LiveId" clId="{D477C0A6-B880-484D-8CF5-1474955BE5AA}" dt="2025-03-15T22:30:13.182" v="3880" actId="26606"/>
          <ac:grpSpMkLst>
            <pc:docMk/>
            <pc:sldMk cId="4211022313" sldId="267"/>
            <ac:grpSpMk id="7" creationId="{DAA26DFA-AAB2-4973-9C17-16D587C7B198}"/>
          </ac:grpSpMkLst>
        </pc:grpChg>
        <pc:grpChg chg="add del">
          <ac:chgData name="Raghu Ram" userId="56fce5bf1a2ba3c1" providerId="LiveId" clId="{D477C0A6-B880-484D-8CF5-1474955BE5AA}" dt="2025-03-15T22:29:52.150" v="3877" actId="26606"/>
          <ac:grpSpMkLst>
            <pc:docMk/>
            <pc:sldMk cId="4211022313" sldId="267"/>
            <ac:grpSpMk id="12" creationId="{09DA5303-A1AF-4830-806C-51FCD96188B7}"/>
          </ac:grpSpMkLst>
        </pc:grpChg>
      </pc:sldChg>
      <pc:sldChg chg="new del">
        <pc:chgData name="Raghu Ram" userId="56fce5bf1a2ba3c1" providerId="LiveId" clId="{D477C0A6-B880-484D-8CF5-1474955BE5AA}" dt="2025-03-15T22:19:54.339" v="3229" actId="47"/>
        <pc:sldMkLst>
          <pc:docMk/>
          <pc:sldMk cId="1745430069" sldId="268"/>
        </pc:sldMkLst>
      </pc:sldChg>
      <pc:sldChg chg="new del">
        <pc:chgData name="Raghu Ram" userId="56fce5bf1a2ba3c1" providerId="LiveId" clId="{D477C0A6-B880-484D-8CF5-1474955BE5AA}" dt="2025-03-15T22:13:32.211" v="2641" actId="680"/>
        <pc:sldMkLst>
          <pc:docMk/>
          <pc:sldMk cId="4265916771" sldId="268"/>
        </pc:sldMkLst>
      </pc:sldChg>
      <pc:sldChg chg="new del">
        <pc:chgData name="Raghu Ram" userId="56fce5bf1a2ba3c1" providerId="LiveId" clId="{D477C0A6-B880-484D-8CF5-1474955BE5AA}" dt="2025-03-15T22:19:53.425" v="3228" actId="47"/>
        <pc:sldMkLst>
          <pc:docMk/>
          <pc:sldMk cId="1644318912" sldId="269"/>
        </pc:sldMkLst>
      </pc:sldChg>
      <pc:sldChg chg="addSp modSp add mod setBg">
        <pc:chgData name="Raghu Ram" userId="56fce5bf1a2ba3c1" providerId="LiveId" clId="{D477C0A6-B880-484D-8CF5-1474955BE5AA}" dt="2025-03-15T22:33:15.376" v="3950" actId="115"/>
        <pc:sldMkLst>
          <pc:docMk/>
          <pc:sldMk cId="3158476132" sldId="270"/>
        </pc:sldMkLst>
        <pc:spChg chg="mod">
          <ac:chgData name="Raghu Ram" userId="56fce5bf1a2ba3c1" providerId="LiveId" clId="{D477C0A6-B880-484D-8CF5-1474955BE5AA}" dt="2025-03-15T22:28:56.758" v="3871" actId="26606"/>
          <ac:spMkLst>
            <pc:docMk/>
            <pc:sldMk cId="3158476132" sldId="270"/>
            <ac:spMk id="2" creationId="{6D64581A-9338-6ED8-90C7-48FC026C5791}"/>
          </ac:spMkLst>
        </pc:spChg>
        <pc:spChg chg="mod">
          <ac:chgData name="Raghu Ram" userId="56fce5bf1a2ba3c1" providerId="LiveId" clId="{D477C0A6-B880-484D-8CF5-1474955BE5AA}" dt="2025-03-15T22:33:15.376" v="3950" actId="115"/>
          <ac:spMkLst>
            <pc:docMk/>
            <pc:sldMk cId="3158476132" sldId="270"/>
            <ac:spMk id="3" creationId="{9432DCFD-8BD6-7524-C7FC-BD1E6D03E61F}"/>
          </ac:spMkLst>
        </pc:spChg>
        <pc:spChg chg="add">
          <ac:chgData name="Raghu Ram" userId="56fce5bf1a2ba3c1" providerId="LiveId" clId="{D477C0A6-B880-484D-8CF5-1474955BE5AA}" dt="2025-03-15T22:28:56.758" v="3871" actId="26606"/>
          <ac:spMkLst>
            <pc:docMk/>
            <pc:sldMk cId="3158476132" sldId="270"/>
            <ac:spMk id="8" creationId="{18873D23-2DCF-4B31-A009-95721C06E8E1}"/>
          </ac:spMkLst>
        </pc:spChg>
        <pc:spChg chg="add">
          <ac:chgData name="Raghu Ram" userId="56fce5bf1a2ba3c1" providerId="LiveId" clId="{D477C0A6-B880-484D-8CF5-1474955BE5AA}" dt="2025-03-15T22:28:56.758" v="3871" actId="26606"/>
          <ac:spMkLst>
            <pc:docMk/>
            <pc:sldMk cId="3158476132" sldId="270"/>
            <ac:spMk id="10" creationId="{C13EF075-D4EF-4929-ADBC-91B27DA19955}"/>
          </ac:spMkLst>
        </pc:spChg>
        <pc:grpChg chg="add">
          <ac:chgData name="Raghu Ram" userId="56fce5bf1a2ba3c1" providerId="LiveId" clId="{D477C0A6-B880-484D-8CF5-1474955BE5AA}" dt="2025-03-15T22:28:56.758" v="3871" actId="26606"/>
          <ac:grpSpMkLst>
            <pc:docMk/>
            <pc:sldMk cId="3158476132" sldId="270"/>
            <ac:grpSpMk id="12" creationId="{DAA26DFA-AAB2-4973-9C17-16D587C7B198}"/>
          </ac:grpSpMkLst>
        </pc:grpChg>
      </pc:sldChg>
    </pc:docChg>
  </pc:docChgLst>
  <pc:docChgLst>
    <pc:chgData name="Guest User" providerId="Windows Live" clId="Web-{9FE32241-0E45-47CD-B8F3-725CCC919FDC}"/>
    <pc:docChg chg="addSld modSld sldOrd">
      <pc:chgData name="Guest User" userId="" providerId="Windows Live" clId="Web-{9FE32241-0E45-47CD-B8F3-725CCC919FDC}" dt="2025-03-16T21:03:20.396" v="283" actId="20577"/>
      <pc:docMkLst>
        <pc:docMk/>
      </pc:docMkLst>
      <pc:sldChg chg="modSp">
        <pc:chgData name="Guest User" userId="" providerId="Windows Live" clId="Web-{9FE32241-0E45-47CD-B8F3-725CCC919FDC}" dt="2025-03-16T21:00:17.393" v="276" actId="20577"/>
        <pc:sldMkLst>
          <pc:docMk/>
          <pc:sldMk cId="3133475029" sldId="260"/>
        </pc:sldMkLst>
        <pc:spChg chg="mod">
          <ac:chgData name="Guest User" userId="" providerId="Windows Live" clId="Web-{9FE32241-0E45-47CD-B8F3-725CCC919FDC}" dt="2025-03-16T21:00:17.393" v="276" actId="20577"/>
          <ac:spMkLst>
            <pc:docMk/>
            <pc:sldMk cId="3133475029" sldId="260"/>
            <ac:spMk id="3" creationId="{EB097A79-846E-C2EC-DF92-8B526B2DE25F}"/>
          </ac:spMkLst>
        </pc:spChg>
      </pc:sldChg>
      <pc:sldChg chg="modSp">
        <pc:chgData name="Guest User" userId="" providerId="Windows Live" clId="Web-{9FE32241-0E45-47CD-B8F3-725CCC919FDC}" dt="2025-03-16T21:03:20.396" v="283" actId="20577"/>
        <pc:sldMkLst>
          <pc:docMk/>
          <pc:sldMk cId="2522376533" sldId="261"/>
        </pc:sldMkLst>
        <pc:spChg chg="mod">
          <ac:chgData name="Guest User" userId="" providerId="Windows Live" clId="Web-{9FE32241-0E45-47CD-B8F3-725CCC919FDC}" dt="2025-03-16T21:03:20.396" v="283" actId="20577"/>
          <ac:spMkLst>
            <pc:docMk/>
            <pc:sldMk cId="2522376533" sldId="261"/>
            <ac:spMk id="3" creationId="{C0BE045F-8568-7D73-984F-F3B450214C33}"/>
          </ac:spMkLst>
        </pc:spChg>
      </pc:sldChg>
      <pc:sldChg chg="modSp">
        <pc:chgData name="Guest User" userId="" providerId="Windows Live" clId="Web-{9FE32241-0E45-47CD-B8F3-725CCC919FDC}" dt="2025-03-15T21:58:25.861" v="51" actId="20577"/>
        <pc:sldMkLst>
          <pc:docMk/>
          <pc:sldMk cId="1905343153" sldId="262"/>
        </pc:sldMkLst>
        <pc:spChg chg="mod">
          <ac:chgData name="Guest User" userId="" providerId="Windows Live" clId="Web-{9FE32241-0E45-47CD-B8F3-725CCC919FDC}" dt="2025-03-15T21:58:25.861" v="51" actId="20577"/>
          <ac:spMkLst>
            <pc:docMk/>
            <pc:sldMk cId="1905343153" sldId="262"/>
            <ac:spMk id="3" creationId="{C7DC989B-9D19-B5D1-8EBA-452B13484928}"/>
          </ac:spMkLst>
        </pc:spChg>
      </pc:sldChg>
      <pc:sldChg chg="ord">
        <pc:chgData name="Guest User" userId="" providerId="Windows Live" clId="Web-{9FE32241-0E45-47CD-B8F3-725CCC919FDC}" dt="2025-03-15T21:53:50.811" v="13"/>
        <pc:sldMkLst>
          <pc:docMk/>
          <pc:sldMk cId="539943804" sldId="264"/>
        </pc:sldMkLst>
      </pc:sldChg>
      <pc:sldChg chg="modSp new ord">
        <pc:chgData name="Guest User" userId="" providerId="Windows Live" clId="Web-{9FE32241-0E45-47CD-B8F3-725CCC919FDC}" dt="2025-03-15T22:12:36.545" v="263" actId="20577"/>
        <pc:sldMkLst>
          <pc:docMk/>
          <pc:sldMk cId="180217466" sldId="265"/>
        </pc:sldMkLst>
        <pc:spChg chg="mod">
          <ac:chgData name="Guest User" userId="" providerId="Windows Live" clId="Web-{9FE32241-0E45-47CD-B8F3-725CCC919FDC}" dt="2025-03-15T21:54:12.608" v="24" actId="1076"/>
          <ac:spMkLst>
            <pc:docMk/>
            <pc:sldMk cId="180217466" sldId="265"/>
            <ac:spMk id="2" creationId="{20F9FCB7-F9BE-6CE8-774B-433E985A225A}"/>
          </ac:spMkLst>
        </pc:spChg>
        <pc:spChg chg="mod">
          <ac:chgData name="Guest User" userId="" providerId="Windows Live" clId="Web-{9FE32241-0E45-47CD-B8F3-725CCC919FDC}" dt="2025-03-15T22:12:36.545" v="263" actId="20577"/>
          <ac:spMkLst>
            <pc:docMk/>
            <pc:sldMk cId="180217466" sldId="265"/>
            <ac:spMk id="3" creationId="{D51631E0-A2C7-0544-8492-57835B5DEA4E}"/>
          </ac:spMkLst>
        </pc:spChg>
      </pc:sldChg>
      <pc:sldChg chg="modSp new ord">
        <pc:chgData name="Guest User" userId="" providerId="Windows Live" clId="Web-{9FE32241-0E45-47CD-B8F3-725CCC919FDC}" dt="2025-03-15T22:25:32.352" v="270" actId="20577"/>
        <pc:sldMkLst>
          <pc:docMk/>
          <pc:sldMk cId="3840163843" sldId="266"/>
        </pc:sldMkLst>
        <pc:spChg chg="mod">
          <ac:chgData name="Guest User" userId="" providerId="Windows Live" clId="Web-{9FE32241-0E45-47CD-B8F3-725CCC919FDC}" dt="2025-03-15T21:54:29.671" v="29" actId="1076"/>
          <ac:spMkLst>
            <pc:docMk/>
            <pc:sldMk cId="3840163843" sldId="266"/>
            <ac:spMk id="2" creationId="{1322277D-7137-15FA-A051-59625C80FB1A}"/>
          </ac:spMkLst>
        </pc:spChg>
        <pc:spChg chg="mod">
          <ac:chgData name="Guest User" userId="" providerId="Windows Live" clId="Web-{9FE32241-0E45-47CD-B8F3-725CCC919FDC}" dt="2025-03-15T22:25:32.352" v="270" actId="20577"/>
          <ac:spMkLst>
            <pc:docMk/>
            <pc:sldMk cId="3840163843" sldId="266"/>
            <ac:spMk id="3" creationId="{144F49A1-1B60-A48C-3DC2-0958663C1F46}"/>
          </ac:spMkLst>
        </pc:spChg>
      </pc:sldChg>
    </pc:docChg>
  </pc:docChgLst>
  <pc:docChgLst>
    <pc:chgData name="Guest User" providerId="Windows Live" clId="Web-{A4798234-2D7C-46B6-89A8-D7092EF38820}"/>
    <pc:docChg chg="modSld">
      <pc:chgData name="Guest User" userId="" providerId="Windows Live" clId="Web-{A4798234-2D7C-46B6-89A8-D7092EF38820}" dt="2025-03-15T21:12:07" v="0" actId="1076"/>
      <pc:docMkLst>
        <pc:docMk/>
      </pc:docMkLst>
      <pc:sldChg chg="modSp">
        <pc:chgData name="Guest User" userId="" providerId="Windows Live" clId="Web-{A4798234-2D7C-46B6-89A8-D7092EF38820}" dt="2025-03-15T21:12:07" v="0" actId="1076"/>
        <pc:sldMkLst>
          <pc:docMk/>
          <pc:sldMk cId="1491638000" sldId="259"/>
        </pc:sldMkLst>
        <pc:graphicFrameChg chg="mod">
          <ac:chgData name="Guest User" userId="" providerId="Windows Live" clId="Web-{A4798234-2D7C-46B6-89A8-D7092EF38820}" dt="2025-03-15T21:12:07" v="0" actId="1076"/>
          <ac:graphicFrameMkLst>
            <pc:docMk/>
            <pc:sldMk cId="1491638000" sldId="259"/>
            <ac:graphicFrameMk id="5" creationId="{35721EF9-D9EC-808B-4A65-071EEAE61378}"/>
          </ac:graphicFrameMkLst>
        </pc:graphicFrameChg>
      </pc:sldChg>
    </pc:docChg>
  </pc:docChgLst>
  <pc:docChgLst>
    <pc:chgData name="Guest User" providerId="Windows Live" clId="Web-{76592281-6203-4D6C-9CD2-31D48ED9F8FB}"/>
    <pc:docChg chg="addSld modSld sldOrd">
      <pc:chgData name="Guest User" userId="" providerId="Windows Live" clId="Web-{76592281-6203-4D6C-9CD2-31D48ED9F8FB}" dt="2025-03-15T21:49:21.832" v="467" actId="20577"/>
      <pc:docMkLst>
        <pc:docMk/>
      </pc:docMkLst>
      <pc:sldChg chg="modSp">
        <pc:chgData name="Guest User" userId="" providerId="Windows Live" clId="Web-{76592281-6203-4D6C-9CD2-31D48ED9F8FB}" dt="2025-03-15T21:12:54.793" v="7" actId="20577"/>
        <pc:sldMkLst>
          <pc:docMk/>
          <pc:sldMk cId="3216684047" sldId="256"/>
        </pc:sldMkLst>
        <pc:spChg chg="mod">
          <ac:chgData name="Guest User" userId="" providerId="Windows Live" clId="Web-{76592281-6203-4D6C-9CD2-31D48ED9F8FB}" dt="2025-03-15T21:12:53.074" v="3" actId="20577"/>
          <ac:spMkLst>
            <pc:docMk/>
            <pc:sldMk cId="3216684047" sldId="256"/>
            <ac:spMk id="2" creationId="{81B9FC33-B4DD-D7F7-5490-06F3B8637096}"/>
          </ac:spMkLst>
        </pc:spChg>
        <pc:spChg chg="mod">
          <ac:chgData name="Guest User" userId="" providerId="Windows Live" clId="Web-{76592281-6203-4D6C-9CD2-31D48ED9F8FB}" dt="2025-03-15T21:12:54.793" v="7" actId="20577"/>
          <ac:spMkLst>
            <pc:docMk/>
            <pc:sldMk cId="3216684047" sldId="256"/>
            <ac:spMk id="3" creationId="{2291F52B-AA46-7FF3-DCD2-66C882207C08}"/>
          </ac:spMkLst>
        </pc:spChg>
      </pc:sldChg>
      <pc:sldChg chg="modSp">
        <pc:chgData name="Guest User" userId="" providerId="Windows Live" clId="Web-{76592281-6203-4D6C-9CD2-31D48ED9F8FB}" dt="2025-03-15T21:48:54.831" v="465" actId="20577"/>
        <pc:sldMkLst>
          <pc:docMk/>
          <pc:sldMk cId="1491638000" sldId="259"/>
        </pc:sldMkLst>
        <pc:graphicFrameChg chg="modGraphic">
          <ac:chgData name="Guest User" userId="" providerId="Windows Live" clId="Web-{76592281-6203-4D6C-9CD2-31D48ED9F8FB}" dt="2025-03-15T21:48:54.831" v="465" actId="20577"/>
          <ac:graphicFrameMkLst>
            <pc:docMk/>
            <pc:sldMk cId="1491638000" sldId="259"/>
            <ac:graphicFrameMk id="6" creationId="{F9658D7D-7EFE-128B-5E44-9DC0DBC4CAFE}"/>
          </ac:graphicFrameMkLst>
        </pc:graphicFrameChg>
      </pc:sldChg>
      <pc:sldChg chg="modSp new">
        <pc:chgData name="Guest User" userId="" providerId="Windows Live" clId="Web-{76592281-6203-4D6C-9CD2-31D48ED9F8FB}" dt="2025-03-15T21:31:24.391" v="270" actId="1076"/>
        <pc:sldMkLst>
          <pc:docMk/>
          <pc:sldMk cId="3133475029" sldId="260"/>
        </pc:sldMkLst>
        <pc:spChg chg="mod">
          <ac:chgData name="Guest User" userId="" providerId="Windows Live" clId="Web-{76592281-6203-4D6C-9CD2-31D48ED9F8FB}" dt="2025-03-15T21:31:18.391" v="269" actId="20577"/>
          <ac:spMkLst>
            <pc:docMk/>
            <pc:sldMk cId="3133475029" sldId="260"/>
            <ac:spMk id="2" creationId="{13F0257B-C9C0-B048-6FA3-6722840519A3}"/>
          </ac:spMkLst>
        </pc:spChg>
        <pc:spChg chg="mod">
          <ac:chgData name="Guest User" userId="" providerId="Windows Live" clId="Web-{76592281-6203-4D6C-9CD2-31D48ED9F8FB}" dt="2025-03-15T21:31:24.391" v="270" actId="1076"/>
          <ac:spMkLst>
            <pc:docMk/>
            <pc:sldMk cId="3133475029" sldId="260"/>
            <ac:spMk id="3" creationId="{EB097A79-846E-C2EC-DF92-8B526B2DE25F}"/>
          </ac:spMkLst>
        </pc:spChg>
      </pc:sldChg>
      <pc:sldChg chg="modSp new ord">
        <pc:chgData name="Guest User" userId="" providerId="Windows Live" clId="Web-{76592281-6203-4D6C-9CD2-31D48ED9F8FB}" dt="2025-03-15T21:36:21.365" v="274" actId="20577"/>
        <pc:sldMkLst>
          <pc:docMk/>
          <pc:sldMk cId="1905343153" sldId="262"/>
        </pc:sldMkLst>
        <pc:spChg chg="mod">
          <ac:chgData name="Guest User" userId="" providerId="Windows Live" clId="Web-{76592281-6203-4D6C-9CD2-31D48ED9F8FB}" dt="2025-03-15T21:36:21.365" v="274" actId="20577"/>
          <ac:spMkLst>
            <pc:docMk/>
            <pc:sldMk cId="1905343153" sldId="262"/>
            <ac:spMk id="2" creationId="{B8C0D327-5268-7726-CC5D-D9D46F192CE1}"/>
          </ac:spMkLst>
        </pc:spChg>
        <pc:spChg chg="mod">
          <ac:chgData name="Guest User" userId="" providerId="Windows Live" clId="Web-{76592281-6203-4D6C-9CD2-31D48ED9F8FB}" dt="2025-03-15T21:31:13.125" v="268" actId="1076"/>
          <ac:spMkLst>
            <pc:docMk/>
            <pc:sldMk cId="1905343153" sldId="262"/>
            <ac:spMk id="3" creationId="{C7DC989B-9D19-B5D1-8EBA-452B13484928}"/>
          </ac:spMkLst>
        </pc:spChg>
      </pc:sldChg>
      <pc:sldChg chg="modSp new">
        <pc:chgData name="Guest User" userId="" providerId="Windows Live" clId="Web-{76592281-6203-4D6C-9CD2-31D48ED9F8FB}" dt="2025-03-15T21:49:21.832" v="467" actId="20577"/>
        <pc:sldMkLst>
          <pc:docMk/>
          <pc:sldMk cId="2558924972" sldId="263"/>
        </pc:sldMkLst>
        <pc:spChg chg="mod">
          <ac:chgData name="Guest User" userId="" providerId="Windows Live" clId="Web-{76592281-6203-4D6C-9CD2-31D48ED9F8FB}" dt="2025-03-15T21:49:21.832" v="467" actId="20577"/>
          <ac:spMkLst>
            <pc:docMk/>
            <pc:sldMk cId="2558924972" sldId="263"/>
            <ac:spMk id="2" creationId="{29B0D638-F99F-ABD0-D833-C645DF432915}"/>
          </ac:spMkLst>
        </pc:spChg>
        <pc:spChg chg="mod">
          <ac:chgData name="Guest User" userId="" providerId="Windows Live" clId="Web-{76592281-6203-4D6C-9CD2-31D48ED9F8FB}" dt="2025-03-15T21:47:26.877" v="458" actId="20577"/>
          <ac:spMkLst>
            <pc:docMk/>
            <pc:sldMk cId="2558924972" sldId="263"/>
            <ac:spMk id="3" creationId="{3367B694-DE03-4E3A-6575-BF1496F4CE1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548FB0-F9C9-467B-BEC8-16BE40CF6525}" type="doc">
      <dgm:prSet loTypeId="urn:microsoft.com/office/officeart/2011/layout/CircleProcess" loCatId="process" qsTypeId="urn:microsoft.com/office/officeart/2005/8/quickstyle/simple1" qsCatId="simple" csTypeId="urn:microsoft.com/office/officeart/2005/8/colors/colorful1" csCatId="colorful" phldr="1"/>
      <dgm:spPr/>
    </dgm:pt>
    <dgm:pt modelId="{8E26AAC0-B5BD-4825-B8C1-6F18702B1679}">
      <dgm:prSet phldrT="[Text]" custT="1"/>
      <dgm:spPr/>
      <dgm:t>
        <a:bodyPr/>
        <a:lstStyle/>
        <a:p>
          <a:r>
            <a:rPr lang="en-US" sz="1200" b="1">
              <a:effectLst/>
              <a:latin typeface="Georgia" panose="02040502050405020303" pitchFamily="18" charset="0"/>
            </a:rPr>
            <a:t>Phase 1: Project Initiation &amp; Data Understanding</a:t>
          </a:r>
          <a:r>
            <a:rPr lang="en-US" sz="1200">
              <a:latin typeface="Georgia" panose="02040502050405020303" pitchFamily="18" charset="0"/>
            </a:rPr>
            <a:t> </a:t>
          </a:r>
        </a:p>
      </dgm:t>
    </dgm:pt>
    <dgm:pt modelId="{A1973776-84CF-4EF4-916E-CF6D7104A103}" type="parTrans" cxnId="{43DBC732-8CE4-42C5-AE71-1653DAD07949}">
      <dgm:prSet/>
      <dgm:spPr/>
      <dgm:t>
        <a:bodyPr/>
        <a:lstStyle/>
        <a:p>
          <a:endParaRPr lang="en-US"/>
        </a:p>
      </dgm:t>
    </dgm:pt>
    <dgm:pt modelId="{238792F3-E074-4FEF-A375-2CAFADF47755}" type="sibTrans" cxnId="{43DBC732-8CE4-42C5-AE71-1653DAD07949}">
      <dgm:prSet/>
      <dgm:spPr/>
      <dgm:t>
        <a:bodyPr/>
        <a:lstStyle/>
        <a:p>
          <a:endParaRPr lang="en-US"/>
        </a:p>
      </dgm:t>
    </dgm:pt>
    <dgm:pt modelId="{5ABF80A2-E70D-4326-A272-4C7DB027572C}">
      <dgm:prSet phldrT="[Text]" custT="1"/>
      <dgm:spPr/>
      <dgm:t>
        <a:bodyPr/>
        <a:lstStyle/>
        <a:p>
          <a:r>
            <a:rPr lang="en-US" sz="1200" b="1">
              <a:effectLst/>
              <a:latin typeface="Georgia" panose="02040502050405020303" pitchFamily="18" charset="0"/>
            </a:rPr>
            <a:t>Phase 2: </a:t>
          </a:r>
        </a:p>
        <a:p>
          <a:r>
            <a:rPr lang="en-US" sz="1200" b="1">
              <a:effectLst/>
              <a:latin typeface="Georgia" panose="02040502050405020303" pitchFamily="18" charset="0"/>
            </a:rPr>
            <a:t>Base Model Development</a:t>
          </a:r>
          <a:r>
            <a:rPr lang="en-US" sz="1200">
              <a:latin typeface="Georgia" panose="02040502050405020303" pitchFamily="18" charset="0"/>
            </a:rPr>
            <a:t> </a:t>
          </a:r>
        </a:p>
      </dgm:t>
    </dgm:pt>
    <dgm:pt modelId="{8EE7923D-F065-4753-ABBD-90C31E2E3E8C}" type="parTrans" cxnId="{5F752232-7BC9-49DF-B669-670C9E78FCCB}">
      <dgm:prSet/>
      <dgm:spPr/>
      <dgm:t>
        <a:bodyPr/>
        <a:lstStyle/>
        <a:p>
          <a:endParaRPr lang="en-US"/>
        </a:p>
      </dgm:t>
    </dgm:pt>
    <dgm:pt modelId="{C7A8AB55-1ACF-44C2-ADAA-2A646C91D35E}" type="sibTrans" cxnId="{5F752232-7BC9-49DF-B669-670C9E78FCCB}">
      <dgm:prSet/>
      <dgm:spPr/>
      <dgm:t>
        <a:bodyPr/>
        <a:lstStyle/>
        <a:p>
          <a:endParaRPr lang="en-US"/>
        </a:p>
      </dgm:t>
    </dgm:pt>
    <dgm:pt modelId="{5DECCDBB-4F2C-4059-A088-72A846B8D5B7}">
      <dgm:prSet phldrT="[Text]" custT="1"/>
      <dgm:spPr/>
      <dgm:t>
        <a:bodyPr/>
        <a:lstStyle/>
        <a:p>
          <a:r>
            <a:rPr lang="en-US" sz="1200" b="1">
              <a:effectLst/>
              <a:latin typeface="Georgia" panose="02040502050405020303" pitchFamily="18" charset="0"/>
            </a:rPr>
            <a:t>Phase 3: </a:t>
          </a:r>
        </a:p>
        <a:p>
          <a:r>
            <a:rPr lang="en-US" sz="1200" b="1">
              <a:effectLst/>
              <a:latin typeface="Georgia" panose="02040502050405020303" pitchFamily="18" charset="0"/>
            </a:rPr>
            <a:t>Model Architecture </a:t>
          </a:r>
        </a:p>
        <a:p>
          <a:r>
            <a:rPr lang="en-US" sz="1200" b="1">
              <a:effectLst/>
              <a:latin typeface="Georgia" panose="02040502050405020303" pitchFamily="18" charset="0"/>
            </a:rPr>
            <a:t>Refinement</a:t>
          </a:r>
          <a:r>
            <a:rPr lang="en-US" sz="1200">
              <a:latin typeface="Georgia" panose="02040502050405020303" pitchFamily="18" charset="0"/>
            </a:rPr>
            <a:t> </a:t>
          </a:r>
        </a:p>
      </dgm:t>
    </dgm:pt>
    <dgm:pt modelId="{C81E25F1-653E-4F50-AE3E-66BDBC1E537C}" type="parTrans" cxnId="{52B67B38-E62A-4CE6-8252-8B12C40732B4}">
      <dgm:prSet/>
      <dgm:spPr/>
      <dgm:t>
        <a:bodyPr/>
        <a:lstStyle/>
        <a:p>
          <a:endParaRPr lang="en-US"/>
        </a:p>
      </dgm:t>
    </dgm:pt>
    <dgm:pt modelId="{B344D30E-AA10-4654-8C56-7A249D108F0B}" type="sibTrans" cxnId="{52B67B38-E62A-4CE6-8252-8B12C40732B4}">
      <dgm:prSet/>
      <dgm:spPr/>
      <dgm:t>
        <a:bodyPr/>
        <a:lstStyle/>
        <a:p>
          <a:endParaRPr lang="en-US"/>
        </a:p>
      </dgm:t>
    </dgm:pt>
    <dgm:pt modelId="{61E616CC-BACB-46F6-B36B-32719F96FEE9}">
      <dgm:prSet phldrT="[Text]" custT="1"/>
      <dgm:spPr/>
      <dgm:t>
        <a:bodyPr/>
        <a:lstStyle/>
        <a:p>
          <a:r>
            <a:rPr lang="en-US" sz="1200" b="1">
              <a:effectLst/>
              <a:latin typeface="Georgia" panose="02040502050405020303" pitchFamily="18" charset="0"/>
            </a:rPr>
            <a:t>Phase 5: </a:t>
          </a:r>
        </a:p>
        <a:p>
          <a:r>
            <a:rPr lang="en-US" sz="1200" b="1">
              <a:effectLst/>
              <a:latin typeface="Georgia" panose="02040502050405020303" pitchFamily="18" charset="0"/>
            </a:rPr>
            <a:t>Final Implementation &amp; Evaluation</a:t>
          </a:r>
          <a:r>
            <a:rPr lang="en-US" sz="1200">
              <a:latin typeface="Georgia" panose="02040502050405020303" pitchFamily="18" charset="0"/>
            </a:rPr>
            <a:t> </a:t>
          </a:r>
        </a:p>
      </dgm:t>
    </dgm:pt>
    <dgm:pt modelId="{DE7FA697-B602-4884-827E-B6C22B64BAD5}" type="parTrans" cxnId="{5CDF44F8-BF3A-4B44-80AB-077AB9639412}">
      <dgm:prSet/>
      <dgm:spPr/>
      <dgm:t>
        <a:bodyPr/>
        <a:lstStyle/>
        <a:p>
          <a:endParaRPr lang="en-US"/>
        </a:p>
      </dgm:t>
    </dgm:pt>
    <dgm:pt modelId="{2093F0A3-B7D2-4CF1-B3DF-470129756CA0}" type="sibTrans" cxnId="{5CDF44F8-BF3A-4B44-80AB-077AB9639412}">
      <dgm:prSet/>
      <dgm:spPr/>
      <dgm:t>
        <a:bodyPr/>
        <a:lstStyle/>
        <a:p>
          <a:endParaRPr lang="en-US"/>
        </a:p>
      </dgm:t>
    </dgm:pt>
    <dgm:pt modelId="{0D7E1C84-2135-4E1F-99BB-EBDB2125F835}">
      <dgm:prSet phldrT="[Text]" custT="1"/>
      <dgm:spPr/>
      <dgm:t>
        <a:bodyPr/>
        <a:lstStyle/>
        <a:p>
          <a:r>
            <a:rPr lang="en-US" sz="1200" b="1">
              <a:effectLst/>
              <a:latin typeface="Georgia" panose="02040502050405020303" pitchFamily="18" charset="0"/>
            </a:rPr>
            <a:t>Phase 4: </a:t>
          </a:r>
        </a:p>
        <a:p>
          <a:r>
            <a:rPr lang="en-US" sz="1200" b="1">
              <a:effectLst/>
              <a:latin typeface="Georgia" panose="02040502050405020303" pitchFamily="18" charset="0"/>
            </a:rPr>
            <a:t>Advanced Model Versions</a:t>
          </a:r>
          <a:r>
            <a:rPr lang="en-US" sz="1200">
              <a:latin typeface="Georgia" panose="02040502050405020303" pitchFamily="18" charset="0"/>
            </a:rPr>
            <a:t> </a:t>
          </a:r>
        </a:p>
      </dgm:t>
    </dgm:pt>
    <dgm:pt modelId="{887E39FE-9CAE-4F9B-8DB0-4E1A085249C6}" type="parTrans" cxnId="{05A3AFC0-F6FA-48C9-A227-91AE4A1F498E}">
      <dgm:prSet/>
      <dgm:spPr/>
      <dgm:t>
        <a:bodyPr/>
        <a:lstStyle/>
        <a:p>
          <a:endParaRPr lang="en-US"/>
        </a:p>
      </dgm:t>
    </dgm:pt>
    <dgm:pt modelId="{A1868B6E-A75B-4EDF-82B4-B93E1898E566}" type="sibTrans" cxnId="{05A3AFC0-F6FA-48C9-A227-91AE4A1F498E}">
      <dgm:prSet/>
      <dgm:spPr/>
      <dgm:t>
        <a:bodyPr/>
        <a:lstStyle/>
        <a:p>
          <a:endParaRPr lang="en-US"/>
        </a:p>
      </dgm:t>
    </dgm:pt>
    <dgm:pt modelId="{7009EDA0-E34F-4215-A690-3D2ABBB75C8C}" type="pres">
      <dgm:prSet presAssocID="{5E548FB0-F9C9-467B-BEC8-16BE40CF6525}" presName="Name0" presStyleCnt="0">
        <dgm:presLayoutVars>
          <dgm:chMax val="11"/>
          <dgm:chPref val="11"/>
          <dgm:dir/>
          <dgm:resizeHandles/>
        </dgm:presLayoutVars>
      </dgm:prSet>
      <dgm:spPr/>
    </dgm:pt>
    <dgm:pt modelId="{48F1AA8C-0A2A-4A9C-A999-A989FFD01CE9}" type="pres">
      <dgm:prSet presAssocID="{61E616CC-BACB-46F6-B36B-32719F96FEE9}" presName="Accent5" presStyleCnt="0"/>
      <dgm:spPr/>
    </dgm:pt>
    <dgm:pt modelId="{0BE96AB0-E39D-4368-B804-078AE2B3EA05}" type="pres">
      <dgm:prSet presAssocID="{61E616CC-BACB-46F6-B36B-32719F96FEE9}" presName="Accent" presStyleLbl="node1" presStyleIdx="0" presStyleCnt="5" custScaleX="90043" custScaleY="90043"/>
      <dgm:spPr/>
    </dgm:pt>
    <dgm:pt modelId="{4C71B96F-D94B-457E-ADEB-6091D44E1731}" type="pres">
      <dgm:prSet presAssocID="{61E616CC-BACB-46F6-B36B-32719F96FEE9}" presName="ParentBackground5" presStyleCnt="0"/>
      <dgm:spPr/>
    </dgm:pt>
    <dgm:pt modelId="{50798E18-3073-4004-800D-50A9CA538CC4}" type="pres">
      <dgm:prSet presAssocID="{61E616CC-BACB-46F6-B36B-32719F96FEE9}" presName="ParentBackground" presStyleLbl="fgAcc1" presStyleIdx="0" presStyleCnt="5" custScaleX="121756" custScaleY="121756"/>
      <dgm:spPr/>
    </dgm:pt>
    <dgm:pt modelId="{8AA4ADC9-D215-4764-9F55-F1020B732A8D}" type="pres">
      <dgm:prSet presAssocID="{61E616CC-BACB-46F6-B36B-32719F96FEE9}" presName="Parent5" presStyleLbl="revTx" presStyleIdx="0" presStyleCnt="0">
        <dgm:presLayoutVars>
          <dgm:chMax val="1"/>
          <dgm:chPref val="1"/>
          <dgm:bulletEnabled val="1"/>
        </dgm:presLayoutVars>
      </dgm:prSet>
      <dgm:spPr/>
    </dgm:pt>
    <dgm:pt modelId="{63576884-1994-4DCA-8A10-8A9BB6F6C4A4}" type="pres">
      <dgm:prSet presAssocID="{0D7E1C84-2135-4E1F-99BB-EBDB2125F835}" presName="Accent4" presStyleCnt="0"/>
      <dgm:spPr/>
    </dgm:pt>
    <dgm:pt modelId="{6AECFD23-13CC-43C0-91A7-3B0B1DF112B1}" type="pres">
      <dgm:prSet presAssocID="{0D7E1C84-2135-4E1F-99BB-EBDB2125F835}" presName="Accent" presStyleLbl="node1" presStyleIdx="1" presStyleCnt="5" custScaleX="90043" custScaleY="90043"/>
      <dgm:spPr/>
    </dgm:pt>
    <dgm:pt modelId="{908111B1-4604-408F-B0BA-F1848340AB3B}" type="pres">
      <dgm:prSet presAssocID="{0D7E1C84-2135-4E1F-99BB-EBDB2125F835}" presName="ParentBackground4" presStyleCnt="0"/>
      <dgm:spPr/>
    </dgm:pt>
    <dgm:pt modelId="{59A7C16D-A7FA-43FA-ABF9-CF39915C5834}" type="pres">
      <dgm:prSet presAssocID="{0D7E1C84-2135-4E1F-99BB-EBDB2125F835}" presName="ParentBackground" presStyleLbl="fgAcc1" presStyleIdx="1" presStyleCnt="5" custScaleX="121756" custScaleY="121756"/>
      <dgm:spPr/>
    </dgm:pt>
    <dgm:pt modelId="{E258DA7D-7533-4E30-A23C-115890D7FBC3}" type="pres">
      <dgm:prSet presAssocID="{0D7E1C84-2135-4E1F-99BB-EBDB2125F835}" presName="Parent4" presStyleLbl="revTx" presStyleIdx="0" presStyleCnt="0">
        <dgm:presLayoutVars>
          <dgm:chMax val="1"/>
          <dgm:chPref val="1"/>
          <dgm:bulletEnabled val="1"/>
        </dgm:presLayoutVars>
      </dgm:prSet>
      <dgm:spPr/>
    </dgm:pt>
    <dgm:pt modelId="{53B5A145-4B5F-4A6B-8EEB-8D0437C9E029}" type="pres">
      <dgm:prSet presAssocID="{5DECCDBB-4F2C-4059-A088-72A846B8D5B7}" presName="Accent3" presStyleCnt="0"/>
      <dgm:spPr/>
    </dgm:pt>
    <dgm:pt modelId="{3C12F4DC-D896-4E42-A88E-F6D09B4AD90C}" type="pres">
      <dgm:prSet presAssocID="{5DECCDBB-4F2C-4059-A088-72A846B8D5B7}" presName="Accent" presStyleLbl="node1" presStyleIdx="2" presStyleCnt="5" custScaleX="90043" custScaleY="90043"/>
      <dgm:spPr/>
    </dgm:pt>
    <dgm:pt modelId="{B5E1AE00-19DA-413E-9DDB-10D03D41676B}" type="pres">
      <dgm:prSet presAssocID="{5DECCDBB-4F2C-4059-A088-72A846B8D5B7}" presName="ParentBackground3" presStyleCnt="0"/>
      <dgm:spPr/>
    </dgm:pt>
    <dgm:pt modelId="{D3027A82-49FC-434B-B4B1-954B3B093838}" type="pres">
      <dgm:prSet presAssocID="{5DECCDBB-4F2C-4059-A088-72A846B8D5B7}" presName="ParentBackground" presStyleLbl="fgAcc1" presStyleIdx="2" presStyleCnt="5" custScaleX="121756" custScaleY="121756"/>
      <dgm:spPr/>
    </dgm:pt>
    <dgm:pt modelId="{BB421F9C-FC43-4C9E-940C-6900CE2CBDFA}" type="pres">
      <dgm:prSet presAssocID="{5DECCDBB-4F2C-4059-A088-72A846B8D5B7}" presName="Parent3" presStyleLbl="revTx" presStyleIdx="0" presStyleCnt="0">
        <dgm:presLayoutVars>
          <dgm:chMax val="1"/>
          <dgm:chPref val="1"/>
          <dgm:bulletEnabled val="1"/>
        </dgm:presLayoutVars>
      </dgm:prSet>
      <dgm:spPr/>
    </dgm:pt>
    <dgm:pt modelId="{8D69492B-788E-4CC0-990C-604B2D20575D}" type="pres">
      <dgm:prSet presAssocID="{5ABF80A2-E70D-4326-A272-4C7DB027572C}" presName="Accent2" presStyleCnt="0"/>
      <dgm:spPr/>
    </dgm:pt>
    <dgm:pt modelId="{AA000AD4-ADF1-4207-9008-100D6A7BE169}" type="pres">
      <dgm:prSet presAssocID="{5ABF80A2-E70D-4326-A272-4C7DB027572C}" presName="Accent" presStyleLbl="node1" presStyleIdx="3" presStyleCnt="5" custScaleX="90043" custScaleY="90043"/>
      <dgm:spPr/>
    </dgm:pt>
    <dgm:pt modelId="{71850CD6-E83F-4C2F-B015-C73D969D8299}" type="pres">
      <dgm:prSet presAssocID="{5ABF80A2-E70D-4326-A272-4C7DB027572C}" presName="ParentBackground2" presStyleCnt="0"/>
      <dgm:spPr/>
    </dgm:pt>
    <dgm:pt modelId="{93DAAF4E-6DEA-4897-9005-BB892C47E9AF}" type="pres">
      <dgm:prSet presAssocID="{5ABF80A2-E70D-4326-A272-4C7DB027572C}" presName="ParentBackground" presStyleLbl="fgAcc1" presStyleIdx="3" presStyleCnt="5" custScaleX="121756" custScaleY="121756"/>
      <dgm:spPr/>
    </dgm:pt>
    <dgm:pt modelId="{CB1FA71C-F32C-43E7-ACB5-00B6F809E95D}" type="pres">
      <dgm:prSet presAssocID="{5ABF80A2-E70D-4326-A272-4C7DB027572C}" presName="Parent2" presStyleLbl="revTx" presStyleIdx="0" presStyleCnt="0">
        <dgm:presLayoutVars>
          <dgm:chMax val="1"/>
          <dgm:chPref val="1"/>
          <dgm:bulletEnabled val="1"/>
        </dgm:presLayoutVars>
      </dgm:prSet>
      <dgm:spPr/>
    </dgm:pt>
    <dgm:pt modelId="{C0EB0C5B-9083-4B2A-81D6-7308EAC8D81A}" type="pres">
      <dgm:prSet presAssocID="{8E26AAC0-B5BD-4825-B8C1-6F18702B1679}" presName="Accent1" presStyleCnt="0"/>
      <dgm:spPr/>
    </dgm:pt>
    <dgm:pt modelId="{8B69A1CE-B367-40EC-815F-CBBEBC5F792E}" type="pres">
      <dgm:prSet presAssocID="{8E26AAC0-B5BD-4825-B8C1-6F18702B1679}" presName="Accent" presStyleLbl="node1" presStyleIdx="4" presStyleCnt="5" custScaleX="90043" custScaleY="90043"/>
      <dgm:spPr/>
    </dgm:pt>
    <dgm:pt modelId="{F14C5643-394D-4831-8FE3-EA4AC6E95688}" type="pres">
      <dgm:prSet presAssocID="{8E26AAC0-B5BD-4825-B8C1-6F18702B1679}" presName="ParentBackground1" presStyleCnt="0"/>
      <dgm:spPr/>
    </dgm:pt>
    <dgm:pt modelId="{3CEE875E-EC73-42D7-B5C8-8F215BE43C12}" type="pres">
      <dgm:prSet presAssocID="{8E26AAC0-B5BD-4825-B8C1-6F18702B1679}" presName="ParentBackground" presStyleLbl="fgAcc1" presStyleIdx="4" presStyleCnt="5" custScaleX="121756" custScaleY="121756"/>
      <dgm:spPr/>
    </dgm:pt>
    <dgm:pt modelId="{92DAD25F-47C2-4AEC-B2F7-F9660B6DA903}" type="pres">
      <dgm:prSet presAssocID="{8E26AAC0-B5BD-4825-B8C1-6F18702B1679}" presName="Parent1" presStyleLbl="revTx" presStyleIdx="0" presStyleCnt="0">
        <dgm:presLayoutVars>
          <dgm:chMax val="1"/>
          <dgm:chPref val="1"/>
          <dgm:bulletEnabled val="1"/>
        </dgm:presLayoutVars>
      </dgm:prSet>
      <dgm:spPr/>
    </dgm:pt>
  </dgm:ptLst>
  <dgm:cxnLst>
    <dgm:cxn modelId="{BF5F3D00-2A13-464F-B45C-17489101CC9A}" type="presOf" srcId="{0D7E1C84-2135-4E1F-99BB-EBDB2125F835}" destId="{E258DA7D-7533-4E30-A23C-115890D7FBC3}" srcOrd="1" destOrd="0" presId="urn:microsoft.com/office/officeart/2011/layout/CircleProcess"/>
    <dgm:cxn modelId="{6848E623-0E85-4710-B61B-FEAA2ADAC968}" type="presOf" srcId="{5ABF80A2-E70D-4326-A272-4C7DB027572C}" destId="{93DAAF4E-6DEA-4897-9005-BB892C47E9AF}" srcOrd="0" destOrd="0" presId="urn:microsoft.com/office/officeart/2011/layout/CircleProcess"/>
    <dgm:cxn modelId="{5F752232-7BC9-49DF-B669-670C9E78FCCB}" srcId="{5E548FB0-F9C9-467B-BEC8-16BE40CF6525}" destId="{5ABF80A2-E70D-4326-A272-4C7DB027572C}" srcOrd="1" destOrd="0" parTransId="{8EE7923D-F065-4753-ABBD-90C31E2E3E8C}" sibTransId="{C7A8AB55-1ACF-44C2-ADAA-2A646C91D35E}"/>
    <dgm:cxn modelId="{43DBC732-8CE4-42C5-AE71-1653DAD07949}" srcId="{5E548FB0-F9C9-467B-BEC8-16BE40CF6525}" destId="{8E26AAC0-B5BD-4825-B8C1-6F18702B1679}" srcOrd="0" destOrd="0" parTransId="{A1973776-84CF-4EF4-916E-CF6D7104A103}" sibTransId="{238792F3-E074-4FEF-A375-2CAFADF47755}"/>
    <dgm:cxn modelId="{F0957C34-9786-4A60-86E3-5A0B627B54B9}" type="presOf" srcId="{61E616CC-BACB-46F6-B36B-32719F96FEE9}" destId="{50798E18-3073-4004-800D-50A9CA538CC4}" srcOrd="0" destOrd="0" presId="urn:microsoft.com/office/officeart/2011/layout/CircleProcess"/>
    <dgm:cxn modelId="{DB956938-1D81-4536-910B-E240D14915B6}" type="presOf" srcId="{5ABF80A2-E70D-4326-A272-4C7DB027572C}" destId="{CB1FA71C-F32C-43E7-ACB5-00B6F809E95D}" srcOrd="1" destOrd="0" presId="urn:microsoft.com/office/officeart/2011/layout/CircleProcess"/>
    <dgm:cxn modelId="{52B67B38-E62A-4CE6-8252-8B12C40732B4}" srcId="{5E548FB0-F9C9-467B-BEC8-16BE40CF6525}" destId="{5DECCDBB-4F2C-4059-A088-72A846B8D5B7}" srcOrd="2" destOrd="0" parTransId="{C81E25F1-653E-4F50-AE3E-66BDBC1E537C}" sibTransId="{B344D30E-AA10-4654-8C56-7A249D108F0B}"/>
    <dgm:cxn modelId="{0D2CA73B-E134-4067-A340-46E4E3A2BD18}" type="presOf" srcId="{61E616CC-BACB-46F6-B36B-32719F96FEE9}" destId="{8AA4ADC9-D215-4764-9F55-F1020B732A8D}" srcOrd="1" destOrd="0" presId="urn:microsoft.com/office/officeart/2011/layout/CircleProcess"/>
    <dgm:cxn modelId="{A6746143-F9D6-4102-97B6-11610F979E0B}" type="presOf" srcId="{5DECCDBB-4F2C-4059-A088-72A846B8D5B7}" destId="{BB421F9C-FC43-4C9E-940C-6900CE2CBDFA}" srcOrd="1" destOrd="0" presId="urn:microsoft.com/office/officeart/2011/layout/CircleProcess"/>
    <dgm:cxn modelId="{0A06A07A-A0E8-45FD-BA35-C1572D2F5F1E}" type="presOf" srcId="{5E548FB0-F9C9-467B-BEC8-16BE40CF6525}" destId="{7009EDA0-E34F-4215-A690-3D2ABBB75C8C}" srcOrd="0" destOrd="0" presId="urn:microsoft.com/office/officeart/2011/layout/CircleProcess"/>
    <dgm:cxn modelId="{42E3D881-E9E4-45F5-848C-7DC2AB207ACE}" type="presOf" srcId="{8E26AAC0-B5BD-4825-B8C1-6F18702B1679}" destId="{3CEE875E-EC73-42D7-B5C8-8F215BE43C12}" srcOrd="0" destOrd="0" presId="urn:microsoft.com/office/officeart/2011/layout/CircleProcess"/>
    <dgm:cxn modelId="{5AA9CEA5-E3A8-4F0B-A7D0-E6A22AA2D4EC}" type="presOf" srcId="{0D7E1C84-2135-4E1F-99BB-EBDB2125F835}" destId="{59A7C16D-A7FA-43FA-ABF9-CF39915C5834}" srcOrd="0" destOrd="0" presId="urn:microsoft.com/office/officeart/2011/layout/CircleProcess"/>
    <dgm:cxn modelId="{05A3AFC0-F6FA-48C9-A227-91AE4A1F498E}" srcId="{5E548FB0-F9C9-467B-BEC8-16BE40CF6525}" destId="{0D7E1C84-2135-4E1F-99BB-EBDB2125F835}" srcOrd="3" destOrd="0" parTransId="{887E39FE-9CAE-4F9B-8DB0-4E1A085249C6}" sibTransId="{A1868B6E-A75B-4EDF-82B4-B93E1898E566}"/>
    <dgm:cxn modelId="{40450ADC-9541-4BCA-AB8C-9F943BC25CDE}" type="presOf" srcId="{5DECCDBB-4F2C-4059-A088-72A846B8D5B7}" destId="{D3027A82-49FC-434B-B4B1-954B3B093838}" srcOrd="0" destOrd="0" presId="urn:microsoft.com/office/officeart/2011/layout/CircleProcess"/>
    <dgm:cxn modelId="{504D64DF-73A5-4FE1-A723-CD409F43359C}" type="presOf" srcId="{8E26AAC0-B5BD-4825-B8C1-6F18702B1679}" destId="{92DAD25F-47C2-4AEC-B2F7-F9660B6DA903}" srcOrd="1" destOrd="0" presId="urn:microsoft.com/office/officeart/2011/layout/CircleProcess"/>
    <dgm:cxn modelId="{5CDF44F8-BF3A-4B44-80AB-077AB9639412}" srcId="{5E548FB0-F9C9-467B-BEC8-16BE40CF6525}" destId="{61E616CC-BACB-46F6-B36B-32719F96FEE9}" srcOrd="4" destOrd="0" parTransId="{DE7FA697-B602-4884-827E-B6C22B64BAD5}" sibTransId="{2093F0A3-B7D2-4CF1-B3DF-470129756CA0}"/>
    <dgm:cxn modelId="{69F6F016-5FDC-4E0A-943A-6392E0BCED38}" type="presParOf" srcId="{7009EDA0-E34F-4215-A690-3D2ABBB75C8C}" destId="{48F1AA8C-0A2A-4A9C-A999-A989FFD01CE9}" srcOrd="0" destOrd="0" presId="urn:microsoft.com/office/officeart/2011/layout/CircleProcess"/>
    <dgm:cxn modelId="{F45114FC-8D48-419C-B801-DE09AF548CC0}" type="presParOf" srcId="{48F1AA8C-0A2A-4A9C-A999-A989FFD01CE9}" destId="{0BE96AB0-E39D-4368-B804-078AE2B3EA05}" srcOrd="0" destOrd="0" presId="urn:microsoft.com/office/officeart/2011/layout/CircleProcess"/>
    <dgm:cxn modelId="{09E991A6-3361-4893-9C98-21BF4853BD7E}" type="presParOf" srcId="{7009EDA0-E34F-4215-A690-3D2ABBB75C8C}" destId="{4C71B96F-D94B-457E-ADEB-6091D44E1731}" srcOrd="1" destOrd="0" presId="urn:microsoft.com/office/officeart/2011/layout/CircleProcess"/>
    <dgm:cxn modelId="{BF1A87F9-AF42-45A2-9101-80DB2FE70BEC}" type="presParOf" srcId="{4C71B96F-D94B-457E-ADEB-6091D44E1731}" destId="{50798E18-3073-4004-800D-50A9CA538CC4}" srcOrd="0" destOrd="0" presId="urn:microsoft.com/office/officeart/2011/layout/CircleProcess"/>
    <dgm:cxn modelId="{081A8A3E-5A57-471E-8ADC-20CB04A51355}" type="presParOf" srcId="{7009EDA0-E34F-4215-A690-3D2ABBB75C8C}" destId="{8AA4ADC9-D215-4764-9F55-F1020B732A8D}" srcOrd="2" destOrd="0" presId="urn:microsoft.com/office/officeart/2011/layout/CircleProcess"/>
    <dgm:cxn modelId="{C1C05536-12F8-441C-8A3E-79E3C5A667FF}" type="presParOf" srcId="{7009EDA0-E34F-4215-A690-3D2ABBB75C8C}" destId="{63576884-1994-4DCA-8A10-8A9BB6F6C4A4}" srcOrd="3" destOrd="0" presId="urn:microsoft.com/office/officeart/2011/layout/CircleProcess"/>
    <dgm:cxn modelId="{B4F334E9-66AF-469A-B6F5-D62DC3577884}" type="presParOf" srcId="{63576884-1994-4DCA-8A10-8A9BB6F6C4A4}" destId="{6AECFD23-13CC-43C0-91A7-3B0B1DF112B1}" srcOrd="0" destOrd="0" presId="urn:microsoft.com/office/officeart/2011/layout/CircleProcess"/>
    <dgm:cxn modelId="{78CCEA64-76AB-43D6-90CD-0CD2DA296961}" type="presParOf" srcId="{7009EDA0-E34F-4215-A690-3D2ABBB75C8C}" destId="{908111B1-4604-408F-B0BA-F1848340AB3B}" srcOrd="4" destOrd="0" presId="urn:microsoft.com/office/officeart/2011/layout/CircleProcess"/>
    <dgm:cxn modelId="{150BAD25-E039-4288-8093-B8220C4EBFA7}" type="presParOf" srcId="{908111B1-4604-408F-B0BA-F1848340AB3B}" destId="{59A7C16D-A7FA-43FA-ABF9-CF39915C5834}" srcOrd="0" destOrd="0" presId="urn:microsoft.com/office/officeart/2011/layout/CircleProcess"/>
    <dgm:cxn modelId="{8DA6294A-AF2F-4CD7-836F-8DD132007338}" type="presParOf" srcId="{7009EDA0-E34F-4215-A690-3D2ABBB75C8C}" destId="{E258DA7D-7533-4E30-A23C-115890D7FBC3}" srcOrd="5" destOrd="0" presId="urn:microsoft.com/office/officeart/2011/layout/CircleProcess"/>
    <dgm:cxn modelId="{9F97C8E8-364F-4CC0-B797-395AF69E780C}" type="presParOf" srcId="{7009EDA0-E34F-4215-A690-3D2ABBB75C8C}" destId="{53B5A145-4B5F-4A6B-8EEB-8D0437C9E029}" srcOrd="6" destOrd="0" presId="urn:microsoft.com/office/officeart/2011/layout/CircleProcess"/>
    <dgm:cxn modelId="{7E6D08EC-B17B-41BB-8D76-C92364293BDD}" type="presParOf" srcId="{53B5A145-4B5F-4A6B-8EEB-8D0437C9E029}" destId="{3C12F4DC-D896-4E42-A88E-F6D09B4AD90C}" srcOrd="0" destOrd="0" presId="urn:microsoft.com/office/officeart/2011/layout/CircleProcess"/>
    <dgm:cxn modelId="{984B3665-4F51-40BD-A53B-F7713C399A0B}" type="presParOf" srcId="{7009EDA0-E34F-4215-A690-3D2ABBB75C8C}" destId="{B5E1AE00-19DA-413E-9DDB-10D03D41676B}" srcOrd="7" destOrd="0" presId="urn:microsoft.com/office/officeart/2011/layout/CircleProcess"/>
    <dgm:cxn modelId="{A8ED3167-13E8-4392-A40B-6FF2B98ED82C}" type="presParOf" srcId="{B5E1AE00-19DA-413E-9DDB-10D03D41676B}" destId="{D3027A82-49FC-434B-B4B1-954B3B093838}" srcOrd="0" destOrd="0" presId="urn:microsoft.com/office/officeart/2011/layout/CircleProcess"/>
    <dgm:cxn modelId="{396E33C4-935E-46B4-A51D-52C467CC5A1F}" type="presParOf" srcId="{7009EDA0-E34F-4215-A690-3D2ABBB75C8C}" destId="{BB421F9C-FC43-4C9E-940C-6900CE2CBDFA}" srcOrd="8" destOrd="0" presId="urn:microsoft.com/office/officeart/2011/layout/CircleProcess"/>
    <dgm:cxn modelId="{87D7A405-8520-436C-B8E6-1FC7F7763FF5}" type="presParOf" srcId="{7009EDA0-E34F-4215-A690-3D2ABBB75C8C}" destId="{8D69492B-788E-4CC0-990C-604B2D20575D}" srcOrd="9" destOrd="0" presId="urn:microsoft.com/office/officeart/2011/layout/CircleProcess"/>
    <dgm:cxn modelId="{ADC602ED-9A4B-475F-AC00-348B8CAC201C}" type="presParOf" srcId="{8D69492B-788E-4CC0-990C-604B2D20575D}" destId="{AA000AD4-ADF1-4207-9008-100D6A7BE169}" srcOrd="0" destOrd="0" presId="urn:microsoft.com/office/officeart/2011/layout/CircleProcess"/>
    <dgm:cxn modelId="{57983D50-3824-400D-82C0-62EBC121E1EA}" type="presParOf" srcId="{7009EDA0-E34F-4215-A690-3D2ABBB75C8C}" destId="{71850CD6-E83F-4C2F-B015-C73D969D8299}" srcOrd="10" destOrd="0" presId="urn:microsoft.com/office/officeart/2011/layout/CircleProcess"/>
    <dgm:cxn modelId="{30B15B2D-EB41-4C58-9B17-E024FD6AFAF7}" type="presParOf" srcId="{71850CD6-E83F-4C2F-B015-C73D969D8299}" destId="{93DAAF4E-6DEA-4897-9005-BB892C47E9AF}" srcOrd="0" destOrd="0" presId="urn:microsoft.com/office/officeart/2011/layout/CircleProcess"/>
    <dgm:cxn modelId="{4E98AB84-C2FA-4968-B817-071D07A22C09}" type="presParOf" srcId="{7009EDA0-E34F-4215-A690-3D2ABBB75C8C}" destId="{CB1FA71C-F32C-43E7-ACB5-00B6F809E95D}" srcOrd="11" destOrd="0" presId="urn:microsoft.com/office/officeart/2011/layout/CircleProcess"/>
    <dgm:cxn modelId="{72B564A1-6185-4066-A8F2-D49CD35FAE68}" type="presParOf" srcId="{7009EDA0-E34F-4215-A690-3D2ABBB75C8C}" destId="{C0EB0C5B-9083-4B2A-81D6-7308EAC8D81A}" srcOrd="12" destOrd="0" presId="urn:microsoft.com/office/officeart/2011/layout/CircleProcess"/>
    <dgm:cxn modelId="{9A6764A6-9D1D-40E3-BF44-248F87C57CB7}" type="presParOf" srcId="{C0EB0C5B-9083-4B2A-81D6-7308EAC8D81A}" destId="{8B69A1CE-B367-40EC-815F-CBBEBC5F792E}" srcOrd="0" destOrd="0" presId="urn:microsoft.com/office/officeart/2011/layout/CircleProcess"/>
    <dgm:cxn modelId="{D173D5C3-93D8-496A-BD72-43F7699BDE77}" type="presParOf" srcId="{7009EDA0-E34F-4215-A690-3D2ABBB75C8C}" destId="{F14C5643-394D-4831-8FE3-EA4AC6E95688}" srcOrd="13" destOrd="0" presId="urn:microsoft.com/office/officeart/2011/layout/CircleProcess"/>
    <dgm:cxn modelId="{4EB52DCC-728B-4212-98DD-F6E34F0C62CC}" type="presParOf" srcId="{F14C5643-394D-4831-8FE3-EA4AC6E95688}" destId="{3CEE875E-EC73-42D7-B5C8-8F215BE43C12}" srcOrd="0" destOrd="0" presId="urn:microsoft.com/office/officeart/2011/layout/CircleProcess"/>
    <dgm:cxn modelId="{EA5C43BF-045E-4A6D-B39A-80C2C9DD9C4C}" type="presParOf" srcId="{7009EDA0-E34F-4215-A690-3D2ABBB75C8C}" destId="{92DAD25F-47C2-4AEC-B2F7-F9660B6DA903}"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A367FE-092D-48A8-AAB1-E548A7F2C209}" type="doc">
      <dgm:prSet loTypeId="urn:microsoft.com/office/officeart/2005/8/layout/hProcess11" loCatId="process" qsTypeId="urn:microsoft.com/office/officeart/2005/8/quickstyle/simple1" qsCatId="simple" csTypeId="urn:microsoft.com/office/officeart/2005/8/colors/colorful1" csCatId="colorful" phldr="1"/>
      <dgm:spPr/>
    </dgm:pt>
    <dgm:pt modelId="{300FDC0D-CB0A-4108-9636-668600A6D7FC}">
      <dgm:prSet phldrT="[Text]" custT="1"/>
      <dgm:spPr/>
      <dgm:t>
        <a:bodyPr/>
        <a:lstStyle/>
        <a:p>
          <a:r>
            <a:rPr lang="en-US" sz="1200">
              <a:latin typeface="Georgia"/>
            </a:rPr>
            <a:t>Jan 21</a:t>
          </a:r>
          <a:r>
            <a:rPr lang="en-US" sz="1200" baseline="30000">
              <a:latin typeface="Georgia"/>
            </a:rPr>
            <a:t>st</a:t>
          </a:r>
          <a:r>
            <a:rPr lang="en-US" sz="1200">
              <a:latin typeface="Georgia"/>
            </a:rPr>
            <a:t> </a:t>
          </a:r>
        </a:p>
        <a:p>
          <a:r>
            <a:rPr lang="en-US" sz="1200">
              <a:effectLst/>
              <a:latin typeface="Georgia"/>
            </a:rPr>
            <a:t>Project start &amp; dataset acquisition</a:t>
          </a:r>
          <a:endParaRPr lang="en-US" sz="1200">
            <a:latin typeface="Georgia"/>
          </a:endParaRPr>
        </a:p>
      </dgm:t>
    </dgm:pt>
    <dgm:pt modelId="{FA2C4949-8223-47F8-9DDE-D527197977F4}" type="parTrans" cxnId="{633FF593-9421-4ADE-B09A-27A3ADC88A34}">
      <dgm:prSet/>
      <dgm:spPr/>
      <dgm:t>
        <a:bodyPr/>
        <a:lstStyle/>
        <a:p>
          <a:endParaRPr lang="en-US"/>
        </a:p>
      </dgm:t>
    </dgm:pt>
    <dgm:pt modelId="{94885C0D-7B08-4167-8989-D8CA73A845DC}" type="sibTrans" cxnId="{633FF593-9421-4ADE-B09A-27A3ADC88A34}">
      <dgm:prSet/>
      <dgm:spPr/>
      <dgm:t>
        <a:bodyPr/>
        <a:lstStyle/>
        <a:p>
          <a:endParaRPr lang="en-US"/>
        </a:p>
      </dgm:t>
    </dgm:pt>
    <dgm:pt modelId="{6AFC0A0D-D6FE-4469-A209-3CCF17A0BEEE}">
      <dgm:prSet phldrT="[Text]" custT="1"/>
      <dgm:spPr/>
      <dgm:t>
        <a:bodyPr/>
        <a:lstStyle/>
        <a:p>
          <a:pPr>
            <a:lnSpc>
              <a:spcPct val="100000"/>
            </a:lnSpc>
          </a:pPr>
          <a:r>
            <a:rPr lang="en-US" sz="1200">
              <a:latin typeface="Georgia"/>
            </a:rPr>
            <a:t>Feb 3</a:t>
          </a:r>
          <a:r>
            <a:rPr lang="en-US" sz="1200" baseline="30000">
              <a:latin typeface="Georgia"/>
            </a:rPr>
            <a:t>rd</a:t>
          </a:r>
          <a:r>
            <a:rPr lang="en-US" sz="1200">
              <a:latin typeface="Georgia"/>
            </a:rPr>
            <a:t> </a:t>
          </a:r>
        </a:p>
        <a:p>
          <a:pPr>
            <a:lnSpc>
              <a:spcPct val="100000"/>
            </a:lnSpc>
          </a:pPr>
          <a:r>
            <a:rPr lang="en-US" sz="1200">
              <a:effectLst/>
              <a:latin typeface="Georgia"/>
            </a:rPr>
            <a:t>Exploratory data analysis &amp; Baseline XG Boost model</a:t>
          </a:r>
          <a:endParaRPr lang="en-US" sz="1200">
            <a:latin typeface="Georgia"/>
          </a:endParaRPr>
        </a:p>
      </dgm:t>
    </dgm:pt>
    <dgm:pt modelId="{1E86DE53-6B67-4B1E-9DD8-209B22989E88}" type="parTrans" cxnId="{85424086-7DD7-490E-846D-3805124DD09E}">
      <dgm:prSet/>
      <dgm:spPr/>
      <dgm:t>
        <a:bodyPr/>
        <a:lstStyle/>
        <a:p>
          <a:endParaRPr lang="en-US"/>
        </a:p>
      </dgm:t>
    </dgm:pt>
    <dgm:pt modelId="{9EC89FED-0625-409A-8AEC-9791F4560624}" type="sibTrans" cxnId="{85424086-7DD7-490E-846D-3805124DD09E}">
      <dgm:prSet/>
      <dgm:spPr/>
      <dgm:t>
        <a:bodyPr/>
        <a:lstStyle/>
        <a:p>
          <a:endParaRPr lang="en-US"/>
        </a:p>
      </dgm:t>
    </dgm:pt>
    <dgm:pt modelId="{E8E4EA62-49C5-4203-B075-FFBD2DF8F38A}">
      <dgm:prSet phldrT="[Text]" custT="1"/>
      <dgm:spPr/>
      <dgm:t>
        <a:bodyPr/>
        <a:lstStyle/>
        <a:p>
          <a:r>
            <a:rPr lang="en-US" sz="1200">
              <a:latin typeface="Georgia"/>
            </a:rPr>
            <a:t>Feb 7</a:t>
          </a:r>
          <a:r>
            <a:rPr lang="en-US" sz="1200" baseline="30000">
              <a:latin typeface="Georgia"/>
            </a:rPr>
            <a:t>th</a:t>
          </a:r>
          <a:r>
            <a:rPr lang="en-US" sz="1200">
              <a:latin typeface="Georgia"/>
            </a:rPr>
            <a:t>  </a:t>
          </a:r>
        </a:p>
        <a:p>
          <a:r>
            <a:rPr lang="en-US" sz="1100">
              <a:effectLst/>
              <a:latin typeface="Georgia"/>
            </a:rPr>
            <a:t>First baseline diffusion model implemented</a:t>
          </a:r>
          <a:endParaRPr lang="en-US" sz="1100">
            <a:latin typeface="Georgia"/>
          </a:endParaRPr>
        </a:p>
      </dgm:t>
    </dgm:pt>
    <dgm:pt modelId="{F1F9402D-EAAC-4520-AD0B-0B7C9C79DC22}" type="parTrans" cxnId="{AB627C28-74AD-44F4-9DB6-7B579510D8CA}">
      <dgm:prSet/>
      <dgm:spPr/>
      <dgm:t>
        <a:bodyPr/>
        <a:lstStyle/>
        <a:p>
          <a:endParaRPr lang="en-US"/>
        </a:p>
      </dgm:t>
    </dgm:pt>
    <dgm:pt modelId="{26875ED2-A630-4C31-8C8F-001FAF2F0821}" type="sibTrans" cxnId="{AB627C28-74AD-44F4-9DB6-7B579510D8CA}">
      <dgm:prSet/>
      <dgm:spPr/>
      <dgm:t>
        <a:bodyPr/>
        <a:lstStyle/>
        <a:p>
          <a:endParaRPr lang="en-US"/>
        </a:p>
      </dgm:t>
    </dgm:pt>
    <dgm:pt modelId="{D41768F7-B399-4679-8B63-80226454AAA5}">
      <dgm:prSet phldrT="[Text]" custT="1"/>
      <dgm:spPr/>
      <dgm:t>
        <a:bodyPr/>
        <a:lstStyle/>
        <a:p>
          <a:r>
            <a:rPr lang="en-US" sz="1200">
              <a:effectLst/>
              <a:latin typeface="Georgia"/>
            </a:rPr>
            <a:t>Feb 11</a:t>
          </a:r>
          <a:r>
            <a:rPr lang="en-US" sz="1200" baseline="30000">
              <a:effectLst/>
              <a:latin typeface="Georgia"/>
            </a:rPr>
            <a:t>th</a:t>
          </a:r>
          <a:endParaRPr lang="en-US" sz="1200">
            <a:effectLst/>
            <a:latin typeface="Georgia"/>
          </a:endParaRPr>
        </a:p>
        <a:p>
          <a:r>
            <a:rPr lang="en-US" sz="1100">
              <a:effectLst/>
              <a:latin typeface="Georgia"/>
            </a:rPr>
            <a:t>Versions 2-4 completed with initial and custom loss functions</a:t>
          </a:r>
          <a:endParaRPr lang="en-US" sz="1100">
            <a:latin typeface="Georgia"/>
          </a:endParaRPr>
        </a:p>
      </dgm:t>
    </dgm:pt>
    <dgm:pt modelId="{AD92477F-867A-4F40-9ACA-1F8421D666E2}" type="parTrans" cxnId="{08667934-7217-4851-9956-D6D115C80F67}">
      <dgm:prSet/>
      <dgm:spPr/>
      <dgm:t>
        <a:bodyPr/>
        <a:lstStyle/>
        <a:p>
          <a:endParaRPr lang="en-US"/>
        </a:p>
      </dgm:t>
    </dgm:pt>
    <dgm:pt modelId="{A7D0D902-A92D-400F-9DE7-0C6E272D210E}" type="sibTrans" cxnId="{08667934-7217-4851-9956-D6D115C80F67}">
      <dgm:prSet/>
      <dgm:spPr/>
      <dgm:t>
        <a:bodyPr/>
        <a:lstStyle/>
        <a:p>
          <a:endParaRPr lang="en-US"/>
        </a:p>
      </dgm:t>
    </dgm:pt>
    <dgm:pt modelId="{96329052-9A17-4A44-8468-6EEBE2E04219}">
      <dgm:prSet phldrT="[Text]" custT="1"/>
      <dgm:spPr/>
      <dgm:t>
        <a:bodyPr/>
        <a:lstStyle/>
        <a:p>
          <a:r>
            <a:rPr lang="en-US" sz="1200">
              <a:latin typeface="Georgia"/>
            </a:rPr>
            <a:t>Feb 12-18</a:t>
          </a:r>
          <a:r>
            <a:rPr lang="en-US" sz="1200" baseline="30000">
              <a:latin typeface="Georgia"/>
            </a:rPr>
            <a:t>th</a:t>
          </a:r>
          <a:r>
            <a:rPr lang="en-US" sz="1200">
              <a:latin typeface="Georgia"/>
            </a:rPr>
            <a:t> </a:t>
          </a:r>
        </a:p>
        <a:p>
          <a:r>
            <a:rPr lang="en-US" sz="1200">
              <a:latin typeface="Georgia"/>
            </a:rPr>
            <a:t>Extensive architecture and model understanding</a:t>
          </a:r>
        </a:p>
      </dgm:t>
    </dgm:pt>
    <dgm:pt modelId="{83241F66-5DE5-46E6-8406-2122AAAB4358}" type="parTrans" cxnId="{2BCF6900-5A80-42DD-9D50-FBF39C307544}">
      <dgm:prSet/>
      <dgm:spPr/>
      <dgm:t>
        <a:bodyPr/>
        <a:lstStyle/>
        <a:p>
          <a:endParaRPr lang="en-US"/>
        </a:p>
      </dgm:t>
    </dgm:pt>
    <dgm:pt modelId="{C7B9495E-268D-425F-B7C8-484A5E21887E}" type="sibTrans" cxnId="{2BCF6900-5A80-42DD-9D50-FBF39C307544}">
      <dgm:prSet/>
      <dgm:spPr/>
      <dgm:t>
        <a:bodyPr/>
        <a:lstStyle/>
        <a:p>
          <a:endParaRPr lang="en-US"/>
        </a:p>
      </dgm:t>
    </dgm:pt>
    <dgm:pt modelId="{A0ED8531-5730-442B-9AE2-53FB6A1EF4BE}">
      <dgm:prSet phldrT="[Text]" custT="1"/>
      <dgm:spPr/>
      <dgm:t>
        <a:bodyPr/>
        <a:lstStyle/>
        <a:p>
          <a:r>
            <a:rPr lang="en-US" sz="1200">
              <a:latin typeface="Georgia"/>
            </a:rPr>
            <a:t>Feb 25</a:t>
          </a:r>
          <a:r>
            <a:rPr lang="en-US" sz="1200" baseline="30000">
              <a:latin typeface="Georgia"/>
            </a:rPr>
            <a:t>th</a:t>
          </a:r>
          <a:r>
            <a:rPr lang="en-US" sz="1200">
              <a:latin typeface="Georgia"/>
            </a:rPr>
            <a:t> </a:t>
          </a:r>
        </a:p>
        <a:p>
          <a:r>
            <a:rPr lang="en-US" sz="1200">
              <a:latin typeface="Georgia"/>
            </a:rPr>
            <a:t>Model development with improved distribution modeling (V5)</a:t>
          </a:r>
        </a:p>
      </dgm:t>
    </dgm:pt>
    <dgm:pt modelId="{06107571-54DE-46D3-8CEE-C79F2026380D}" type="parTrans" cxnId="{1860EB96-5915-4AAB-8598-EB9C66136DC3}">
      <dgm:prSet/>
      <dgm:spPr/>
      <dgm:t>
        <a:bodyPr/>
        <a:lstStyle/>
        <a:p>
          <a:endParaRPr lang="en-US"/>
        </a:p>
      </dgm:t>
    </dgm:pt>
    <dgm:pt modelId="{8674C907-9D5C-4633-A50E-164ACAE1B434}" type="sibTrans" cxnId="{1860EB96-5915-4AAB-8598-EB9C66136DC3}">
      <dgm:prSet/>
      <dgm:spPr/>
      <dgm:t>
        <a:bodyPr/>
        <a:lstStyle/>
        <a:p>
          <a:endParaRPr lang="en-US"/>
        </a:p>
      </dgm:t>
    </dgm:pt>
    <dgm:pt modelId="{CF962408-BB9A-4266-9A11-179333B79C84}">
      <dgm:prSet phldrT="[Text]" custT="1"/>
      <dgm:spPr/>
      <dgm:t>
        <a:bodyPr/>
        <a:lstStyle/>
        <a:p>
          <a:r>
            <a:rPr lang="en-US" sz="1200">
              <a:latin typeface="Georgia"/>
            </a:rPr>
            <a:t>March 1</a:t>
          </a:r>
          <a:r>
            <a:rPr lang="en-US" sz="1200" baseline="30000">
              <a:latin typeface="Georgia"/>
            </a:rPr>
            <a:t>st</a:t>
          </a:r>
          <a:r>
            <a:rPr lang="en-US" sz="1200">
              <a:latin typeface="Georgia"/>
            </a:rPr>
            <a:t> </a:t>
          </a:r>
        </a:p>
        <a:p>
          <a:r>
            <a:rPr lang="en-US" sz="1100">
              <a:latin typeface="Georgia"/>
            </a:rPr>
            <a:t>Final diffusion model</a:t>
          </a:r>
        </a:p>
      </dgm:t>
    </dgm:pt>
    <dgm:pt modelId="{E73E61AD-5B3E-410E-B95A-A748703202BC}" type="parTrans" cxnId="{5318CEBA-2D59-4861-830B-3C1428DBF5E2}">
      <dgm:prSet/>
      <dgm:spPr/>
      <dgm:t>
        <a:bodyPr/>
        <a:lstStyle/>
        <a:p>
          <a:endParaRPr lang="en-US"/>
        </a:p>
      </dgm:t>
    </dgm:pt>
    <dgm:pt modelId="{5B5974CA-4B13-48A3-8624-36B1CDA42C35}" type="sibTrans" cxnId="{5318CEBA-2D59-4861-830B-3C1428DBF5E2}">
      <dgm:prSet/>
      <dgm:spPr/>
      <dgm:t>
        <a:bodyPr/>
        <a:lstStyle/>
        <a:p>
          <a:endParaRPr lang="en-US"/>
        </a:p>
      </dgm:t>
    </dgm:pt>
    <dgm:pt modelId="{DFDFF9CA-ACC1-4892-8797-4109B38BAC4B}">
      <dgm:prSet phldrT="[Text]" custT="1"/>
      <dgm:spPr/>
      <dgm:t>
        <a:bodyPr/>
        <a:lstStyle/>
        <a:p>
          <a:r>
            <a:rPr lang="en-US" sz="1200">
              <a:latin typeface="Georgia"/>
            </a:rPr>
            <a:t>March 1-10</a:t>
          </a:r>
          <a:r>
            <a:rPr lang="en-US" sz="1200" baseline="30000">
              <a:latin typeface="Georgia"/>
            </a:rPr>
            <a:t>th</a:t>
          </a:r>
          <a:r>
            <a:rPr lang="en-US" sz="1200">
              <a:latin typeface="Georgia"/>
            </a:rPr>
            <a:t> </a:t>
          </a:r>
        </a:p>
        <a:p>
          <a:r>
            <a:rPr lang="en-US" sz="1100">
              <a:latin typeface="Georgia"/>
            </a:rPr>
            <a:t>Dual validation methodology &amp; </a:t>
          </a:r>
          <a:r>
            <a:rPr lang="en-US" sz="1200">
              <a:latin typeface="Georgia"/>
            </a:rPr>
            <a:t>implemented</a:t>
          </a:r>
        </a:p>
      </dgm:t>
    </dgm:pt>
    <dgm:pt modelId="{5998E91F-19B0-4E31-8C37-DBD21A031D57}" type="parTrans" cxnId="{9CC24D1C-9C4A-4B1B-8F58-53055D266D24}">
      <dgm:prSet/>
      <dgm:spPr/>
      <dgm:t>
        <a:bodyPr/>
        <a:lstStyle/>
        <a:p>
          <a:endParaRPr lang="en-US"/>
        </a:p>
      </dgm:t>
    </dgm:pt>
    <dgm:pt modelId="{A33D0C8F-5FB3-46E2-9953-34E62AFEF8C9}" type="sibTrans" cxnId="{9CC24D1C-9C4A-4B1B-8F58-53055D266D24}">
      <dgm:prSet/>
      <dgm:spPr/>
      <dgm:t>
        <a:bodyPr/>
        <a:lstStyle/>
        <a:p>
          <a:endParaRPr lang="en-US"/>
        </a:p>
      </dgm:t>
    </dgm:pt>
    <dgm:pt modelId="{A5132558-E270-40DB-BA4F-531F64F659AA}">
      <dgm:prSet phldrT="[Text]" custT="1"/>
      <dgm:spPr/>
      <dgm:t>
        <a:bodyPr/>
        <a:lstStyle/>
        <a:p>
          <a:r>
            <a:rPr lang="en-US" sz="1200">
              <a:latin typeface="Georgia"/>
            </a:rPr>
            <a:t>March 10</a:t>
          </a:r>
          <a:r>
            <a:rPr lang="en-US" sz="1200" baseline="30000">
              <a:latin typeface="Georgia"/>
            </a:rPr>
            <a:t>th</a:t>
          </a:r>
          <a:r>
            <a:rPr lang="en-US" sz="1200">
              <a:latin typeface="Georgia"/>
            </a:rPr>
            <a:t> Final report &amp; comprehensive evaluation</a:t>
          </a:r>
        </a:p>
      </dgm:t>
    </dgm:pt>
    <dgm:pt modelId="{1AA8D142-3116-4CF5-A897-905F34285D9B}" type="parTrans" cxnId="{3406F261-644F-4ECA-B4A7-E1B8BE9A5172}">
      <dgm:prSet/>
      <dgm:spPr/>
      <dgm:t>
        <a:bodyPr/>
        <a:lstStyle/>
        <a:p>
          <a:endParaRPr lang="en-US"/>
        </a:p>
      </dgm:t>
    </dgm:pt>
    <dgm:pt modelId="{DA81BEE7-A82A-4500-A098-7C40A41772D7}" type="sibTrans" cxnId="{3406F261-644F-4ECA-B4A7-E1B8BE9A5172}">
      <dgm:prSet/>
      <dgm:spPr/>
      <dgm:t>
        <a:bodyPr/>
        <a:lstStyle/>
        <a:p>
          <a:endParaRPr lang="en-US"/>
        </a:p>
      </dgm:t>
    </dgm:pt>
    <dgm:pt modelId="{B5CEEE55-3808-41F7-9F84-80F7941F065D}" type="pres">
      <dgm:prSet presAssocID="{88A367FE-092D-48A8-AAB1-E548A7F2C209}" presName="Name0" presStyleCnt="0">
        <dgm:presLayoutVars>
          <dgm:dir/>
          <dgm:resizeHandles val="exact"/>
        </dgm:presLayoutVars>
      </dgm:prSet>
      <dgm:spPr/>
    </dgm:pt>
    <dgm:pt modelId="{48E659F8-51A7-40F7-839E-8D40CEE047E6}" type="pres">
      <dgm:prSet presAssocID="{88A367FE-092D-48A8-AAB1-E548A7F2C209}" presName="arrow" presStyleLbl="bgShp" presStyleIdx="0" presStyleCnt="1"/>
      <dgm:spPr/>
    </dgm:pt>
    <dgm:pt modelId="{D15BE41E-F63B-4A23-A62A-7A3716234E1D}" type="pres">
      <dgm:prSet presAssocID="{88A367FE-092D-48A8-AAB1-E548A7F2C209}" presName="points" presStyleCnt="0"/>
      <dgm:spPr/>
    </dgm:pt>
    <dgm:pt modelId="{6925300C-9E97-4F96-A530-2E560DA9AE56}" type="pres">
      <dgm:prSet presAssocID="{300FDC0D-CB0A-4108-9636-668600A6D7FC}" presName="compositeA" presStyleCnt="0"/>
      <dgm:spPr/>
    </dgm:pt>
    <dgm:pt modelId="{7632261A-9AAE-4A9C-8D7A-22CE45A57FB0}" type="pres">
      <dgm:prSet presAssocID="{300FDC0D-CB0A-4108-9636-668600A6D7FC}" presName="textA" presStyleLbl="revTx" presStyleIdx="0" presStyleCnt="9" custScaleX="159180">
        <dgm:presLayoutVars>
          <dgm:bulletEnabled val="1"/>
        </dgm:presLayoutVars>
      </dgm:prSet>
      <dgm:spPr/>
    </dgm:pt>
    <dgm:pt modelId="{1696E566-11D4-4775-80DB-A99D8F8CF7D5}" type="pres">
      <dgm:prSet presAssocID="{300FDC0D-CB0A-4108-9636-668600A6D7FC}" presName="circleA" presStyleLbl="node1" presStyleIdx="0" presStyleCnt="9"/>
      <dgm:spPr>
        <a:solidFill>
          <a:srgbClr val="4EA72E"/>
        </a:solidFill>
      </dgm:spPr>
    </dgm:pt>
    <dgm:pt modelId="{3A2DBA62-BCD4-4A04-A195-06A05AEF3F0C}" type="pres">
      <dgm:prSet presAssocID="{300FDC0D-CB0A-4108-9636-668600A6D7FC}" presName="spaceA" presStyleCnt="0"/>
      <dgm:spPr/>
    </dgm:pt>
    <dgm:pt modelId="{BE40F3B0-1353-45C2-883F-EC3C297E1CA4}" type="pres">
      <dgm:prSet presAssocID="{94885C0D-7B08-4167-8989-D8CA73A845DC}" presName="space" presStyleCnt="0"/>
      <dgm:spPr/>
    </dgm:pt>
    <dgm:pt modelId="{EFE202A5-E9EC-4F98-9CEB-A36D76751064}" type="pres">
      <dgm:prSet presAssocID="{6AFC0A0D-D6FE-4469-A209-3CCF17A0BEEE}" presName="compositeB" presStyleCnt="0"/>
      <dgm:spPr/>
    </dgm:pt>
    <dgm:pt modelId="{BF5FB443-C8D2-4A85-BB2B-EED2FF622BED}" type="pres">
      <dgm:prSet presAssocID="{6AFC0A0D-D6FE-4469-A209-3CCF17A0BEEE}" presName="textB" presStyleLbl="revTx" presStyleIdx="1" presStyleCnt="9" custScaleX="156319">
        <dgm:presLayoutVars>
          <dgm:bulletEnabled val="1"/>
        </dgm:presLayoutVars>
      </dgm:prSet>
      <dgm:spPr/>
    </dgm:pt>
    <dgm:pt modelId="{43AFE844-FD59-4871-9BCD-EC12D3DEBB93}" type="pres">
      <dgm:prSet presAssocID="{6AFC0A0D-D6FE-4469-A209-3CCF17A0BEEE}" presName="circleB" presStyleLbl="node1" presStyleIdx="1" presStyleCnt="9"/>
      <dgm:spPr>
        <a:solidFill>
          <a:srgbClr val="4EA72E"/>
        </a:solidFill>
      </dgm:spPr>
    </dgm:pt>
    <dgm:pt modelId="{48E9FC64-CE9B-4A7B-B8AB-97756362F895}" type="pres">
      <dgm:prSet presAssocID="{6AFC0A0D-D6FE-4469-A209-3CCF17A0BEEE}" presName="spaceB" presStyleCnt="0"/>
      <dgm:spPr/>
    </dgm:pt>
    <dgm:pt modelId="{0F8BB80E-FC9A-4FD2-9EFA-3132588D0B5F}" type="pres">
      <dgm:prSet presAssocID="{9EC89FED-0625-409A-8AEC-9791F4560624}" presName="space" presStyleCnt="0"/>
      <dgm:spPr/>
    </dgm:pt>
    <dgm:pt modelId="{54B44946-B3EA-41D6-BA8D-7896B17995C8}" type="pres">
      <dgm:prSet presAssocID="{E8E4EA62-49C5-4203-B075-FFBD2DF8F38A}" presName="compositeA" presStyleCnt="0"/>
      <dgm:spPr/>
    </dgm:pt>
    <dgm:pt modelId="{2E00741D-45C7-4F5E-8095-37F1B42A4735}" type="pres">
      <dgm:prSet presAssocID="{E8E4EA62-49C5-4203-B075-FFBD2DF8F38A}" presName="textA" presStyleLbl="revTx" presStyleIdx="2" presStyleCnt="9" custScaleX="171916">
        <dgm:presLayoutVars>
          <dgm:bulletEnabled val="1"/>
        </dgm:presLayoutVars>
      </dgm:prSet>
      <dgm:spPr/>
    </dgm:pt>
    <dgm:pt modelId="{1C4C1368-02F8-47DA-8C29-CC1E169988A2}" type="pres">
      <dgm:prSet presAssocID="{E8E4EA62-49C5-4203-B075-FFBD2DF8F38A}" presName="circleA" presStyleLbl="node1" presStyleIdx="2" presStyleCnt="9"/>
      <dgm:spPr>
        <a:solidFill>
          <a:srgbClr val="A02B93"/>
        </a:solidFill>
      </dgm:spPr>
    </dgm:pt>
    <dgm:pt modelId="{1415D050-48BA-4F56-A0AF-94A69C720F5C}" type="pres">
      <dgm:prSet presAssocID="{E8E4EA62-49C5-4203-B075-FFBD2DF8F38A}" presName="spaceA" presStyleCnt="0"/>
      <dgm:spPr/>
    </dgm:pt>
    <dgm:pt modelId="{11E00E83-8671-4FB3-8C42-0B9B54CF1175}" type="pres">
      <dgm:prSet presAssocID="{26875ED2-A630-4C31-8C8F-001FAF2F0821}" presName="space" presStyleCnt="0"/>
      <dgm:spPr/>
    </dgm:pt>
    <dgm:pt modelId="{318722A9-8057-4AB7-83DD-A0682949F6E6}" type="pres">
      <dgm:prSet presAssocID="{D41768F7-B399-4679-8B63-80226454AAA5}" presName="compositeB" presStyleCnt="0"/>
      <dgm:spPr/>
    </dgm:pt>
    <dgm:pt modelId="{3A37B6BA-1950-49FB-A879-597B3C3023C3}" type="pres">
      <dgm:prSet presAssocID="{D41768F7-B399-4679-8B63-80226454AAA5}" presName="textB" presStyleLbl="revTx" presStyleIdx="3" presStyleCnt="9" custScaleX="160932">
        <dgm:presLayoutVars>
          <dgm:bulletEnabled val="1"/>
        </dgm:presLayoutVars>
      </dgm:prSet>
      <dgm:spPr/>
    </dgm:pt>
    <dgm:pt modelId="{2EDF6D76-649F-422E-9904-1F0E623DD88F}" type="pres">
      <dgm:prSet presAssocID="{D41768F7-B399-4679-8B63-80226454AAA5}" presName="circleB" presStyleLbl="node1" presStyleIdx="3" presStyleCnt="9"/>
      <dgm:spPr/>
    </dgm:pt>
    <dgm:pt modelId="{A3307BCF-6B45-45FC-9023-91F523476190}" type="pres">
      <dgm:prSet presAssocID="{D41768F7-B399-4679-8B63-80226454AAA5}" presName="spaceB" presStyleCnt="0"/>
      <dgm:spPr/>
    </dgm:pt>
    <dgm:pt modelId="{60D45F62-5522-4F6D-8D7A-93FABE5F673D}" type="pres">
      <dgm:prSet presAssocID="{A7D0D902-A92D-400F-9DE7-0C6E272D210E}" presName="space" presStyleCnt="0"/>
      <dgm:spPr/>
    </dgm:pt>
    <dgm:pt modelId="{14372108-6D35-4B11-A8EB-6B2549E19DF6}" type="pres">
      <dgm:prSet presAssocID="{96329052-9A17-4A44-8468-6EEBE2E04219}" presName="compositeA" presStyleCnt="0"/>
      <dgm:spPr/>
    </dgm:pt>
    <dgm:pt modelId="{07041A4E-42BB-47EB-B3A3-EAF77E2A02C3}" type="pres">
      <dgm:prSet presAssocID="{96329052-9A17-4A44-8468-6EEBE2E04219}" presName="textA" presStyleLbl="revTx" presStyleIdx="4" presStyleCnt="9" custScaleX="183913">
        <dgm:presLayoutVars>
          <dgm:bulletEnabled val="1"/>
        </dgm:presLayoutVars>
      </dgm:prSet>
      <dgm:spPr/>
    </dgm:pt>
    <dgm:pt modelId="{80C7EC08-1443-4F91-B01C-639773F56805}" type="pres">
      <dgm:prSet presAssocID="{96329052-9A17-4A44-8468-6EEBE2E04219}" presName="circleA" presStyleLbl="node1" presStyleIdx="4" presStyleCnt="9"/>
      <dgm:spPr>
        <a:solidFill>
          <a:srgbClr val="0F9ED5"/>
        </a:solidFill>
      </dgm:spPr>
    </dgm:pt>
    <dgm:pt modelId="{EC99111F-7C00-46D6-AB29-FC035412C2BF}" type="pres">
      <dgm:prSet presAssocID="{96329052-9A17-4A44-8468-6EEBE2E04219}" presName="spaceA" presStyleCnt="0"/>
      <dgm:spPr/>
    </dgm:pt>
    <dgm:pt modelId="{15C118E2-E157-4B7D-9835-D6B571A2F097}" type="pres">
      <dgm:prSet presAssocID="{C7B9495E-268D-425F-B7C8-484A5E21887E}" presName="space" presStyleCnt="0"/>
      <dgm:spPr/>
    </dgm:pt>
    <dgm:pt modelId="{E3A21736-577A-4617-AF37-51C7B53EF39C}" type="pres">
      <dgm:prSet presAssocID="{A0ED8531-5730-442B-9AE2-53FB6A1EF4BE}" presName="compositeB" presStyleCnt="0"/>
      <dgm:spPr/>
    </dgm:pt>
    <dgm:pt modelId="{4E2F3504-6B9F-435D-B6D6-0314857972B9}" type="pres">
      <dgm:prSet presAssocID="{A0ED8531-5730-442B-9AE2-53FB6A1EF4BE}" presName="textB" presStyleLbl="revTx" presStyleIdx="5" presStyleCnt="9" custScaleX="157768">
        <dgm:presLayoutVars>
          <dgm:bulletEnabled val="1"/>
        </dgm:presLayoutVars>
      </dgm:prSet>
      <dgm:spPr/>
    </dgm:pt>
    <dgm:pt modelId="{41EF9A69-E99B-4D0C-93AB-A9850A01C88E}" type="pres">
      <dgm:prSet presAssocID="{A0ED8531-5730-442B-9AE2-53FB6A1EF4BE}" presName="circleB" presStyleLbl="node1" presStyleIdx="5" presStyleCnt="9"/>
      <dgm:spPr>
        <a:solidFill>
          <a:srgbClr val="196B24"/>
        </a:solidFill>
      </dgm:spPr>
    </dgm:pt>
    <dgm:pt modelId="{E81DE834-78D2-4781-8225-EA1526F41956}" type="pres">
      <dgm:prSet presAssocID="{A0ED8531-5730-442B-9AE2-53FB6A1EF4BE}" presName="spaceB" presStyleCnt="0"/>
      <dgm:spPr/>
    </dgm:pt>
    <dgm:pt modelId="{9FEBA0AC-085D-45F6-886C-555737A05FBF}" type="pres">
      <dgm:prSet presAssocID="{8674C907-9D5C-4633-A50E-164ACAE1B434}" presName="space" presStyleCnt="0"/>
      <dgm:spPr/>
    </dgm:pt>
    <dgm:pt modelId="{0B374DBA-0C67-4278-A796-ED5DA4004327}" type="pres">
      <dgm:prSet presAssocID="{CF962408-BB9A-4266-9A11-179333B79C84}" presName="compositeA" presStyleCnt="0"/>
      <dgm:spPr/>
    </dgm:pt>
    <dgm:pt modelId="{61B1151F-AB1B-49F4-B776-E56F67875D44}" type="pres">
      <dgm:prSet presAssocID="{CF962408-BB9A-4266-9A11-179333B79C84}" presName="textA" presStyleLbl="revTx" presStyleIdx="6" presStyleCnt="9" custScaleX="124599">
        <dgm:presLayoutVars>
          <dgm:bulletEnabled val="1"/>
        </dgm:presLayoutVars>
      </dgm:prSet>
      <dgm:spPr/>
    </dgm:pt>
    <dgm:pt modelId="{214D4C17-06AC-44B7-A39F-CF849EA18A02}" type="pres">
      <dgm:prSet presAssocID="{CF962408-BB9A-4266-9A11-179333B79C84}" presName="circleA" presStyleLbl="node1" presStyleIdx="6" presStyleCnt="9"/>
      <dgm:spPr/>
    </dgm:pt>
    <dgm:pt modelId="{2FB3DE3F-6182-4402-8099-3585C4AC409D}" type="pres">
      <dgm:prSet presAssocID="{CF962408-BB9A-4266-9A11-179333B79C84}" presName="spaceA" presStyleCnt="0"/>
      <dgm:spPr/>
    </dgm:pt>
    <dgm:pt modelId="{EDA06443-330E-43F5-A4D2-99679451C079}" type="pres">
      <dgm:prSet presAssocID="{5B5974CA-4B13-48A3-8624-36B1CDA42C35}" presName="space" presStyleCnt="0"/>
      <dgm:spPr/>
    </dgm:pt>
    <dgm:pt modelId="{88490103-E4DF-4983-A3AA-15C6CDF26DF5}" type="pres">
      <dgm:prSet presAssocID="{DFDFF9CA-ACC1-4892-8797-4109B38BAC4B}" presName="compositeB" presStyleCnt="0"/>
      <dgm:spPr/>
    </dgm:pt>
    <dgm:pt modelId="{BAE766E8-7455-4A99-95E9-97736FF66D84}" type="pres">
      <dgm:prSet presAssocID="{DFDFF9CA-ACC1-4892-8797-4109B38BAC4B}" presName="textB" presStyleLbl="revTx" presStyleIdx="7" presStyleCnt="9" custScaleX="172857">
        <dgm:presLayoutVars>
          <dgm:bulletEnabled val="1"/>
        </dgm:presLayoutVars>
      </dgm:prSet>
      <dgm:spPr/>
    </dgm:pt>
    <dgm:pt modelId="{3847D799-F8D8-4CFC-BB12-2BA485E99DBC}" type="pres">
      <dgm:prSet presAssocID="{DFDFF9CA-ACC1-4892-8797-4109B38BAC4B}" presName="circleB" presStyleLbl="node1" presStyleIdx="7" presStyleCnt="9"/>
      <dgm:spPr>
        <a:solidFill>
          <a:srgbClr val="E97132"/>
        </a:solidFill>
      </dgm:spPr>
    </dgm:pt>
    <dgm:pt modelId="{4124006C-5C00-422E-BF0D-D39998A8A182}" type="pres">
      <dgm:prSet presAssocID="{DFDFF9CA-ACC1-4892-8797-4109B38BAC4B}" presName="spaceB" presStyleCnt="0"/>
      <dgm:spPr/>
    </dgm:pt>
    <dgm:pt modelId="{8083CB85-F702-49D9-880E-857DD425BA75}" type="pres">
      <dgm:prSet presAssocID="{A33D0C8F-5FB3-46E2-9953-34E62AFEF8C9}" presName="space" presStyleCnt="0"/>
      <dgm:spPr/>
    </dgm:pt>
    <dgm:pt modelId="{DB9E7C02-B815-453E-B67C-4256C7922C91}" type="pres">
      <dgm:prSet presAssocID="{A5132558-E270-40DB-BA4F-531F64F659AA}" presName="compositeA" presStyleCnt="0"/>
      <dgm:spPr/>
    </dgm:pt>
    <dgm:pt modelId="{83A6ED9C-01CC-412B-8FD1-E526A78BEADF}" type="pres">
      <dgm:prSet presAssocID="{A5132558-E270-40DB-BA4F-531F64F659AA}" presName="textA" presStyleLbl="revTx" presStyleIdx="8" presStyleCnt="9" custScaleX="189027">
        <dgm:presLayoutVars>
          <dgm:bulletEnabled val="1"/>
        </dgm:presLayoutVars>
      </dgm:prSet>
      <dgm:spPr/>
    </dgm:pt>
    <dgm:pt modelId="{5FE8CEC8-E66A-4C9D-9385-7687252974E8}" type="pres">
      <dgm:prSet presAssocID="{A5132558-E270-40DB-BA4F-531F64F659AA}" presName="circleA" presStyleLbl="node1" presStyleIdx="8" presStyleCnt="9"/>
      <dgm:spPr>
        <a:solidFill>
          <a:srgbClr val="E97132"/>
        </a:solidFill>
      </dgm:spPr>
    </dgm:pt>
    <dgm:pt modelId="{E6341E7F-ECA4-467A-8DE7-BC5C90C94087}" type="pres">
      <dgm:prSet presAssocID="{A5132558-E270-40DB-BA4F-531F64F659AA}" presName="spaceA" presStyleCnt="0"/>
      <dgm:spPr/>
    </dgm:pt>
  </dgm:ptLst>
  <dgm:cxnLst>
    <dgm:cxn modelId="{2BCF6900-5A80-42DD-9D50-FBF39C307544}" srcId="{88A367FE-092D-48A8-AAB1-E548A7F2C209}" destId="{96329052-9A17-4A44-8468-6EEBE2E04219}" srcOrd="4" destOrd="0" parTransId="{83241F66-5DE5-46E6-8406-2122AAAB4358}" sibTransId="{C7B9495E-268D-425F-B7C8-484A5E21887E}"/>
    <dgm:cxn modelId="{1C820315-F18D-4A62-8E54-345C7BEB4991}" type="presOf" srcId="{CF962408-BB9A-4266-9A11-179333B79C84}" destId="{61B1151F-AB1B-49F4-B776-E56F67875D44}" srcOrd="0" destOrd="0" presId="urn:microsoft.com/office/officeart/2005/8/layout/hProcess11"/>
    <dgm:cxn modelId="{9CC24D1C-9C4A-4B1B-8F58-53055D266D24}" srcId="{88A367FE-092D-48A8-AAB1-E548A7F2C209}" destId="{DFDFF9CA-ACC1-4892-8797-4109B38BAC4B}" srcOrd="7" destOrd="0" parTransId="{5998E91F-19B0-4E31-8C37-DBD21A031D57}" sibTransId="{A33D0C8F-5FB3-46E2-9953-34E62AFEF8C9}"/>
    <dgm:cxn modelId="{AB627C28-74AD-44F4-9DB6-7B579510D8CA}" srcId="{88A367FE-092D-48A8-AAB1-E548A7F2C209}" destId="{E8E4EA62-49C5-4203-B075-FFBD2DF8F38A}" srcOrd="2" destOrd="0" parTransId="{F1F9402D-EAAC-4520-AD0B-0B7C9C79DC22}" sibTransId="{26875ED2-A630-4C31-8C8F-001FAF2F0821}"/>
    <dgm:cxn modelId="{7BDFF232-A51B-4B82-ADE7-CFD9591385D7}" type="presOf" srcId="{E8E4EA62-49C5-4203-B075-FFBD2DF8F38A}" destId="{2E00741D-45C7-4F5E-8095-37F1B42A4735}" srcOrd="0" destOrd="0" presId="urn:microsoft.com/office/officeart/2005/8/layout/hProcess11"/>
    <dgm:cxn modelId="{08667934-7217-4851-9956-D6D115C80F67}" srcId="{88A367FE-092D-48A8-AAB1-E548A7F2C209}" destId="{D41768F7-B399-4679-8B63-80226454AAA5}" srcOrd="3" destOrd="0" parTransId="{AD92477F-867A-4F40-9ACA-1F8421D666E2}" sibTransId="{A7D0D902-A92D-400F-9DE7-0C6E272D210E}"/>
    <dgm:cxn modelId="{3406F261-644F-4ECA-B4A7-E1B8BE9A5172}" srcId="{88A367FE-092D-48A8-AAB1-E548A7F2C209}" destId="{A5132558-E270-40DB-BA4F-531F64F659AA}" srcOrd="8" destOrd="0" parTransId="{1AA8D142-3116-4CF5-A897-905F34285D9B}" sibTransId="{DA81BEE7-A82A-4500-A098-7C40A41772D7}"/>
    <dgm:cxn modelId="{4474D746-D7F8-4BD0-B2FD-C8C1D5B0E842}" type="presOf" srcId="{300FDC0D-CB0A-4108-9636-668600A6D7FC}" destId="{7632261A-9AAE-4A9C-8D7A-22CE45A57FB0}" srcOrd="0" destOrd="0" presId="urn:microsoft.com/office/officeart/2005/8/layout/hProcess11"/>
    <dgm:cxn modelId="{56E2ED4F-CEE2-43B2-8040-74181B3A6C04}" type="presOf" srcId="{88A367FE-092D-48A8-AAB1-E548A7F2C209}" destId="{B5CEEE55-3808-41F7-9F84-80F7941F065D}" srcOrd="0" destOrd="0" presId="urn:microsoft.com/office/officeart/2005/8/layout/hProcess11"/>
    <dgm:cxn modelId="{FCDE5F81-1691-4435-A776-53B3AFDA733D}" type="presOf" srcId="{DFDFF9CA-ACC1-4892-8797-4109B38BAC4B}" destId="{BAE766E8-7455-4A99-95E9-97736FF66D84}" srcOrd="0" destOrd="0" presId="urn:microsoft.com/office/officeart/2005/8/layout/hProcess11"/>
    <dgm:cxn modelId="{85424086-7DD7-490E-846D-3805124DD09E}" srcId="{88A367FE-092D-48A8-AAB1-E548A7F2C209}" destId="{6AFC0A0D-D6FE-4469-A209-3CCF17A0BEEE}" srcOrd="1" destOrd="0" parTransId="{1E86DE53-6B67-4B1E-9DD8-209B22989E88}" sibTransId="{9EC89FED-0625-409A-8AEC-9791F4560624}"/>
    <dgm:cxn modelId="{387EF489-F083-47F6-B0AF-8CF5DF003556}" type="presOf" srcId="{A0ED8531-5730-442B-9AE2-53FB6A1EF4BE}" destId="{4E2F3504-6B9F-435D-B6D6-0314857972B9}" srcOrd="0" destOrd="0" presId="urn:microsoft.com/office/officeart/2005/8/layout/hProcess11"/>
    <dgm:cxn modelId="{97C8F28E-A1CA-48B2-ABBC-C1F1DABBD485}" type="presOf" srcId="{96329052-9A17-4A44-8468-6EEBE2E04219}" destId="{07041A4E-42BB-47EB-B3A3-EAF77E2A02C3}" srcOrd="0" destOrd="0" presId="urn:microsoft.com/office/officeart/2005/8/layout/hProcess11"/>
    <dgm:cxn modelId="{633FF593-9421-4ADE-B09A-27A3ADC88A34}" srcId="{88A367FE-092D-48A8-AAB1-E548A7F2C209}" destId="{300FDC0D-CB0A-4108-9636-668600A6D7FC}" srcOrd="0" destOrd="0" parTransId="{FA2C4949-8223-47F8-9DDE-D527197977F4}" sibTransId="{94885C0D-7B08-4167-8989-D8CA73A845DC}"/>
    <dgm:cxn modelId="{1860EB96-5915-4AAB-8598-EB9C66136DC3}" srcId="{88A367FE-092D-48A8-AAB1-E548A7F2C209}" destId="{A0ED8531-5730-442B-9AE2-53FB6A1EF4BE}" srcOrd="5" destOrd="0" parTransId="{06107571-54DE-46D3-8CEE-C79F2026380D}" sibTransId="{8674C907-9D5C-4633-A50E-164ACAE1B434}"/>
    <dgm:cxn modelId="{4E619DA0-5605-4705-9316-32809B6E8DA1}" type="presOf" srcId="{A5132558-E270-40DB-BA4F-531F64F659AA}" destId="{83A6ED9C-01CC-412B-8FD1-E526A78BEADF}" srcOrd="0" destOrd="0" presId="urn:microsoft.com/office/officeart/2005/8/layout/hProcess11"/>
    <dgm:cxn modelId="{5318CEBA-2D59-4861-830B-3C1428DBF5E2}" srcId="{88A367FE-092D-48A8-AAB1-E548A7F2C209}" destId="{CF962408-BB9A-4266-9A11-179333B79C84}" srcOrd="6" destOrd="0" parTransId="{E73E61AD-5B3E-410E-B95A-A748703202BC}" sibTransId="{5B5974CA-4B13-48A3-8624-36B1CDA42C35}"/>
    <dgm:cxn modelId="{46F3BAC9-0F1E-4EA8-8C30-B6338F7E3EB6}" type="presOf" srcId="{D41768F7-B399-4679-8B63-80226454AAA5}" destId="{3A37B6BA-1950-49FB-A879-597B3C3023C3}" srcOrd="0" destOrd="0" presId="urn:microsoft.com/office/officeart/2005/8/layout/hProcess11"/>
    <dgm:cxn modelId="{0E275ADD-2C79-4FAB-BBC0-3B6D705110E6}" type="presOf" srcId="{6AFC0A0D-D6FE-4469-A209-3CCF17A0BEEE}" destId="{BF5FB443-C8D2-4A85-BB2B-EED2FF622BED}" srcOrd="0" destOrd="0" presId="urn:microsoft.com/office/officeart/2005/8/layout/hProcess11"/>
    <dgm:cxn modelId="{62FC5E97-A49C-4806-B474-FD17831B0767}" type="presParOf" srcId="{B5CEEE55-3808-41F7-9F84-80F7941F065D}" destId="{48E659F8-51A7-40F7-839E-8D40CEE047E6}" srcOrd="0" destOrd="0" presId="urn:microsoft.com/office/officeart/2005/8/layout/hProcess11"/>
    <dgm:cxn modelId="{91EBBF36-9B7A-4FE3-9B28-C6A489EE9E4D}" type="presParOf" srcId="{B5CEEE55-3808-41F7-9F84-80F7941F065D}" destId="{D15BE41E-F63B-4A23-A62A-7A3716234E1D}" srcOrd="1" destOrd="0" presId="urn:microsoft.com/office/officeart/2005/8/layout/hProcess11"/>
    <dgm:cxn modelId="{C69F3C87-DB77-454E-A137-2205447829FE}" type="presParOf" srcId="{D15BE41E-F63B-4A23-A62A-7A3716234E1D}" destId="{6925300C-9E97-4F96-A530-2E560DA9AE56}" srcOrd="0" destOrd="0" presId="urn:microsoft.com/office/officeart/2005/8/layout/hProcess11"/>
    <dgm:cxn modelId="{3E198601-E455-49BA-9869-317B1E1D62C0}" type="presParOf" srcId="{6925300C-9E97-4F96-A530-2E560DA9AE56}" destId="{7632261A-9AAE-4A9C-8D7A-22CE45A57FB0}" srcOrd="0" destOrd="0" presId="urn:microsoft.com/office/officeart/2005/8/layout/hProcess11"/>
    <dgm:cxn modelId="{3A48F832-EF48-4208-9812-8F9510D49BFA}" type="presParOf" srcId="{6925300C-9E97-4F96-A530-2E560DA9AE56}" destId="{1696E566-11D4-4775-80DB-A99D8F8CF7D5}" srcOrd="1" destOrd="0" presId="urn:microsoft.com/office/officeart/2005/8/layout/hProcess11"/>
    <dgm:cxn modelId="{4A77179D-3BB7-4768-A8AB-889FBABC1779}" type="presParOf" srcId="{6925300C-9E97-4F96-A530-2E560DA9AE56}" destId="{3A2DBA62-BCD4-4A04-A195-06A05AEF3F0C}" srcOrd="2" destOrd="0" presId="urn:microsoft.com/office/officeart/2005/8/layout/hProcess11"/>
    <dgm:cxn modelId="{CE45AEE4-4A31-467D-8D77-21E14FCE5BCA}" type="presParOf" srcId="{D15BE41E-F63B-4A23-A62A-7A3716234E1D}" destId="{BE40F3B0-1353-45C2-883F-EC3C297E1CA4}" srcOrd="1" destOrd="0" presId="urn:microsoft.com/office/officeart/2005/8/layout/hProcess11"/>
    <dgm:cxn modelId="{E50272CC-0C03-49CD-9473-C00AF9E26389}" type="presParOf" srcId="{D15BE41E-F63B-4A23-A62A-7A3716234E1D}" destId="{EFE202A5-E9EC-4F98-9CEB-A36D76751064}" srcOrd="2" destOrd="0" presId="urn:microsoft.com/office/officeart/2005/8/layout/hProcess11"/>
    <dgm:cxn modelId="{71D78333-D1C3-44EF-8430-C6FD8BFB1E4C}" type="presParOf" srcId="{EFE202A5-E9EC-4F98-9CEB-A36D76751064}" destId="{BF5FB443-C8D2-4A85-BB2B-EED2FF622BED}" srcOrd="0" destOrd="0" presId="urn:microsoft.com/office/officeart/2005/8/layout/hProcess11"/>
    <dgm:cxn modelId="{464AA1A1-14B1-4DA5-BADF-15E05D4FC5B7}" type="presParOf" srcId="{EFE202A5-E9EC-4F98-9CEB-A36D76751064}" destId="{43AFE844-FD59-4871-9BCD-EC12D3DEBB93}" srcOrd="1" destOrd="0" presId="urn:microsoft.com/office/officeart/2005/8/layout/hProcess11"/>
    <dgm:cxn modelId="{A7CCBEB0-8E17-4899-A377-7315356D280C}" type="presParOf" srcId="{EFE202A5-E9EC-4F98-9CEB-A36D76751064}" destId="{48E9FC64-CE9B-4A7B-B8AB-97756362F895}" srcOrd="2" destOrd="0" presId="urn:microsoft.com/office/officeart/2005/8/layout/hProcess11"/>
    <dgm:cxn modelId="{C8C3E467-0377-4EE4-A45B-FE6189248C73}" type="presParOf" srcId="{D15BE41E-F63B-4A23-A62A-7A3716234E1D}" destId="{0F8BB80E-FC9A-4FD2-9EFA-3132588D0B5F}" srcOrd="3" destOrd="0" presId="urn:microsoft.com/office/officeart/2005/8/layout/hProcess11"/>
    <dgm:cxn modelId="{5A9A2B6C-2019-44EE-A17D-82646DA213A2}" type="presParOf" srcId="{D15BE41E-F63B-4A23-A62A-7A3716234E1D}" destId="{54B44946-B3EA-41D6-BA8D-7896B17995C8}" srcOrd="4" destOrd="0" presId="urn:microsoft.com/office/officeart/2005/8/layout/hProcess11"/>
    <dgm:cxn modelId="{E016BAED-5172-45DE-9A76-C3593B0ADB92}" type="presParOf" srcId="{54B44946-B3EA-41D6-BA8D-7896B17995C8}" destId="{2E00741D-45C7-4F5E-8095-37F1B42A4735}" srcOrd="0" destOrd="0" presId="urn:microsoft.com/office/officeart/2005/8/layout/hProcess11"/>
    <dgm:cxn modelId="{99C5C9F2-89A1-4DA0-A5DE-A2010D817BA9}" type="presParOf" srcId="{54B44946-B3EA-41D6-BA8D-7896B17995C8}" destId="{1C4C1368-02F8-47DA-8C29-CC1E169988A2}" srcOrd="1" destOrd="0" presId="urn:microsoft.com/office/officeart/2005/8/layout/hProcess11"/>
    <dgm:cxn modelId="{49BB9725-8DDC-4B38-AE8F-10E635098FBC}" type="presParOf" srcId="{54B44946-B3EA-41D6-BA8D-7896B17995C8}" destId="{1415D050-48BA-4F56-A0AF-94A69C720F5C}" srcOrd="2" destOrd="0" presId="urn:microsoft.com/office/officeart/2005/8/layout/hProcess11"/>
    <dgm:cxn modelId="{7828F759-2615-4759-9DED-13A42CE4EECE}" type="presParOf" srcId="{D15BE41E-F63B-4A23-A62A-7A3716234E1D}" destId="{11E00E83-8671-4FB3-8C42-0B9B54CF1175}" srcOrd="5" destOrd="0" presId="urn:microsoft.com/office/officeart/2005/8/layout/hProcess11"/>
    <dgm:cxn modelId="{B784DE95-B1B4-4EFB-8CD9-C25B222483D9}" type="presParOf" srcId="{D15BE41E-F63B-4A23-A62A-7A3716234E1D}" destId="{318722A9-8057-4AB7-83DD-A0682949F6E6}" srcOrd="6" destOrd="0" presId="urn:microsoft.com/office/officeart/2005/8/layout/hProcess11"/>
    <dgm:cxn modelId="{96422332-C73C-42AC-A9FE-CE929851C174}" type="presParOf" srcId="{318722A9-8057-4AB7-83DD-A0682949F6E6}" destId="{3A37B6BA-1950-49FB-A879-597B3C3023C3}" srcOrd="0" destOrd="0" presId="urn:microsoft.com/office/officeart/2005/8/layout/hProcess11"/>
    <dgm:cxn modelId="{F7FEB7F8-9C7D-4059-8954-F492E623C643}" type="presParOf" srcId="{318722A9-8057-4AB7-83DD-A0682949F6E6}" destId="{2EDF6D76-649F-422E-9904-1F0E623DD88F}" srcOrd="1" destOrd="0" presId="urn:microsoft.com/office/officeart/2005/8/layout/hProcess11"/>
    <dgm:cxn modelId="{CD5480AC-D5DD-42D0-97E0-2098A53DEDD7}" type="presParOf" srcId="{318722A9-8057-4AB7-83DD-A0682949F6E6}" destId="{A3307BCF-6B45-45FC-9023-91F523476190}" srcOrd="2" destOrd="0" presId="urn:microsoft.com/office/officeart/2005/8/layout/hProcess11"/>
    <dgm:cxn modelId="{2D23D0B7-8094-4985-B89D-C29E5F4D12DD}" type="presParOf" srcId="{D15BE41E-F63B-4A23-A62A-7A3716234E1D}" destId="{60D45F62-5522-4F6D-8D7A-93FABE5F673D}" srcOrd="7" destOrd="0" presId="urn:microsoft.com/office/officeart/2005/8/layout/hProcess11"/>
    <dgm:cxn modelId="{7A82814C-15EB-4523-8CA2-2EB507B4A397}" type="presParOf" srcId="{D15BE41E-F63B-4A23-A62A-7A3716234E1D}" destId="{14372108-6D35-4B11-A8EB-6B2549E19DF6}" srcOrd="8" destOrd="0" presId="urn:microsoft.com/office/officeart/2005/8/layout/hProcess11"/>
    <dgm:cxn modelId="{7540B70A-3472-4257-8A33-8E7A0EE778E2}" type="presParOf" srcId="{14372108-6D35-4B11-A8EB-6B2549E19DF6}" destId="{07041A4E-42BB-47EB-B3A3-EAF77E2A02C3}" srcOrd="0" destOrd="0" presId="urn:microsoft.com/office/officeart/2005/8/layout/hProcess11"/>
    <dgm:cxn modelId="{4D394FD2-4370-4005-BF25-3895F0A4A340}" type="presParOf" srcId="{14372108-6D35-4B11-A8EB-6B2549E19DF6}" destId="{80C7EC08-1443-4F91-B01C-639773F56805}" srcOrd="1" destOrd="0" presId="urn:microsoft.com/office/officeart/2005/8/layout/hProcess11"/>
    <dgm:cxn modelId="{504B794F-D13B-45AD-B7CF-9D4B8D372B85}" type="presParOf" srcId="{14372108-6D35-4B11-A8EB-6B2549E19DF6}" destId="{EC99111F-7C00-46D6-AB29-FC035412C2BF}" srcOrd="2" destOrd="0" presId="urn:microsoft.com/office/officeart/2005/8/layout/hProcess11"/>
    <dgm:cxn modelId="{C708C62E-53D1-4D06-B4FF-BD3C1B5C58C4}" type="presParOf" srcId="{D15BE41E-F63B-4A23-A62A-7A3716234E1D}" destId="{15C118E2-E157-4B7D-9835-D6B571A2F097}" srcOrd="9" destOrd="0" presId="urn:microsoft.com/office/officeart/2005/8/layout/hProcess11"/>
    <dgm:cxn modelId="{BB676A31-DAA1-4B64-92C3-7A69D61673C1}" type="presParOf" srcId="{D15BE41E-F63B-4A23-A62A-7A3716234E1D}" destId="{E3A21736-577A-4617-AF37-51C7B53EF39C}" srcOrd="10" destOrd="0" presId="urn:microsoft.com/office/officeart/2005/8/layout/hProcess11"/>
    <dgm:cxn modelId="{9ADB74E8-D492-46C5-BD92-905EEBD8761B}" type="presParOf" srcId="{E3A21736-577A-4617-AF37-51C7B53EF39C}" destId="{4E2F3504-6B9F-435D-B6D6-0314857972B9}" srcOrd="0" destOrd="0" presId="urn:microsoft.com/office/officeart/2005/8/layout/hProcess11"/>
    <dgm:cxn modelId="{ED67BC1B-B287-40A2-B356-9E5289A49837}" type="presParOf" srcId="{E3A21736-577A-4617-AF37-51C7B53EF39C}" destId="{41EF9A69-E99B-4D0C-93AB-A9850A01C88E}" srcOrd="1" destOrd="0" presId="urn:microsoft.com/office/officeart/2005/8/layout/hProcess11"/>
    <dgm:cxn modelId="{70D819C8-D609-4969-86F4-CD4607CA6E30}" type="presParOf" srcId="{E3A21736-577A-4617-AF37-51C7B53EF39C}" destId="{E81DE834-78D2-4781-8225-EA1526F41956}" srcOrd="2" destOrd="0" presId="urn:microsoft.com/office/officeart/2005/8/layout/hProcess11"/>
    <dgm:cxn modelId="{77E28546-C604-4A82-8D5E-B6D399083A70}" type="presParOf" srcId="{D15BE41E-F63B-4A23-A62A-7A3716234E1D}" destId="{9FEBA0AC-085D-45F6-886C-555737A05FBF}" srcOrd="11" destOrd="0" presId="urn:microsoft.com/office/officeart/2005/8/layout/hProcess11"/>
    <dgm:cxn modelId="{7C720CAB-6A20-42F7-B2BD-F1E93619DF56}" type="presParOf" srcId="{D15BE41E-F63B-4A23-A62A-7A3716234E1D}" destId="{0B374DBA-0C67-4278-A796-ED5DA4004327}" srcOrd="12" destOrd="0" presId="urn:microsoft.com/office/officeart/2005/8/layout/hProcess11"/>
    <dgm:cxn modelId="{9A2BAB15-6E60-4BCC-BE9B-DBA82FB8D632}" type="presParOf" srcId="{0B374DBA-0C67-4278-A796-ED5DA4004327}" destId="{61B1151F-AB1B-49F4-B776-E56F67875D44}" srcOrd="0" destOrd="0" presId="urn:microsoft.com/office/officeart/2005/8/layout/hProcess11"/>
    <dgm:cxn modelId="{EF30DE72-0579-41AC-924D-3D7737773F08}" type="presParOf" srcId="{0B374DBA-0C67-4278-A796-ED5DA4004327}" destId="{214D4C17-06AC-44B7-A39F-CF849EA18A02}" srcOrd="1" destOrd="0" presId="urn:microsoft.com/office/officeart/2005/8/layout/hProcess11"/>
    <dgm:cxn modelId="{2C080C7E-6474-46A5-BF7C-BF96A6D1472A}" type="presParOf" srcId="{0B374DBA-0C67-4278-A796-ED5DA4004327}" destId="{2FB3DE3F-6182-4402-8099-3585C4AC409D}" srcOrd="2" destOrd="0" presId="urn:microsoft.com/office/officeart/2005/8/layout/hProcess11"/>
    <dgm:cxn modelId="{09C47CD5-3581-4FFB-8B0C-E1A2D97015C8}" type="presParOf" srcId="{D15BE41E-F63B-4A23-A62A-7A3716234E1D}" destId="{EDA06443-330E-43F5-A4D2-99679451C079}" srcOrd="13" destOrd="0" presId="urn:microsoft.com/office/officeart/2005/8/layout/hProcess11"/>
    <dgm:cxn modelId="{918A6307-149C-484B-A96E-E9985CB2C5F0}" type="presParOf" srcId="{D15BE41E-F63B-4A23-A62A-7A3716234E1D}" destId="{88490103-E4DF-4983-A3AA-15C6CDF26DF5}" srcOrd="14" destOrd="0" presId="urn:microsoft.com/office/officeart/2005/8/layout/hProcess11"/>
    <dgm:cxn modelId="{2D55B900-3F0F-42FA-9AA1-647D3AF10FEB}" type="presParOf" srcId="{88490103-E4DF-4983-A3AA-15C6CDF26DF5}" destId="{BAE766E8-7455-4A99-95E9-97736FF66D84}" srcOrd="0" destOrd="0" presId="urn:microsoft.com/office/officeart/2005/8/layout/hProcess11"/>
    <dgm:cxn modelId="{EFCA2A3F-0484-4608-BAD6-7FA8F1D915B9}" type="presParOf" srcId="{88490103-E4DF-4983-A3AA-15C6CDF26DF5}" destId="{3847D799-F8D8-4CFC-BB12-2BA485E99DBC}" srcOrd="1" destOrd="0" presId="urn:microsoft.com/office/officeart/2005/8/layout/hProcess11"/>
    <dgm:cxn modelId="{DCF51010-96B9-4100-B7FA-122C848991C5}" type="presParOf" srcId="{88490103-E4DF-4983-A3AA-15C6CDF26DF5}" destId="{4124006C-5C00-422E-BF0D-D39998A8A182}" srcOrd="2" destOrd="0" presId="urn:microsoft.com/office/officeart/2005/8/layout/hProcess11"/>
    <dgm:cxn modelId="{B470D90B-21A6-4D2F-863D-D75273F912E7}" type="presParOf" srcId="{D15BE41E-F63B-4A23-A62A-7A3716234E1D}" destId="{8083CB85-F702-49D9-880E-857DD425BA75}" srcOrd="15" destOrd="0" presId="urn:microsoft.com/office/officeart/2005/8/layout/hProcess11"/>
    <dgm:cxn modelId="{24E2AAEC-4F4C-4076-BABF-D2E9F2A8A882}" type="presParOf" srcId="{D15BE41E-F63B-4A23-A62A-7A3716234E1D}" destId="{DB9E7C02-B815-453E-B67C-4256C7922C91}" srcOrd="16" destOrd="0" presId="urn:microsoft.com/office/officeart/2005/8/layout/hProcess11"/>
    <dgm:cxn modelId="{283C809B-AF8E-4976-8494-1D02CD1BA8F6}" type="presParOf" srcId="{DB9E7C02-B815-453E-B67C-4256C7922C91}" destId="{83A6ED9C-01CC-412B-8FD1-E526A78BEADF}" srcOrd="0" destOrd="0" presId="urn:microsoft.com/office/officeart/2005/8/layout/hProcess11"/>
    <dgm:cxn modelId="{2B18C66D-44DA-4A40-A613-25B0F01EC177}" type="presParOf" srcId="{DB9E7C02-B815-453E-B67C-4256C7922C91}" destId="{5FE8CEC8-E66A-4C9D-9385-7687252974E8}" srcOrd="1" destOrd="0" presId="urn:microsoft.com/office/officeart/2005/8/layout/hProcess11"/>
    <dgm:cxn modelId="{02FB4C87-7F40-4096-9C9F-75C81FD282E6}" type="presParOf" srcId="{DB9E7C02-B815-453E-B67C-4256C7922C91}" destId="{E6341E7F-ECA4-467A-8DE7-BC5C90C94087}" srcOrd="2" destOrd="0" presId="urn:microsoft.com/office/officeart/2005/8/layout/hProcess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96AB0-E39D-4368-B804-078AE2B3EA05}">
      <dsp:nvSpPr>
        <dsp:cNvPr id="0" name=""/>
        <dsp:cNvSpPr/>
      </dsp:nvSpPr>
      <dsp:spPr>
        <a:xfrm>
          <a:off x="9585566" y="773390"/>
          <a:ext cx="1617810" cy="1618075"/>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798E18-3073-4004-800D-50A9CA538CC4}">
      <dsp:nvSpPr>
        <dsp:cNvPr id="0" name=""/>
        <dsp:cNvSpPr/>
      </dsp:nvSpPr>
      <dsp:spPr>
        <a:xfrm>
          <a:off x="9372958" y="561393"/>
          <a:ext cx="2042071" cy="2042069"/>
        </a:xfrm>
        <a:prstGeom prst="ellips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a:effectLst/>
              <a:latin typeface="Georgia" panose="02040502050405020303" pitchFamily="18" charset="0"/>
            </a:rPr>
            <a:t>Phase 5: </a:t>
          </a:r>
        </a:p>
        <a:p>
          <a:pPr marL="0" lvl="0" indent="0" algn="ctr" defTabSz="533400">
            <a:lnSpc>
              <a:spcPct val="90000"/>
            </a:lnSpc>
            <a:spcBef>
              <a:spcPct val="0"/>
            </a:spcBef>
            <a:spcAft>
              <a:spcPct val="35000"/>
            </a:spcAft>
            <a:buNone/>
          </a:pPr>
          <a:r>
            <a:rPr lang="en-US" sz="1200" b="1" kern="1200">
              <a:effectLst/>
              <a:latin typeface="Georgia" panose="02040502050405020303" pitchFamily="18" charset="0"/>
            </a:rPr>
            <a:t>Final Implementation &amp; Evaluation</a:t>
          </a:r>
          <a:r>
            <a:rPr lang="en-US" sz="1200" kern="1200">
              <a:latin typeface="Georgia" panose="02040502050405020303" pitchFamily="18" charset="0"/>
            </a:rPr>
            <a:t> </a:t>
          </a:r>
        </a:p>
      </dsp:txBody>
      <dsp:txXfrm>
        <a:off x="9665181" y="853172"/>
        <a:ext cx="1458788" cy="1458511"/>
      </dsp:txXfrm>
    </dsp:sp>
    <dsp:sp modelId="{6AECFD23-13CC-43C0-91A7-3B0B1DF112B1}">
      <dsp:nvSpPr>
        <dsp:cNvPr id="0" name=""/>
        <dsp:cNvSpPr/>
      </dsp:nvSpPr>
      <dsp:spPr>
        <a:xfrm rot="2700000">
          <a:off x="7727754" y="773459"/>
          <a:ext cx="1617623" cy="1617623"/>
        </a:xfrm>
        <a:prstGeom prst="teardrop">
          <a:avLst>
            <a:gd name="adj" fmla="val 10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A7C16D-A7FA-43FA-ABF9-CF39915C5834}">
      <dsp:nvSpPr>
        <dsp:cNvPr id="0" name=""/>
        <dsp:cNvSpPr/>
      </dsp:nvSpPr>
      <dsp:spPr>
        <a:xfrm>
          <a:off x="7516964" y="561393"/>
          <a:ext cx="2042071" cy="2042069"/>
        </a:xfrm>
        <a:prstGeom prst="ellipse">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a:effectLst/>
              <a:latin typeface="Georgia" panose="02040502050405020303" pitchFamily="18" charset="0"/>
            </a:rPr>
            <a:t>Phase 4: </a:t>
          </a:r>
        </a:p>
        <a:p>
          <a:pPr marL="0" lvl="0" indent="0" algn="ctr" defTabSz="533400">
            <a:lnSpc>
              <a:spcPct val="90000"/>
            </a:lnSpc>
            <a:spcBef>
              <a:spcPct val="0"/>
            </a:spcBef>
            <a:spcAft>
              <a:spcPct val="35000"/>
            </a:spcAft>
            <a:buNone/>
          </a:pPr>
          <a:r>
            <a:rPr lang="en-US" sz="1200" b="1" kern="1200">
              <a:effectLst/>
              <a:latin typeface="Georgia" panose="02040502050405020303" pitchFamily="18" charset="0"/>
            </a:rPr>
            <a:t>Advanced Model Versions</a:t>
          </a:r>
          <a:r>
            <a:rPr lang="en-US" sz="1200" kern="1200">
              <a:latin typeface="Georgia" panose="02040502050405020303" pitchFamily="18" charset="0"/>
            </a:rPr>
            <a:t> </a:t>
          </a:r>
        </a:p>
      </dsp:txBody>
      <dsp:txXfrm>
        <a:off x="7808023" y="853172"/>
        <a:ext cx="1458788" cy="1458511"/>
      </dsp:txXfrm>
    </dsp:sp>
    <dsp:sp modelId="{3C12F4DC-D896-4E42-A88E-F6D09B4AD90C}">
      <dsp:nvSpPr>
        <dsp:cNvPr id="0" name=""/>
        <dsp:cNvSpPr/>
      </dsp:nvSpPr>
      <dsp:spPr>
        <a:xfrm rot="2700000">
          <a:off x="5871760" y="773459"/>
          <a:ext cx="1617623" cy="1617623"/>
        </a:xfrm>
        <a:prstGeom prst="teardrop">
          <a:avLst>
            <a:gd name="adj" fmla="val 10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027A82-49FC-434B-B4B1-954B3B093838}">
      <dsp:nvSpPr>
        <dsp:cNvPr id="0" name=""/>
        <dsp:cNvSpPr/>
      </dsp:nvSpPr>
      <dsp:spPr>
        <a:xfrm>
          <a:off x="5660014" y="561393"/>
          <a:ext cx="2042071" cy="2042069"/>
        </a:xfrm>
        <a:prstGeom prst="ellipse">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a:effectLst/>
              <a:latin typeface="Georgia" panose="02040502050405020303" pitchFamily="18" charset="0"/>
            </a:rPr>
            <a:t>Phase 3: </a:t>
          </a:r>
        </a:p>
        <a:p>
          <a:pPr marL="0" lvl="0" indent="0" algn="ctr" defTabSz="533400">
            <a:lnSpc>
              <a:spcPct val="90000"/>
            </a:lnSpc>
            <a:spcBef>
              <a:spcPct val="0"/>
            </a:spcBef>
            <a:spcAft>
              <a:spcPct val="35000"/>
            </a:spcAft>
            <a:buNone/>
          </a:pPr>
          <a:r>
            <a:rPr lang="en-US" sz="1200" b="1" kern="1200">
              <a:effectLst/>
              <a:latin typeface="Georgia" panose="02040502050405020303" pitchFamily="18" charset="0"/>
            </a:rPr>
            <a:t>Model Architecture </a:t>
          </a:r>
        </a:p>
        <a:p>
          <a:pPr marL="0" lvl="0" indent="0" algn="ctr" defTabSz="533400">
            <a:lnSpc>
              <a:spcPct val="90000"/>
            </a:lnSpc>
            <a:spcBef>
              <a:spcPct val="0"/>
            </a:spcBef>
            <a:spcAft>
              <a:spcPct val="35000"/>
            </a:spcAft>
            <a:buNone/>
          </a:pPr>
          <a:r>
            <a:rPr lang="en-US" sz="1200" b="1" kern="1200">
              <a:effectLst/>
              <a:latin typeface="Georgia" panose="02040502050405020303" pitchFamily="18" charset="0"/>
            </a:rPr>
            <a:t>Refinement</a:t>
          </a:r>
          <a:r>
            <a:rPr lang="en-US" sz="1200" kern="1200">
              <a:latin typeface="Georgia" panose="02040502050405020303" pitchFamily="18" charset="0"/>
            </a:rPr>
            <a:t> </a:t>
          </a:r>
        </a:p>
      </dsp:txBody>
      <dsp:txXfrm>
        <a:off x="5951073" y="853172"/>
        <a:ext cx="1458788" cy="1458511"/>
      </dsp:txXfrm>
    </dsp:sp>
    <dsp:sp modelId="{AA000AD4-ADF1-4207-9008-100D6A7BE169}">
      <dsp:nvSpPr>
        <dsp:cNvPr id="0" name=""/>
        <dsp:cNvSpPr/>
      </dsp:nvSpPr>
      <dsp:spPr>
        <a:xfrm rot="2700000">
          <a:off x="4014809" y="773459"/>
          <a:ext cx="1617623" cy="1617623"/>
        </a:xfrm>
        <a:prstGeom prst="teardrop">
          <a:avLst>
            <a:gd name="adj" fmla="val 10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DAAF4E-6DEA-4897-9005-BB892C47E9AF}">
      <dsp:nvSpPr>
        <dsp:cNvPr id="0" name=""/>
        <dsp:cNvSpPr/>
      </dsp:nvSpPr>
      <dsp:spPr>
        <a:xfrm>
          <a:off x="3803064" y="561393"/>
          <a:ext cx="2042071" cy="2042069"/>
        </a:xfrm>
        <a:prstGeom prst="ellipse">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a:effectLst/>
              <a:latin typeface="Georgia" panose="02040502050405020303" pitchFamily="18" charset="0"/>
            </a:rPr>
            <a:t>Phase 2: </a:t>
          </a:r>
        </a:p>
        <a:p>
          <a:pPr marL="0" lvl="0" indent="0" algn="ctr" defTabSz="533400">
            <a:lnSpc>
              <a:spcPct val="90000"/>
            </a:lnSpc>
            <a:spcBef>
              <a:spcPct val="0"/>
            </a:spcBef>
            <a:spcAft>
              <a:spcPct val="35000"/>
            </a:spcAft>
            <a:buNone/>
          </a:pPr>
          <a:r>
            <a:rPr lang="en-US" sz="1200" b="1" kern="1200">
              <a:effectLst/>
              <a:latin typeface="Georgia" panose="02040502050405020303" pitchFamily="18" charset="0"/>
            </a:rPr>
            <a:t>Base Model Development</a:t>
          </a:r>
          <a:r>
            <a:rPr lang="en-US" sz="1200" kern="1200">
              <a:latin typeface="Georgia" panose="02040502050405020303" pitchFamily="18" charset="0"/>
            </a:rPr>
            <a:t> </a:t>
          </a:r>
        </a:p>
      </dsp:txBody>
      <dsp:txXfrm>
        <a:off x="4095287" y="853172"/>
        <a:ext cx="1458788" cy="1458511"/>
      </dsp:txXfrm>
    </dsp:sp>
    <dsp:sp modelId="{8B69A1CE-B367-40EC-815F-CBBEBC5F792E}">
      <dsp:nvSpPr>
        <dsp:cNvPr id="0" name=""/>
        <dsp:cNvSpPr/>
      </dsp:nvSpPr>
      <dsp:spPr>
        <a:xfrm rot="2700000">
          <a:off x="2157859" y="773459"/>
          <a:ext cx="1617623" cy="1617623"/>
        </a:xfrm>
        <a:prstGeom prst="teardrop">
          <a:avLst>
            <a:gd name="adj" fmla="val 10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EE875E-EC73-42D7-B5C8-8F215BE43C12}">
      <dsp:nvSpPr>
        <dsp:cNvPr id="0" name=""/>
        <dsp:cNvSpPr/>
      </dsp:nvSpPr>
      <dsp:spPr>
        <a:xfrm>
          <a:off x="1946113" y="561393"/>
          <a:ext cx="2042071" cy="2042069"/>
        </a:xfrm>
        <a:prstGeom prst="ellipse">
          <a:avLst/>
        </a:prstGeom>
        <a:solidFill>
          <a:schemeClr val="lt1">
            <a:alpha val="90000"/>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a:effectLst/>
              <a:latin typeface="Georgia" panose="02040502050405020303" pitchFamily="18" charset="0"/>
            </a:rPr>
            <a:t>Phase 1: Project Initiation &amp; Data Understanding</a:t>
          </a:r>
          <a:r>
            <a:rPr lang="en-US" sz="1200" kern="1200">
              <a:latin typeface="Georgia" panose="02040502050405020303" pitchFamily="18" charset="0"/>
            </a:rPr>
            <a:t> </a:t>
          </a:r>
        </a:p>
      </dsp:txBody>
      <dsp:txXfrm>
        <a:off x="2238337" y="853172"/>
        <a:ext cx="1458788" cy="14585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659F8-51A7-40F7-839E-8D40CEE047E6}">
      <dsp:nvSpPr>
        <dsp:cNvPr id="0" name=""/>
        <dsp:cNvSpPr/>
      </dsp:nvSpPr>
      <dsp:spPr>
        <a:xfrm>
          <a:off x="0" y="1154486"/>
          <a:ext cx="11043904" cy="1539314"/>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32261A-9AAE-4A9C-8D7A-22CE45A57FB0}">
      <dsp:nvSpPr>
        <dsp:cNvPr id="0" name=""/>
        <dsp:cNvSpPr/>
      </dsp:nvSpPr>
      <dsp:spPr>
        <a:xfrm>
          <a:off x="1723" y="0"/>
          <a:ext cx="1042935" cy="153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a:latin typeface="Georgia"/>
            </a:rPr>
            <a:t>Jan 21</a:t>
          </a:r>
          <a:r>
            <a:rPr lang="en-US" sz="1200" kern="1200" baseline="30000">
              <a:latin typeface="Georgia"/>
            </a:rPr>
            <a:t>st</a:t>
          </a:r>
          <a:r>
            <a:rPr lang="en-US" sz="1200" kern="1200">
              <a:latin typeface="Georgia"/>
            </a:rPr>
            <a:t> </a:t>
          </a:r>
        </a:p>
        <a:p>
          <a:pPr marL="0" lvl="0" indent="0" algn="ctr" defTabSz="533400">
            <a:lnSpc>
              <a:spcPct val="90000"/>
            </a:lnSpc>
            <a:spcBef>
              <a:spcPct val="0"/>
            </a:spcBef>
            <a:spcAft>
              <a:spcPct val="35000"/>
            </a:spcAft>
            <a:buNone/>
          </a:pPr>
          <a:r>
            <a:rPr lang="en-US" sz="1200" kern="1200">
              <a:effectLst/>
              <a:latin typeface="Georgia"/>
            </a:rPr>
            <a:t>Project start &amp; dataset acquisition</a:t>
          </a:r>
          <a:endParaRPr lang="en-US" sz="1200" kern="1200">
            <a:latin typeface="Georgia"/>
          </a:endParaRPr>
        </a:p>
      </dsp:txBody>
      <dsp:txXfrm>
        <a:off x="1723" y="0"/>
        <a:ext cx="1042935" cy="1539314"/>
      </dsp:txXfrm>
    </dsp:sp>
    <dsp:sp modelId="{1696E566-11D4-4775-80DB-A99D8F8CF7D5}">
      <dsp:nvSpPr>
        <dsp:cNvPr id="0" name=""/>
        <dsp:cNvSpPr/>
      </dsp:nvSpPr>
      <dsp:spPr>
        <a:xfrm>
          <a:off x="330776" y="1731729"/>
          <a:ext cx="384828" cy="384828"/>
        </a:xfrm>
        <a:prstGeom prst="ellipse">
          <a:avLst/>
        </a:prstGeom>
        <a:solidFill>
          <a:srgbClr val="4EA72E"/>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5FB443-C8D2-4A85-BB2B-EED2FF622BED}">
      <dsp:nvSpPr>
        <dsp:cNvPr id="0" name=""/>
        <dsp:cNvSpPr/>
      </dsp:nvSpPr>
      <dsp:spPr>
        <a:xfrm>
          <a:off x="1077418" y="2308972"/>
          <a:ext cx="1024190" cy="153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100000"/>
            </a:lnSpc>
            <a:spcBef>
              <a:spcPct val="0"/>
            </a:spcBef>
            <a:spcAft>
              <a:spcPct val="35000"/>
            </a:spcAft>
            <a:buNone/>
          </a:pPr>
          <a:r>
            <a:rPr lang="en-US" sz="1200" kern="1200">
              <a:latin typeface="Georgia"/>
            </a:rPr>
            <a:t>Feb 3</a:t>
          </a:r>
          <a:r>
            <a:rPr lang="en-US" sz="1200" kern="1200" baseline="30000">
              <a:latin typeface="Georgia"/>
            </a:rPr>
            <a:t>rd</a:t>
          </a:r>
          <a:r>
            <a:rPr lang="en-US" sz="1200" kern="1200">
              <a:latin typeface="Georgia"/>
            </a:rPr>
            <a:t> </a:t>
          </a:r>
        </a:p>
        <a:p>
          <a:pPr marL="0" lvl="0" indent="0" algn="ctr" defTabSz="533400">
            <a:lnSpc>
              <a:spcPct val="100000"/>
            </a:lnSpc>
            <a:spcBef>
              <a:spcPct val="0"/>
            </a:spcBef>
            <a:spcAft>
              <a:spcPct val="35000"/>
            </a:spcAft>
            <a:buNone/>
          </a:pPr>
          <a:r>
            <a:rPr lang="en-US" sz="1200" kern="1200">
              <a:effectLst/>
              <a:latin typeface="Georgia"/>
            </a:rPr>
            <a:t>Exploratory data analysis &amp; Baseline XG Boost model</a:t>
          </a:r>
          <a:endParaRPr lang="en-US" sz="1200" kern="1200">
            <a:latin typeface="Georgia"/>
          </a:endParaRPr>
        </a:p>
      </dsp:txBody>
      <dsp:txXfrm>
        <a:off x="1077418" y="2308972"/>
        <a:ext cx="1024190" cy="1539314"/>
      </dsp:txXfrm>
    </dsp:sp>
    <dsp:sp modelId="{43AFE844-FD59-4871-9BCD-EC12D3DEBB93}">
      <dsp:nvSpPr>
        <dsp:cNvPr id="0" name=""/>
        <dsp:cNvSpPr/>
      </dsp:nvSpPr>
      <dsp:spPr>
        <a:xfrm>
          <a:off x="1397099" y="1731729"/>
          <a:ext cx="384828" cy="384828"/>
        </a:xfrm>
        <a:prstGeom prst="ellipse">
          <a:avLst/>
        </a:prstGeom>
        <a:solidFill>
          <a:srgbClr val="4EA72E"/>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00741D-45C7-4F5E-8095-37F1B42A4735}">
      <dsp:nvSpPr>
        <dsp:cNvPr id="0" name=""/>
        <dsp:cNvSpPr/>
      </dsp:nvSpPr>
      <dsp:spPr>
        <a:xfrm>
          <a:off x="2134368" y="0"/>
          <a:ext cx="1126380" cy="153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a:latin typeface="Georgia"/>
            </a:rPr>
            <a:t>Feb 7</a:t>
          </a:r>
          <a:r>
            <a:rPr lang="en-US" sz="1200" kern="1200" baseline="30000">
              <a:latin typeface="Georgia"/>
            </a:rPr>
            <a:t>th</a:t>
          </a:r>
          <a:r>
            <a:rPr lang="en-US" sz="1200" kern="1200">
              <a:latin typeface="Georgia"/>
            </a:rPr>
            <a:t>  </a:t>
          </a:r>
        </a:p>
        <a:p>
          <a:pPr marL="0" lvl="0" indent="0" algn="ctr" defTabSz="533400">
            <a:lnSpc>
              <a:spcPct val="90000"/>
            </a:lnSpc>
            <a:spcBef>
              <a:spcPct val="0"/>
            </a:spcBef>
            <a:spcAft>
              <a:spcPct val="35000"/>
            </a:spcAft>
            <a:buNone/>
          </a:pPr>
          <a:r>
            <a:rPr lang="en-US" sz="1100" kern="1200">
              <a:effectLst/>
              <a:latin typeface="Georgia"/>
            </a:rPr>
            <a:t>First baseline diffusion model implemented</a:t>
          </a:r>
          <a:endParaRPr lang="en-US" sz="1100" kern="1200">
            <a:latin typeface="Georgia"/>
          </a:endParaRPr>
        </a:p>
      </dsp:txBody>
      <dsp:txXfrm>
        <a:off x="2134368" y="0"/>
        <a:ext cx="1126380" cy="1539314"/>
      </dsp:txXfrm>
    </dsp:sp>
    <dsp:sp modelId="{1C4C1368-02F8-47DA-8C29-CC1E169988A2}">
      <dsp:nvSpPr>
        <dsp:cNvPr id="0" name=""/>
        <dsp:cNvSpPr/>
      </dsp:nvSpPr>
      <dsp:spPr>
        <a:xfrm>
          <a:off x="2505144" y="1731729"/>
          <a:ext cx="384828" cy="384828"/>
        </a:xfrm>
        <a:prstGeom prst="ellipse">
          <a:avLst/>
        </a:prstGeom>
        <a:solidFill>
          <a:srgbClr val="A02B93"/>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37B6BA-1950-49FB-A879-597B3C3023C3}">
      <dsp:nvSpPr>
        <dsp:cNvPr id="0" name=""/>
        <dsp:cNvSpPr/>
      </dsp:nvSpPr>
      <dsp:spPr>
        <a:xfrm>
          <a:off x="3293508" y="2308972"/>
          <a:ext cx="1054414" cy="153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a:effectLst/>
              <a:latin typeface="Georgia"/>
            </a:rPr>
            <a:t>Feb 11</a:t>
          </a:r>
          <a:r>
            <a:rPr lang="en-US" sz="1200" kern="1200" baseline="30000">
              <a:effectLst/>
              <a:latin typeface="Georgia"/>
            </a:rPr>
            <a:t>th</a:t>
          </a:r>
          <a:endParaRPr lang="en-US" sz="1200" kern="1200">
            <a:effectLst/>
            <a:latin typeface="Georgia"/>
          </a:endParaRPr>
        </a:p>
        <a:p>
          <a:pPr marL="0" lvl="0" indent="0" algn="ctr" defTabSz="533400">
            <a:lnSpc>
              <a:spcPct val="90000"/>
            </a:lnSpc>
            <a:spcBef>
              <a:spcPct val="0"/>
            </a:spcBef>
            <a:spcAft>
              <a:spcPct val="35000"/>
            </a:spcAft>
            <a:buNone/>
          </a:pPr>
          <a:r>
            <a:rPr lang="en-US" sz="1100" kern="1200">
              <a:effectLst/>
              <a:latin typeface="Georgia"/>
            </a:rPr>
            <a:t>Versions 2-4 completed with initial and custom loss functions</a:t>
          </a:r>
          <a:endParaRPr lang="en-US" sz="1100" kern="1200">
            <a:latin typeface="Georgia"/>
          </a:endParaRPr>
        </a:p>
      </dsp:txBody>
      <dsp:txXfrm>
        <a:off x="3293508" y="2308972"/>
        <a:ext cx="1054414" cy="1539314"/>
      </dsp:txXfrm>
    </dsp:sp>
    <dsp:sp modelId="{2EDF6D76-649F-422E-9904-1F0E623DD88F}">
      <dsp:nvSpPr>
        <dsp:cNvPr id="0" name=""/>
        <dsp:cNvSpPr/>
      </dsp:nvSpPr>
      <dsp:spPr>
        <a:xfrm>
          <a:off x="3628301" y="1731729"/>
          <a:ext cx="384828" cy="384828"/>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041A4E-42BB-47EB-B3A3-EAF77E2A02C3}">
      <dsp:nvSpPr>
        <dsp:cNvPr id="0" name=""/>
        <dsp:cNvSpPr/>
      </dsp:nvSpPr>
      <dsp:spPr>
        <a:xfrm>
          <a:off x="4380683" y="0"/>
          <a:ext cx="1204984" cy="153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a:latin typeface="Georgia"/>
            </a:rPr>
            <a:t>Feb 12-18</a:t>
          </a:r>
          <a:r>
            <a:rPr lang="en-US" sz="1200" kern="1200" baseline="30000">
              <a:latin typeface="Georgia"/>
            </a:rPr>
            <a:t>th</a:t>
          </a:r>
          <a:r>
            <a:rPr lang="en-US" sz="1200" kern="1200">
              <a:latin typeface="Georgia"/>
            </a:rPr>
            <a:t> </a:t>
          </a:r>
        </a:p>
        <a:p>
          <a:pPr marL="0" lvl="0" indent="0" algn="ctr" defTabSz="533400">
            <a:lnSpc>
              <a:spcPct val="90000"/>
            </a:lnSpc>
            <a:spcBef>
              <a:spcPct val="0"/>
            </a:spcBef>
            <a:spcAft>
              <a:spcPct val="35000"/>
            </a:spcAft>
            <a:buNone/>
          </a:pPr>
          <a:r>
            <a:rPr lang="en-US" sz="1200" kern="1200">
              <a:latin typeface="Georgia"/>
            </a:rPr>
            <a:t>Extensive architecture and model understanding</a:t>
          </a:r>
        </a:p>
      </dsp:txBody>
      <dsp:txXfrm>
        <a:off x="4380683" y="0"/>
        <a:ext cx="1204984" cy="1539314"/>
      </dsp:txXfrm>
    </dsp:sp>
    <dsp:sp modelId="{80C7EC08-1443-4F91-B01C-639773F56805}">
      <dsp:nvSpPr>
        <dsp:cNvPr id="0" name=""/>
        <dsp:cNvSpPr/>
      </dsp:nvSpPr>
      <dsp:spPr>
        <a:xfrm>
          <a:off x="4790760" y="1731729"/>
          <a:ext cx="384828" cy="384828"/>
        </a:xfrm>
        <a:prstGeom prst="ellipse">
          <a:avLst/>
        </a:prstGeom>
        <a:solidFill>
          <a:srgbClr val="0F9ED5"/>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2F3504-6B9F-435D-B6D6-0314857972B9}">
      <dsp:nvSpPr>
        <dsp:cNvPr id="0" name=""/>
        <dsp:cNvSpPr/>
      </dsp:nvSpPr>
      <dsp:spPr>
        <a:xfrm>
          <a:off x="5618426" y="2308972"/>
          <a:ext cx="1033684" cy="153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a:latin typeface="Georgia"/>
            </a:rPr>
            <a:t>Feb 25</a:t>
          </a:r>
          <a:r>
            <a:rPr lang="en-US" sz="1200" kern="1200" baseline="30000">
              <a:latin typeface="Georgia"/>
            </a:rPr>
            <a:t>th</a:t>
          </a:r>
          <a:r>
            <a:rPr lang="en-US" sz="1200" kern="1200">
              <a:latin typeface="Georgia"/>
            </a:rPr>
            <a:t> </a:t>
          </a:r>
        </a:p>
        <a:p>
          <a:pPr marL="0" lvl="0" indent="0" algn="ctr" defTabSz="533400">
            <a:lnSpc>
              <a:spcPct val="90000"/>
            </a:lnSpc>
            <a:spcBef>
              <a:spcPct val="0"/>
            </a:spcBef>
            <a:spcAft>
              <a:spcPct val="35000"/>
            </a:spcAft>
            <a:buNone/>
          </a:pPr>
          <a:r>
            <a:rPr lang="en-US" sz="1200" kern="1200">
              <a:latin typeface="Georgia"/>
            </a:rPr>
            <a:t>Model development with improved distribution modeling (V5)</a:t>
          </a:r>
        </a:p>
      </dsp:txBody>
      <dsp:txXfrm>
        <a:off x="5618426" y="2308972"/>
        <a:ext cx="1033684" cy="1539314"/>
      </dsp:txXfrm>
    </dsp:sp>
    <dsp:sp modelId="{41EF9A69-E99B-4D0C-93AB-A9850A01C88E}">
      <dsp:nvSpPr>
        <dsp:cNvPr id="0" name=""/>
        <dsp:cNvSpPr/>
      </dsp:nvSpPr>
      <dsp:spPr>
        <a:xfrm>
          <a:off x="5942854" y="1731729"/>
          <a:ext cx="384828" cy="384828"/>
        </a:xfrm>
        <a:prstGeom prst="ellipse">
          <a:avLst/>
        </a:prstGeom>
        <a:solidFill>
          <a:srgbClr val="196B24"/>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1151F-AB1B-49F4-B776-E56F67875D44}">
      <dsp:nvSpPr>
        <dsp:cNvPr id="0" name=""/>
        <dsp:cNvSpPr/>
      </dsp:nvSpPr>
      <dsp:spPr>
        <a:xfrm>
          <a:off x="6684870" y="0"/>
          <a:ext cx="816363" cy="153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a:latin typeface="Georgia"/>
            </a:rPr>
            <a:t>March 1</a:t>
          </a:r>
          <a:r>
            <a:rPr lang="en-US" sz="1200" kern="1200" baseline="30000">
              <a:latin typeface="Georgia"/>
            </a:rPr>
            <a:t>st</a:t>
          </a:r>
          <a:r>
            <a:rPr lang="en-US" sz="1200" kern="1200">
              <a:latin typeface="Georgia"/>
            </a:rPr>
            <a:t> </a:t>
          </a:r>
        </a:p>
        <a:p>
          <a:pPr marL="0" lvl="0" indent="0" algn="ctr" defTabSz="533400">
            <a:lnSpc>
              <a:spcPct val="90000"/>
            </a:lnSpc>
            <a:spcBef>
              <a:spcPct val="0"/>
            </a:spcBef>
            <a:spcAft>
              <a:spcPct val="35000"/>
            </a:spcAft>
            <a:buNone/>
          </a:pPr>
          <a:r>
            <a:rPr lang="en-US" sz="1100" kern="1200">
              <a:latin typeface="Georgia"/>
            </a:rPr>
            <a:t>Final diffusion model</a:t>
          </a:r>
        </a:p>
      </dsp:txBody>
      <dsp:txXfrm>
        <a:off x="6684870" y="0"/>
        <a:ext cx="816363" cy="1539314"/>
      </dsp:txXfrm>
    </dsp:sp>
    <dsp:sp modelId="{214D4C17-06AC-44B7-A39F-CF849EA18A02}">
      <dsp:nvSpPr>
        <dsp:cNvPr id="0" name=""/>
        <dsp:cNvSpPr/>
      </dsp:nvSpPr>
      <dsp:spPr>
        <a:xfrm>
          <a:off x="6900638" y="1731729"/>
          <a:ext cx="384828" cy="384828"/>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E766E8-7455-4A99-95E9-97736FF66D84}">
      <dsp:nvSpPr>
        <dsp:cNvPr id="0" name=""/>
        <dsp:cNvSpPr/>
      </dsp:nvSpPr>
      <dsp:spPr>
        <a:xfrm>
          <a:off x="7533993" y="2308972"/>
          <a:ext cx="1132546" cy="153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a:latin typeface="Georgia"/>
            </a:rPr>
            <a:t>March 1-10</a:t>
          </a:r>
          <a:r>
            <a:rPr lang="en-US" sz="1200" kern="1200" baseline="30000">
              <a:latin typeface="Georgia"/>
            </a:rPr>
            <a:t>th</a:t>
          </a:r>
          <a:r>
            <a:rPr lang="en-US" sz="1200" kern="1200">
              <a:latin typeface="Georgia"/>
            </a:rPr>
            <a:t> </a:t>
          </a:r>
        </a:p>
        <a:p>
          <a:pPr marL="0" lvl="0" indent="0" algn="ctr" defTabSz="533400">
            <a:lnSpc>
              <a:spcPct val="90000"/>
            </a:lnSpc>
            <a:spcBef>
              <a:spcPct val="0"/>
            </a:spcBef>
            <a:spcAft>
              <a:spcPct val="35000"/>
            </a:spcAft>
            <a:buNone/>
          </a:pPr>
          <a:r>
            <a:rPr lang="en-US" sz="1100" kern="1200">
              <a:latin typeface="Georgia"/>
            </a:rPr>
            <a:t>Dual validation methodology &amp; </a:t>
          </a:r>
          <a:r>
            <a:rPr lang="en-US" sz="1200" kern="1200">
              <a:latin typeface="Georgia"/>
            </a:rPr>
            <a:t>implemented</a:t>
          </a:r>
        </a:p>
      </dsp:txBody>
      <dsp:txXfrm>
        <a:off x="7533993" y="2308972"/>
        <a:ext cx="1132546" cy="1539314"/>
      </dsp:txXfrm>
    </dsp:sp>
    <dsp:sp modelId="{3847D799-F8D8-4CFC-BB12-2BA485E99DBC}">
      <dsp:nvSpPr>
        <dsp:cNvPr id="0" name=""/>
        <dsp:cNvSpPr/>
      </dsp:nvSpPr>
      <dsp:spPr>
        <a:xfrm>
          <a:off x="7907852" y="1731729"/>
          <a:ext cx="384828" cy="384828"/>
        </a:xfrm>
        <a:prstGeom prst="ellipse">
          <a:avLst/>
        </a:prstGeom>
        <a:solidFill>
          <a:srgbClr val="E9713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A6ED9C-01CC-412B-8FD1-E526A78BEADF}">
      <dsp:nvSpPr>
        <dsp:cNvPr id="0" name=""/>
        <dsp:cNvSpPr/>
      </dsp:nvSpPr>
      <dsp:spPr>
        <a:xfrm>
          <a:off x="8699299" y="0"/>
          <a:ext cx="1238490" cy="15393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a:latin typeface="Georgia"/>
            </a:rPr>
            <a:t>March 10</a:t>
          </a:r>
          <a:r>
            <a:rPr lang="en-US" sz="1200" kern="1200" baseline="30000">
              <a:latin typeface="Georgia"/>
            </a:rPr>
            <a:t>th</a:t>
          </a:r>
          <a:r>
            <a:rPr lang="en-US" sz="1200" kern="1200">
              <a:latin typeface="Georgia"/>
            </a:rPr>
            <a:t> Final report &amp; comprehensive evaluation</a:t>
          </a:r>
        </a:p>
      </dsp:txBody>
      <dsp:txXfrm>
        <a:off x="8699299" y="0"/>
        <a:ext cx="1238490" cy="1539314"/>
      </dsp:txXfrm>
    </dsp:sp>
    <dsp:sp modelId="{5FE8CEC8-E66A-4C9D-9385-7687252974E8}">
      <dsp:nvSpPr>
        <dsp:cNvPr id="0" name=""/>
        <dsp:cNvSpPr/>
      </dsp:nvSpPr>
      <dsp:spPr>
        <a:xfrm>
          <a:off x="9126130" y="1731729"/>
          <a:ext cx="384828" cy="384828"/>
        </a:xfrm>
        <a:prstGeom prst="ellipse">
          <a:avLst/>
        </a:prstGeom>
        <a:solidFill>
          <a:srgbClr val="E9713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C55F8E-BF0C-489E-9591-1509EF76C550}" type="datetimeFigureOut">
              <a:rPr lang="en-US" smtClean="0"/>
              <a:t>3/16/2025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F12CF7-1480-4466-8538-1BE329382C56}" type="slidenum">
              <a:rPr lang="en-US" smtClean="0"/>
              <a:t>‹#›</a:t>
            </a:fld>
            <a:endParaRPr lang="en-US"/>
          </a:p>
        </p:txBody>
      </p:sp>
    </p:spTree>
    <p:extLst>
      <p:ext uri="{BB962C8B-B14F-4D97-AF65-F5344CB8AC3E}">
        <p14:creationId xmlns:p14="http://schemas.microsoft.com/office/powerpoint/2010/main" val="3694718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BF12CF7-1480-4466-8538-1BE329382C56}" type="slidenum">
              <a:rPr lang="en-US" smtClean="0"/>
              <a:t>1</a:t>
            </a:fld>
            <a:endParaRPr lang="en-US"/>
          </a:p>
        </p:txBody>
      </p:sp>
    </p:spTree>
    <p:extLst>
      <p:ext uri="{BB962C8B-B14F-4D97-AF65-F5344CB8AC3E}">
        <p14:creationId xmlns:p14="http://schemas.microsoft.com/office/powerpoint/2010/main" val="4089115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BF12CF7-1480-4466-8538-1BE329382C56}" type="slidenum">
              <a:rPr lang="en-US" smtClean="0"/>
              <a:t>3</a:t>
            </a:fld>
            <a:endParaRPr lang="en-US"/>
          </a:p>
        </p:txBody>
      </p:sp>
    </p:spTree>
    <p:extLst>
      <p:ext uri="{BB962C8B-B14F-4D97-AF65-F5344CB8AC3E}">
        <p14:creationId xmlns:p14="http://schemas.microsoft.com/office/powerpoint/2010/main" val="3976879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BF12CF7-1480-4466-8538-1BE329382C56}" type="slidenum">
              <a:rPr lang="en-US" smtClean="0"/>
              <a:t>5</a:t>
            </a:fld>
            <a:endParaRPr lang="en-US"/>
          </a:p>
        </p:txBody>
      </p:sp>
    </p:spTree>
    <p:extLst>
      <p:ext uri="{BB962C8B-B14F-4D97-AF65-F5344CB8AC3E}">
        <p14:creationId xmlns:p14="http://schemas.microsoft.com/office/powerpoint/2010/main" val="2018821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developing our enhanced </a:t>
            </a:r>
            <a:r>
              <a:rPr lang="en-US" err="1"/>
              <a:t>FraudDiffuse</a:t>
            </a:r>
            <a:r>
              <a:rPr lang="en-US"/>
              <a:t> model, we encountered and addressed three major categories of challenges.</a:t>
            </a:r>
          </a:p>
          <a:p>
            <a:endParaRPr lang="en-US"/>
          </a:p>
          <a:p>
            <a:r>
              <a:rPr lang="en-US"/>
              <a:t>First, let's look at our data challenges. The most significant was the extreme class imbalance in our dataset, where fraudulent transactions made up only about half a percent of all transactions – that's roughly 1 fraud case for every 192 legitimate transactions. To address this, we developed an enhanced version of the </a:t>
            </a:r>
            <a:r>
              <a:rPr lang="en-US" err="1"/>
              <a:t>FraudDiffuse</a:t>
            </a:r>
            <a:r>
              <a:rPr lang="en-US"/>
              <a:t> model that could generate high-quality synthetic fraud samples while maintaining careful control over the validation process.</a:t>
            </a:r>
          </a:p>
          <a:p>
            <a:endParaRPr lang="en-US"/>
          </a:p>
          <a:p>
            <a:r>
              <a:rPr lang="en-US"/>
              <a:t>We also faced the challenge of complex feature distributions, particularly in transaction amounts which showed a distinctive bimodal pattern, and temporal features that followed cyclical patterns. Our solution here was to implement specialized loss functions – specifically an amount distribution loss that could capture these bimodal patterns, and cyclic encoding for temporal features like hour of day and day of week.</a:t>
            </a:r>
          </a:p>
          <a:p>
            <a:endParaRPr lang="en-US"/>
          </a:p>
          <a:p>
            <a:r>
              <a:rPr lang="en-US"/>
              <a:t>Moving to technical challenges, one of our biggest hurdles was achieving accurate distribution matching, especially for those bimodal fraud patterns I just mentioned. We tackled this through a multi-faceted approach: we developed custom loss functions including a specialized amount distribution loss, implemented feature-weighted learning where we gave higher importance to critical features like transaction amount, and added post-processing steps to ensure our synthetic data matched the real distributions.</a:t>
            </a:r>
          </a:p>
          <a:p>
            <a:endParaRPr lang="en-US"/>
          </a:p>
          <a:p>
            <a:r>
              <a:rPr lang="en-US"/>
              <a:t>Training stability was another significant technical challenge – diffusion models can be quite sensitive when dealing with mixed data types like we have in fraud detection. We implemented several stability measures: gradient clipping to prevent exploding gradients, adaptive learning rate scheduling, comprehensive error detection and recovery systems, and we found that reducing our batch size to 32 helped maintain stability without compromising performance.</a:t>
            </a:r>
          </a:p>
          <a:p>
            <a:endParaRPr lang="en-US"/>
          </a:p>
          <a:p>
            <a:r>
              <a:rPr lang="en-US"/>
              <a:t>Finally, we faced validation challenges, particularly in ensuring that our model wasn't just overfitting to synthetic patterns. Our solution here was quite innovative – we implemented a dual validation stream approach. This meant maintaining both a pure validation set with only real data and a synthetic validation set that combined real and synthetic samples. This dual approach gave us much more confidence in our model's true performance.</a:t>
            </a:r>
          </a:p>
          <a:p>
            <a:endParaRPr lang="en-US"/>
          </a:p>
          <a:p>
            <a:r>
              <a:rPr lang="en-US"/>
              <a:t>These solutions not only helped us overcome our initial challenges but also led to significant improvements in fraud detection performance, which I'll discuss in more detail in the next slides.</a:t>
            </a:r>
          </a:p>
        </p:txBody>
      </p:sp>
      <p:sp>
        <p:nvSpPr>
          <p:cNvPr id="4" name="Slide Number Placeholder 3"/>
          <p:cNvSpPr>
            <a:spLocks noGrp="1"/>
          </p:cNvSpPr>
          <p:nvPr>
            <p:ph type="sldNum" sz="quarter" idx="5"/>
          </p:nvPr>
        </p:nvSpPr>
        <p:spPr/>
        <p:txBody>
          <a:bodyPr/>
          <a:lstStyle/>
          <a:p>
            <a:fld id="{FBF12CF7-1480-4466-8538-1BE329382C56}" type="slidenum">
              <a:rPr lang="en-US" smtClean="0"/>
              <a:t>6</a:t>
            </a:fld>
            <a:endParaRPr lang="en-US"/>
          </a:p>
        </p:txBody>
      </p:sp>
    </p:spTree>
    <p:extLst>
      <p:ext uri="{BB962C8B-B14F-4D97-AF65-F5344CB8AC3E}">
        <p14:creationId xmlns:p14="http://schemas.microsoft.com/office/powerpoint/2010/main" val="1792764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began on January 21st with project initiation, acquiring our dataset from Kaggle. Unlike some projects, we didn't need to collect data ourselves, which allowed us to dive straight into data understanding. From January 24th through February 3rd, we conducted comprehensive exploratory data analysis. This phase was crucial as it revealed those distinctive bimodal fraud patterns I mentioned earlier, which shaped our entire approach.</a:t>
            </a:r>
          </a:p>
          <a:p>
            <a:endParaRPr lang="en-US"/>
          </a:p>
          <a:p>
            <a:r>
              <a:rPr lang="en-US"/>
              <a:t>Phase 2 focused on base model development. By February 7th, we had implemented our first baseline diffusion model along with the necessary data processing pipeline. Moving quickly, we iterated through Versions 2 through 4 by February 11th, incorporating our initial set of customized loss functions. However, during this phase, we encountered significant model convergence challenges.</a:t>
            </a:r>
          </a:p>
          <a:p>
            <a:endParaRPr lang="en-US"/>
          </a:p>
          <a:p>
            <a:r>
              <a:rPr lang="en-US"/>
              <a:t>This led to our third phase from February 12th to 18th, where we focused intensively on model architecture refinement. We conducted extensive hyperparameter testing and made critical architectural adjustments. We had to adjust our original plan here, prioritizing model stability improvements before adding more sophisticated feature enhancements.</a:t>
            </a:r>
          </a:p>
          <a:p>
            <a:endParaRPr lang="en-US"/>
          </a:p>
          <a:p>
            <a:r>
              <a:rPr lang="en-US"/>
              <a:t>Once we had a stable architecture, we moved into Phase 4, developing our advanced model versions. By February 25th, we completed Version 5, which showed significant improvements in modeling the complex distribution patterns in fraud transactions, particularly for transaction amounts.</a:t>
            </a:r>
          </a:p>
          <a:p>
            <a:endParaRPr lang="en-US"/>
          </a:p>
          <a:p>
            <a:r>
              <a:rPr lang="en-US"/>
              <a:t>Our final phase began on March 1st when we completed Version 7 of our diffusion model—our final version—along with our baseline </a:t>
            </a:r>
            <a:r>
              <a:rPr lang="en-US" err="1"/>
              <a:t>XGBoost</a:t>
            </a:r>
            <a:r>
              <a:rPr lang="en-US"/>
              <a:t> classifier + dual validation track. The next ten days were dedicated to implementing our dual validation methodology and comprehensively evaluating our models. We submitted our final report on March 10th, successfully demonstrating a 5.75 percentage point improvement in fraud detection recall.</a:t>
            </a:r>
          </a:p>
          <a:p>
            <a:endParaRPr lang="en-US"/>
          </a:p>
          <a:p>
            <a:r>
              <a:rPr lang="en-US"/>
              <a:t>Throughout this timeline, our biggest adjustment was allocating more time than initially planned to architecture testing and stability enhancements, which ultimately proved crucial to our success with the final model versions.</a:t>
            </a:r>
          </a:p>
          <a:p>
            <a:endParaRPr lang="en-US"/>
          </a:p>
        </p:txBody>
      </p:sp>
      <p:sp>
        <p:nvSpPr>
          <p:cNvPr id="4" name="Slide Number Placeholder 3"/>
          <p:cNvSpPr>
            <a:spLocks noGrp="1"/>
          </p:cNvSpPr>
          <p:nvPr>
            <p:ph type="sldNum" sz="quarter" idx="5"/>
          </p:nvPr>
        </p:nvSpPr>
        <p:spPr/>
        <p:txBody>
          <a:bodyPr/>
          <a:lstStyle/>
          <a:p>
            <a:fld id="{FBF12CF7-1480-4466-8538-1BE329382C56}" type="slidenum">
              <a:rPr lang="en-US" smtClean="0"/>
              <a:t>7</a:t>
            </a:fld>
            <a:endParaRPr lang="en-US"/>
          </a:p>
        </p:txBody>
      </p:sp>
    </p:spTree>
    <p:extLst>
      <p:ext uri="{BB962C8B-B14F-4D97-AF65-F5344CB8AC3E}">
        <p14:creationId xmlns:p14="http://schemas.microsoft.com/office/powerpoint/2010/main" val="4246375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FA4F9-6037-3AA5-73A6-1BA83BA25D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67ED3F-B840-E4C1-6169-7E68418B4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8DF981-A67F-6656-3DEE-3DA86E2CAD73}"/>
              </a:ext>
            </a:extLst>
          </p:cNvPr>
          <p:cNvSpPr>
            <a:spLocks noGrp="1"/>
          </p:cNvSpPr>
          <p:nvPr>
            <p:ph type="dt" sz="half" idx="10"/>
          </p:nvPr>
        </p:nvSpPr>
        <p:spPr/>
        <p:txBody>
          <a:bodyPr/>
          <a:lstStyle/>
          <a:p>
            <a:fld id="{2941E753-D716-4FB4-A90B-D63E06998190}" type="datetimeFigureOut">
              <a:rPr lang="en-US" smtClean="0"/>
              <a:t>3/16/2025</a:t>
            </a:fld>
            <a:endParaRPr lang="en-US"/>
          </a:p>
        </p:txBody>
      </p:sp>
      <p:sp>
        <p:nvSpPr>
          <p:cNvPr id="5" name="Footer Placeholder 4">
            <a:extLst>
              <a:ext uri="{FF2B5EF4-FFF2-40B4-BE49-F238E27FC236}">
                <a16:creationId xmlns:a16="http://schemas.microsoft.com/office/drawing/2014/main" id="{FBBD308B-835A-319F-876B-35F226CDD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43610-0ED0-E6D0-F16A-5D1427157E8E}"/>
              </a:ext>
            </a:extLst>
          </p:cNvPr>
          <p:cNvSpPr>
            <a:spLocks noGrp="1"/>
          </p:cNvSpPr>
          <p:nvPr>
            <p:ph type="sldNum" sz="quarter" idx="12"/>
          </p:nvPr>
        </p:nvSpPr>
        <p:spPr/>
        <p:txBody>
          <a:bodyPr/>
          <a:lstStyle/>
          <a:p>
            <a:fld id="{E9D5A7C3-2E79-436C-A0C8-51022ED3A0E8}" type="slidenum">
              <a:rPr lang="en-US" smtClean="0"/>
              <a:t>‹#›</a:t>
            </a:fld>
            <a:endParaRPr lang="en-US"/>
          </a:p>
        </p:txBody>
      </p:sp>
    </p:spTree>
    <p:extLst>
      <p:ext uri="{BB962C8B-B14F-4D97-AF65-F5344CB8AC3E}">
        <p14:creationId xmlns:p14="http://schemas.microsoft.com/office/powerpoint/2010/main" val="2738779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6CB0-0DD7-9C87-1DE3-DE12EEE27C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08CD40-DE53-C496-7AF0-4CB5CADB0A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57D89-D1B7-FC01-192B-E8DB84DE1395}"/>
              </a:ext>
            </a:extLst>
          </p:cNvPr>
          <p:cNvSpPr>
            <a:spLocks noGrp="1"/>
          </p:cNvSpPr>
          <p:nvPr>
            <p:ph type="dt" sz="half" idx="10"/>
          </p:nvPr>
        </p:nvSpPr>
        <p:spPr/>
        <p:txBody>
          <a:bodyPr/>
          <a:lstStyle/>
          <a:p>
            <a:fld id="{2941E753-D716-4FB4-A90B-D63E06998190}" type="datetimeFigureOut">
              <a:rPr lang="en-US" smtClean="0"/>
              <a:t>3/16/2025</a:t>
            </a:fld>
            <a:endParaRPr lang="en-US"/>
          </a:p>
        </p:txBody>
      </p:sp>
      <p:sp>
        <p:nvSpPr>
          <p:cNvPr id="5" name="Footer Placeholder 4">
            <a:extLst>
              <a:ext uri="{FF2B5EF4-FFF2-40B4-BE49-F238E27FC236}">
                <a16:creationId xmlns:a16="http://schemas.microsoft.com/office/drawing/2014/main" id="{63B2B0E5-BF8D-2D70-9ACE-607B3856D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77703B-781C-97D3-F411-BF215D5D5D8D}"/>
              </a:ext>
            </a:extLst>
          </p:cNvPr>
          <p:cNvSpPr>
            <a:spLocks noGrp="1"/>
          </p:cNvSpPr>
          <p:nvPr>
            <p:ph type="sldNum" sz="quarter" idx="12"/>
          </p:nvPr>
        </p:nvSpPr>
        <p:spPr/>
        <p:txBody>
          <a:bodyPr/>
          <a:lstStyle/>
          <a:p>
            <a:fld id="{E9D5A7C3-2E79-436C-A0C8-51022ED3A0E8}" type="slidenum">
              <a:rPr lang="en-US" smtClean="0"/>
              <a:t>‹#›</a:t>
            </a:fld>
            <a:endParaRPr lang="en-US"/>
          </a:p>
        </p:txBody>
      </p:sp>
    </p:spTree>
    <p:extLst>
      <p:ext uri="{BB962C8B-B14F-4D97-AF65-F5344CB8AC3E}">
        <p14:creationId xmlns:p14="http://schemas.microsoft.com/office/powerpoint/2010/main" val="1285667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893AF7-A2D8-C781-B2E5-518FF2D5C0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D3F247-B48A-47BF-67D6-8AD97B267D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38BF8-419A-2851-9735-99FC8CFE7328}"/>
              </a:ext>
            </a:extLst>
          </p:cNvPr>
          <p:cNvSpPr>
            <a:spLocks noGrp="1"/>
          </p:cNvSpPr>
          <p:nvPr>
            <p:ph type="dt" sz="half" idx="10"/>
          </p:nvPr>
        </p:nvSpPr>
        <p:spPr/>
        <p:txBody>
          <a:bodyPr/>
          <a:lstStyle/>
          <a:p>
            <a:fld id="{2941E753-D716-4FB4-A90B-D63E06998190}" type="datetimeFigureOut">
              <a:rPr lang="en-US" smtClean="0"/>
              <a:t>3/16/2025</a:t>
            </a:fld>
            <a:endParaRPr lang="en-US"/>
          </a:p>
        </p:txBody>
      </p:sp>
      <p:sp>
        <p:nvSpPr>
          <p:cNvPr id="5" name="Footer Placeholder 4">
            <a:extLst>
              <a:ext uri="{FF2B5EF4-FFF2-40B4-BE49-F238E27FC236}">
                <a16:creationId xmlns:a16="http://schemas.microsoft.com/office/drawing/2014/main" id="{D75A5507-B505-65CB-6E6A-6910B615E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4DAC79-57CE-DA73-DA91-ECB4CDE6C479}"/>
              </a:ext>
            </a:extLst>
          </p:cNvPr>
          <p:cNvSpPr>
            <a:spLocks noGrp="1"/>
          </p:cNvSpPr>
          <p:nvPr>
            <p:ph type="sldNum" sz="quarter" idx="12"/>
          </p:nvPr>
        </p:nvSpPr>
        <p:spPr/>
        <p:txBody>
          <a:bodyPr/>
          <a:lstStyle/>
          <a:p>
            <a:fld id="{E9D5A7C3-2E79-436C-A0C8-51022ED3A0E8}" type="slidenum">
              <a:rPr lang="en-US" smtClean="0"/>
              <a:t>‹#›</a:t>
            </a:fld>
            <a:endParaRPr lang="en-US"/>
          </a:p>
        </p:txBody>
      </p:sp>
    </p:spTree>
    <p:extLst>
      <p:ext uri="{BB962C8B-B14F-4D97-AF65-F5344CB8AC3E}">
        <p14:creationId xmlns:p14="http://schemas.microsoft.com/office/powerpoint/2010/main" val="2225589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5A250-1C56-1DCA-FBCD-06F197EF23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E07E60-8155-7BCC-2A6E-5717BE1C76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D1E07B-319A-905F-F630-BF7018CE8D55}"/>
              </a:ext>
            </a:extLst>
          </p:cNvPr>
          <p:cNvSpPr>
            <a:spLocks noGrp="1"/>
          </p:cNvSpPr>
          <p:nvPr>
            <p:ph type="dt" sz="half" idx="10"/>
          </p:nvPr>
        </p:nvSpPr>
        <p:spPr/>
        <p:txBody>
          <a:bodyPr/>
          <a:lstStyle/>
          <a:p>
            <a:fld id="{2941E753-D716-4FB4-A90B-D63E06998190}" type="datetimeFigureOut">
              <a:rPr lang="en-US" smtClean="0"/>
              <a:t>3/16/2025</a:t>
            </a:fld>
            <a:endParaRPr lang="en-US"/>
          </a:p>
        </p:txBody>
      </p:sp>
      <p:sp>
        <p:nvSpPr>
          <p:cNvPr id="5" name="Footer Placeholder 4">
            <a:extLst>
              <a:ext uri="{FF2B5EF4-FFF2-40B4-BE49-F238E27FC236}">
                <a16:creationId xmlns:a16="http://schemas.microsoft.com/office/drawing/2014/main" id="{92676F84-60A0-25B2-2131-EE7F96931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F91EA-7F76-4173-1531-EA3BA6C7A897}"/>
              </a:ext>
            </a:extLst>
          </p:cNvPr>
          <p:cNvSpPr>
            <a:spLocks noGrp="1"/>
          </p:cNvSpPr>
          <p:nvPr>
            <p:ph type="sldNum" sz="quarter" idx="12"/>
          </p:nvPr>
        </p:nvSpPr>
        <p:spPr/>
        <p:txBody>
          <a:bodyPr/>
          <a:lstStyle/>
          <a:p>
            <a:fld id="{E9D5A7C3-2E79-436C-A0C8-51022ED3A0E8}" type="slidenum">
              <a:rPr lang="en-US" smtClean="0"/>
              <a:t>‹#›</a:t>
            </a:fld>
            <a:endParaRPr lang="en-US"/>
          </a:p>
        </p:txBody>
      </p:sp>
    </p:spTree>
    <p:extLst>
      <p:ext uri="{BB962C8B-B14F-4D97-AF65-F5344CB8AC3E}">
        <p14:creationId xmlns:p14="http://schemas.microsoft.com/office/powerpoint/2010/main" val="207640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37546-E024-9F1B-41D8-CE62B4EEDE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FECC69-8D61-AD3E-BBBC-B3EA43BF06A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38F111-8040-1152-41C3-622878C93A37}"/>
              </a:ext>
            </a:extLst>
          </p:cNvPr>
          <p:cNvSpPr>
            <a:spLocks noGrp="1"/>
          </p:cNvSpPr>
          <p:nvPr>
            <p:ph type="dt" sz="half" idx="10"/>
          </p:nvPr>
        </p:nvSpPr>
        <p:spPr/>
        <p:txBody>
          <a:bodyPr/>
          <a:lstStyle/>
          <a:p>
            <a:fld id="{2941E753-D716-4FB4-A90B-D63E06998190}" type="datetimeFigureOut">
              <a:rPr lang="en-US" smtClean="0"/>
              <a:t>3/16/2025</a:t>
            </a:fld>
            <a:endParaRPr lang="en-US"/>
          </a:p>
        </p:txBody>
      </p:sp>
      <p:sp>
        <p:nvSpPr>
          <p:cNvPr id="5" name="Footer Placeholder 4">
            <a:extLst>
              <a:ext uri="{FF2B5EF4-FFF2-40B4-BE49-F238E27FC236}">
                <a16:creationId xmlns:a16="http://schemas.microsoft.com/office/drawing/2014/main" id="{8E8E25E8-844D-D5F8-1661-E1A31BB2A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DB42A-7E33-BD2B-C89F-9BE162846DEF}"/>
              </a:ext>
            </a:extLst>
          </p:cNvPr>
          <p:cNvSpPr>
            <a:spLocks noGrp="1"/>
          </p:cNvSpPr>
          <p:nvPr>
            <p:ph type="sldNum" sz="quarter" idx="12"/>
          </p:nvPr>
        </p:nvSpPr>
        <p:spPr/>
        <p:txBody>
          <a:bodyPr/>
          <a:lstStyle/>
          <a:p>
            <a:fld id="{E9D5A7C3-2E79-436C-A0C8-51022ED3A0E8}" type="slidenum">
              <a:rPr lang="en-US" smtClean="0"/>
              <a:t>‹#›</a:t>
            </a:fld>
            <a:endParaRPr lang="en-US"/>
          </a:p>
        </p:txBody>
      </p:sp>
    </p:spTree>
    <p:extLst>
      <p:ext uri="{BB962C8B-B14F-4D97-AF65-F5344CB8AC3E}">
        <p14:creationId xmlns:p14="http://schemas.microsoft.com/office/powerpoint/2010/main" val="4248194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2966-2F70-0659-4FA7-B6BCC16366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33AFBD-22CF-C930-A79C-B1360E7308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82752-2C48-E3DA-4351-169251F241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0205FE-A33F-A91D-C2C1-8E9CE5164542}"/>
              </a:ext>
            </a:extLst>
          </p:cNvPr>
          <p:cNvSpPr>
            <a:spLocks noGrp="1"/>
          </p:cNvSpPr>
          <p:nvPr>
            <p:ph type="dt" sz="half" idx="10"/>
          </p:nvPr>
        </p:nvSpPr>
        <p:spPr/>
        <p:txBody>
          <a:bodyPr/>
          <a:lstStyle/>
          <a:p>
            <a:fld id="{2941E753-D716-4FB4-A90B-D63E06998190}" type="datetimeFigureOut">
              <a:rPr lang="en-US" smtClean="0"/>
              <a:t>3/16/2025</a:t>
            </a:fld>
            <a:endParaRPr lang="en-US"/>
          </a:p>
        </p:txBody>
      </p:sp>
      <p:sp>
        <p:nvSpPr>
          <p:cNvPr id="6" name="Footer Placeholder 5">
            <a:extLst>
              <a:ext uri="{FF2B5EF4-FFF2-40B4-BE49-F238E27FC236}">
                <a16:creationId xmlns:a16="http://schemas.microsoft.com/office/drawing/2014/main" id="{77A8ABF9-7AED-F3C2-4227-DD5C2C506F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CD19C-AA11-8C61-EB5F-CB25B7A595BB}"/>
              </a:ext>
            </a:extLst>
          </p:cNvPr>
          <p:cNvSpPr>
            <a:spLocks noGrp="1"/>
          </p:cNvSpPr>
          <p:nvPr>
            <p:ph type="sldNum" sz="quarter" idx="12"/>
          </p:nvPr>
        </p:nvSpPr>
        <p:spPr/>
        <p:txBody>
          <a:bodyPr/>
          <a:lstStyle/>
          <a:p>
            <a:fld id="{E9D5A7C3-2E79-436C-A0C8-51022ED3A0E8}" type="slidenum">
              <a:rPr lang="en-US" smtClean="0"/>
              <a:t>‹#›</a:t>
            </a:fld>
            <a:endParaRPr lang="en-US"/>
          </a:p>
        </p:txBody>
      </p:sp>
    </p:spTree>
    <p:extLst>
      <p:ext uri="{BB962C8B-B14F-4D97-AF65-F5344CB8AC3E}">
        <p14:creationId xmlns:p14="http://schemas.microsoft.com/office/powerpoint/2010/main" val="1113216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28C6-848B-5DC3-86F6-62E22C7888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AD9B65-8374-65F3-393B-1BF4603A5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22D687-CF99-DA30-B0E1-CBD3AA7AC9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1E274A-060E-E84E-571D-3306E204D0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4AE670-DF55-AAEB-5FC2-E78B794F46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869FC1-DC29-BEE2-68E2-3D99D261E411}"/>
              </a:ext>
            </a:extLst>
          </p:cNvPr>
          <p:cNvSpPr>
            <a:spLocks noGrp="1"/>
          </p:cNvSpPr>
          <p:nvPr>
            <p:ph type="dt" sz="half" idx="10"/>
          </p:nvPr>
        </p:nvSpPr>
        <p:spPr/>
        <p:txBody>
          <a:bodyPr/>
          <a:lstStyle/>
          <a:p>
            <a:fld id="{2941E753-D716-4FB4-A90B-D63E06998190}" type="datetimeFigureOut">
              <a:rPr lang="en-US" smtClean="0"/>
              <a:t>3/16/2025</a:t>
            </a:fld>
            <a:endParaRPr lang="en-US"/>
          </a:p>
        </p:txBody>
      </p:sp>
      <p:sp>
        <p:nvSpPr>
          <p:cNvPr id="8" name="Footer Placeholder 7">
            <a:extLst>
              <a:ext uri="{FF2B5EF4-FFF2-40B4-BE49-F238E27FC236}">
                <a16:creationId xmlns:a16="http://schemas.microsoft.com/office/drawing/2014/main" id="{412D2D07-C32F-4054-15D6-F552D1D0DB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70CD7A-9E18-163F-8A62-470C876003EE}"/>
              </a:ext>
            </a:extLst>
          </p:cNvPr>
          <p:cNvSpPr>
            <a:spLocks noGrp="1"/>
          </p:cNvSpPr>
          <p:nvPr>
            <p:ph type="sldNum" sz="quarter" idx="12"/>
          </p:nvPr>
        </p:nvSpPr>
        <p:spPr/>
        <p:txBody>
          <a:bodyPr/>
          <a:lstStyle/>
          <a:p>
            <a:fld id="{E9D5A7C3-2E79-436C-A0C8-51022ED3A0E8}" type="slidenum">
              <a:rPr lang="en-US" smtClean="0"/>
              <a:t>‹#›</a:t>
            </a:fld>
            <a:endParaRPr lang="en-US"/>
          </a:p>
        </p:txBody>
      </p:sp>
    </p:spTree>
    <p:extLst>
      <p:ext uri="{BB962C8B-B14F-4D97-AF65-F5344CB8AC3E}">
        <p14:creationId xmlns:p14="http://schemas.microsoft.com/office/powerpoint/2010/main" val="346297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14C7-15F5-C271-D044-8082D1A3EC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3C4442-072D-A33F-BF57-975A16FAFD9C}"/>
              </a:ext>
            </a:extLst>
          </p:cNvPr>
          <p:cNvSpPr>
            <a:spLocks noGrp="1"/>
          </p:cNvSpPr>
          <p:nvPr>
            <p:ph type="dt" sz="half" idx="10"/>
          </p:nvPr>
        </p:nvSpPr>
        <p:spPr/>
        <p:txBody>
          <a:bodyPr/>
          <a:lstStyle/>
          <a:p>
            <a:fld id="{2941E753-D716-4FB4-A90B-D63E06998190}" type="datetimeFigureOut">
              <a:rPr lang="en-US" smtClean="0"/>
              <a:t>3/16/2025</a:t>
            </a:fld>
            <a:endParaRPr lang="en-US"/>
          </a:p>
        </p:txBody>
      </p:sp>
      <p:sp>
        <p:nvSpPr>
          <p:cNvPr id="4" name="Footer Placeholder 3">
            <a:extLst>
              <a:ext uri="{FF2B5EF4-FFF2-40B4-BE49-F238E27FC236}">
                <a16:creationId xmlns:a16="http://schemas.microsoft.com/office/drawing/2014/main" id="{469C9CCA-F3A2-738D-A5F2-02D4136363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5FA338-1DDE-60AF-AE3C-8DC8EC9D72E6}"/>
              </a:ext>
            </a:extLst>
          </p:cNvPr>
          <p:cNvSpPr>
            <a:spLocks noGrp="1"/>
          </p:cNvSpPr>
          <p:nvPr>
            <p:ph type="sldNum" sz="quarter" idx="12"/>
          </p:nvPr>
        </p:nvSpPr>
        <p:spPr/>
        <p:txBody>
          <a:bodyPr/>
          <a:lstStyle/>
          <a:p>
            <a:fld id="{E9D5A7C3-2E79-436C-A0C8-51022ED3A0E8}" type="slidenum">
              <a:rPr lang="en-US" smtClean="0"/>
              <a:t>‹#›</a:t>
            </a:fld>
            <a:endParaRPr lang="en-US"/>
          </a:p>
        </p:txBody>
      </p:sp>
    </p:spTree>
    <p:extLst>
      <p:ext uri="{BB962C8B-B14F-4D97-AF65-F5344CB8AC3E}">
        <p14:creationId xmlns:p14="http://schemas.microsoft.com/office/powerpoint/2010/main" val="4171056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A72CE3-E522-E90E-0D45-9FE59301CB29}"/>
              </a:ext>
            </a:extLst>
          </p:cNvPr>
          <p:cNvSpPr>
            <a:spLocks noGrp="1"/>
          </p:cNvSpPr>
          <p:nvPr>
            <p:ph type="dt" sz="half" idx="10"/>
          </p:nvPr>
        </p:nvSpPr>
        <p:spPr/>
        <p:txBody>
          <a:bodyPr/>
          <a:lstStyle/>
          <a:p>
            <a:fld id="{2941E753-D716-4FB4-A90B-D63E06998190}" type="datetimeFigureOut">
              <a:rPr lang="en-US" smtClean="0"/>
              <a:t>3/16/2025</a:t>
            </a:fld>
            <a:endParaRPr lang="en-US"/>
          </a:p>
        </p:txBody>
      </p:sp>
      <p:sp>
        <p:nvSpPr>
          <p:cNvPr id="3" name="Footer Placeholder 2">
            <a:extLst>
              <a:ext uri="{FF2B5EF4-FFF2-40B4-BE49-F238E27FC236}">
                <a16:creationId xmlns:a16="http://schemas.microsoft.com/office/drawing/2014/main" id="{8071BA0B-A759-3CF8-6375-6F2AF37AB7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BE0E4F-0127-602F-E53C-D9DE0B048AA4}"/>
              </a:ext>
            </a:extLst>
          </p:cNvPr>
          <p:cNvSpPr>
            <a:spLocks noGrp="1"/>
          </p:cNvSpPr>
          <p:nvPr>
            <p:ph type="sldNum" sz="quarter" idx="12"/>
          </p:nvPr>
        </p:nvSpPr>
        <p:spPr/>
        <p:txBody>
          <a:bodyPr/>
          <a:lstStyle/>
          <a:p>
            <a:fld id="{E9D5A7C3-2E79-436C-A0C8-51022ED3A0E8}" type="slidenum">
              <a:rPr lang="en-US" smtClean="0"/>
              <a:t>‹#›</a:t>
            </a:fld>
            <a:endParaRPr lang="en-US"/>
          </a:p>
        </p:txBody>
      </p:sp>
    </p:spTree>
    <p:extLst>
      <p:ext uri="{BB962C8B-B14F-4D97-AF65-F5344CB8AC3E}">
        <p14:creationId xmlns:p14="http://schemas.microsoft.com/office/powerpoint/2010/main" val="1897690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C0B92-1D0E-21ED-0AAE-C8E8E8EE2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494EA9-4802-585E-AA75-3F9256BCCE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CD0BE-2F15-EE08-131E-3E5E58DE9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F10FF3-8913-5891-F6D2-9A2697EB0E49}"/>
              </a:ext>
            </a:extLst>
          </p:cNvPr>
          <p:cNvSpPr>
            <a:spLocks noGrp="1"/>
          </p:cNvSpPr>
          <p:nvPr>
            <p:ph type="dt" sz="half" idx="10"/>
          </p:nvPr>
        </p:nvSpPr>
        <p:spPr/>
        <p:txBody>
          <a:bodyPr/>
          <a:lstStyle/>
          <a:p>
            <a:fld id="{2941E753-D716-4FB4-A90B-D63E06998190}" type="datetimeFigureOut">
              <a:rPr lang="en-US" smtClean="0"/>
              <a:t>3/16/2025</a:t>
            </a:fld>
            <a:endParaRPr lang="en-US"/>
          </a:p>
        </p:txBody>
      </p:sp>
      <p:sp>
        <p:nvSpPr>
          <p:cNvPr id="6" name="Footer Placeholder 5">
            <a:extLst>
              <a:ext uri="{FF2B5EF4-FFF2-40B4-BE49-F238E27FC236}">
                <a16:creationId xmlns:a16="http://schemas.microsoft.com/office/drawing/2014/main" id="{16248FF4-E111-B57C-6952-8C57CF909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B8CAF6-0BB4-E996-0681-793C79EA79B6}"/>
              </a:ext>
            </a:extLst>
          </p:cNvPr>
          <p:cNvSpPr>
            <a:spLocks noGrp="1"/>
          </p:cNvSpPr>
          <p:nvPr>
            <p:ph type="sldNum" sz="quarter" idx="12"/>
          </p:nvPr>
        </p:nvSpPr>
        <p:spPr/>
        <p:txBody>
          <a:bodyPr/>
          <a:lstStyle/>
          <a:p>
            <a:fld id="{E9D5A7C3-2E79-436C-A0C8-51022ED3A0E8}" type="slidenum">
              <a:rPr lang="en-US" smtClean="0"/>
              <a:t>‹#›</a:t>
            </a:fld>
            <a:endParaRPr lang="en-US"/>
          </a:p>
        </p:txBody>
      </p:sp>
    </p:spTree>
    <p:extLst>
      <p:ext uri="{BB962C8B-B14F-4D97-AF65-F5344CB8AC3E}">
        <p14:creationId xmlns:p14="http://schemas.microsoft.com/office/powerpoint/2010/main" val="3073512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82BE-8EEF-6B7B-A934-519F21916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AB5EAA-E547-0719-1253-9BC9523E4A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4C693A-D36B-B080-2532-90A60DCFA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909F9C-4BCE-3BB2-EC67-52C039E0A0FD}"/>
              </a:ext>
            </a:extLst>
          </p:cNvPr>
          <p:cNvSpPr>
            <a:spLocks noGrp="1"/>
          </p:cNvSpPr>
          <p:nvPr>
            <p:ph type="dt" sz="half" idx="10"/>
          </p:nvPr>
        </p:nvSpPr>
        <p:spPr/>
        <p:txBody>
          <a:bodyPr/>
          <a:lstStyle/>
          <a:p>
            <a:fld id="{2941E753-D716-4FB4-A90B-D63E06998190}" type="datetimeFigureOut">
              <a:rPr lang="en-US" smtClean="0"/>
              <a:t>3/16/2025</a:t>
            </a:fld>
            <a:endParaRPr lang="en-US"/>
          </a:p>
        </p:txBody>
      </p:sp>
      <p:sp>
        <p:nvSpPr>
          <p:cNvPr id="6" name="Footer Placeholder 5">
            <a:extLst>
              <a:ext uri="{FF2B5EF4-FFF2-40B4-BE49-F238E27FC236}">
                <a16:creationId xmlns:a16="http://schemas.microsoft.com/office/drawing/2014/main" id="{F1316A63-6BDF-A855-63AD-31C8B05F08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1381E3-0932-B5CC-5E80-B671A0F752BF}"/>
              </a:ext>
            </a:extLst>
          </p:cNvPr>
          <p:cNvSpPr>
            <a:spLocks noGrp="1"/>
          </p:cNvSpPr>
          <p:nvPr>
            <p:ph type="sldNum" sz="quarter" idx="12"/>
          </p:nvPr>
        </p:nvSpPr>
        <p:spPr/>
        <p:txBody>
          <a:bodyPr/>
          <a:lstStyle/>
          <a:p>
            <a:fld id="{E9D5A7C3-2E79-436C-A0C8-51022ED3A0E8}" type="slidenum">
              <a:rPr lang="en-US" smtClean="0"/>
              <a:t>‹#›</a:t>
            </a:fld>
            <a:endParaRPr lang="en-US"/>
          </a:p>
        </p:txBody>
      </p:sp>
    </p:spTree>
    <p:extLst>
      <p:ext uri="{BB962C8B-B14F-4D97-AF65-F5344CB8AC3E}">
        <p14:creationId xmlns:p14="http://schemas.microsoft.com/office/powerpoint/2010/main" val="978969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4BF758-5C68-6E5A-1AE7-4348C6DEB9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E87512-1619-1B8D-4F76-00A4D1ABA8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4CB36-7D64-BD38-8CFA-E4CCAF160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41E753-D716-4FB4-A90B-D63E06998190}" type="datetimeFigureOut">
              <a:rPr lang="en-US" smtClean="0"/>
              <a:t>3/16/2025</a:t>
            </a:fld>
            <a:endParaRPr lang="en-US"/>
          </a:p>
        </p:txBody>
      </p:sp>
      <p:sp>
        <p:nvSpPr>
          <p:cNvPr id="5" name="Footer Placeholder 4">
            <a:extLst>
              <a:ext uri="{FF2B5EF4-FFF2-40B4-BE49-F238E27FC236}">
                <a16:creationId xmlns:a16="http://schemas.microsoft.com/office/drawing/2014/main" id="{B857BCEF-270C-5342-382C-6A65636F26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8572536-FA2A-7CCB-E5B9-507C060192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D5A7C3-2E79-436C-A0C8-51022ED3A0E8}" type="slidenum">
              <a:rPr lang="en-US" smtClean="0"/>
              <a:t>‹#›</a:t>
            </a:fld>
            <a:endParaRPr lang="en-US"/>
          </a:p>
        </p:txBody>
      </p:sp>
    </p:spTree>
    <p:extLst>
      <p:ext uri="{BB962C8B-B14F-4D97-AF65-F5344CB8AC3E}">
        <p14:creationId xmlns:p14="http://schemas.microsoft.com/office/powerpoint/2010/main" val="1040804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3" name="Freeform: Shape 32">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36" name="Freeform: Shape 35">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pSp>
      <p:sp>
        <p:nvSpPr>
          <p:cNvPr id="2" name="Title 1">
            <a:extLst>
              <a:ext uri="{FF2B5EF4-FFF2-40B4-BE49-F238E27FC236}">
                <a16:creationId xmlns:a16="http://schemas.microsoft.com/office/drawing/2014/main" id="{81B9FC33-B4DD-D7F7-5490-06F3B8637096}"/>
              </a:ext>
            </a:extLst>
          </p:cNvPr>
          <p:cNvSpPr>
            <a:spLocks noGrp="1"/>
          </p:cNvSpPr>
          <p:nvPr>
            <p:ph type="ctrTitle"/>
          </p:nvPr>
        </p:nvSpPr>
        <p:spPr>
          <a:xfrm>
            <a:off x="3502519" y="2762844"/>
            <a:ext cx="5186842" cy="1026567"/>
          </a:xfrm>
        </p:spPr>
        <p:txBody>
          <a:bodyPr anchor="b">
            <a:normAutofit/>
          </a:bodyPr>
          <a:lstStyle/>
          <a:p>
            <a:r>
              <a:rPr lang="en-US">
                <a:solidFill>
                  <a:schemeClr val="tx2"/>
                </a:solidFill>
                <a:latin typeface="Georgia" panose="02040502050405020303" pitchFamily="18" charset="0"/>
              </a:rPr>
              <a:t>FraudFusion</a:t>
            </a:r>
          </a:p>
        </p:txBody>
      </p:sp>
      <p:sp>
        <p:nvSpPr>
          <p:cNvPr id="3" name="Subtitle 2">
            <a:extLst>
              <a:ext uri="{FF2B5EF4-FFF2-40B4-BE49-F238E27FC236}">
                <a16:creationId xmlns:a16="http://schemas.microsoft.com/office/drawing/2014/main" id="{2291F52B-AA46-7FF3-DCD2-66C882207C08}"/>
              </a:ext>
            </a:extLst>
          </p:cNvPr>
          <p:cNvSpPr>
            <a:spLocks noGrp="1"/>
          </p:cNvSpPr>
          <p:nvPr>
            <p:ph type="subTitle" idx="1"/>
          </p:nvPr>
        </p:nvSpPr>
        <p:spPr>
          <a:xfrm>
            <a:off x="3562481" y="4311426"/>
            <a:ext cx="5310585" cy="2074813"/>
          </a:xfrm>
        </p:spPr>
        <p:txBody>
          <a:bodyPr vert="horz" lIns="91440" tIns="45720" rIns="91440" bIns="45720" rtlCol="0">
            <a:noAutofit/>
          </a:bodyPr>
          <a:lstStyle/>
          <a:p>
            <a:r>
              <a:rPr lang="en-US">
                <a:solidFill>
                  <a:schemeClr val="tx2"/>
                </a:solidFill>
                <a:latin typeface="Georgia" panose="02040502050405020303" pitchFamily="18" charset="0"/>
              </a:rPr>
              <a:t>DS 5500 – Capstone Project</a:t>
            </a:r>
          </a:p>
          <a:p>
            <a:r>
              <a:rPr lang="en-US">
                <a:solidFill>
                  <a:schemeClr val="tx2"/>
                </a:solidFill>
                <a:latin typeface="Georgia" panose="02040502050405020303" pitchFamily="18" charset="0"/>
              </a:rPr>
              <a:t>Anish Rao, Raghu Ram Sattanapalle</a:t>
            </a:r>
          </a:p>
          <a:p>
            <a:endParaRPr lang="en-US">
              <a:solidFill>
                <a:schemeClr val="tx2"/>
              </a:solidFill>
              <a:latin typeface="Georgia" panose="02040502050405020303" pitchFamily="18" charset="0"/>
            </a:endParaRPr>
          </a:p>
          <a:p>
            <a:r>
              <a:rPr lang="en-US">
                <a:solidFill>
                  <a:schemeClr val="tx2"/>
                </a:solidFill>
                <a:latin typeface="Georgia" panose="02040502050405020303" pitchFamily="18" charset="0"/>
              </a:rPr>
              <a:t>March 18</a:t>
            </a:r>
            <a:r>
              <a:rPr lang="en-US" baseline="30000">
                <a:solidFill>
                  <a:schemeClr val="tx2"/>
                </a:solidFill>
                <a:latin typeface="Georgia" panose="02040502050405020303" pitchFamily="18" charset="0"/>
              </a:rPr>
              <a:t>th</a:t>
            </a:r>
            <a:r>
              <a:rPr lang="en-US">
                <a:solidFill>
                  <a:schemeClr val="tx2"/>
                </a:solidFill>
                <a:latin typeface="Georgia" panose="02040502050405020303" pitchFamily="18" charset="0"/>
              </a:rPr>
              <a:t>, 2025</a:t>
            </a:r>
          </a:p>
        </p:txBody>
      </p:sp>
      <p:grpSp>
        <p:nvGrpSpPr>
          <p:cNvPr id="44" name="Group 43">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45" name="Freeform: Shape 44">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8" name="Freeform: Shape 47">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51" name="Freeform: Shape 50">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4" name="Freeform: Shape 53">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6684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D57AF2-6767-EF11-82B1-0AE0A3461F7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D64581A-9338-6ED8-90C7-48FC026C5791}"/>
              </a:ext>
            </a:extLst>
          </p:cNvPr>
          <p:cNvSpPr>
            <a:spLocks noGrp="1"/>
          </p:cNvSpPr>
          <p:nvPr>
            <p:ph type="title"/>
          </p:nvPr>
        </p:nvSpPr>
        <p:spPr>
          <a:xfrm>
            <a:off x="640080" y="1243013"/>
            <a:ext cx="3855720" cy="4371974"/>
          </a:xfrm>
        </p:spPr>
        <p:txBody>
          <a:bodyPr>
            <a:normAutofit/>
          </a:bodyPr>
          <a:lstStyle/>
          <a:p>
            <a:r>
              <a:rPr lang="en-US" sz="3600" b="1">
                <a:solidFill>
                  <a:schemeClr val="tx2"/>
                </a:solidFill>
                <a:latin typeface="Georgia"/>
              </a:rPr>
              <a:t>Contributions (Raghu)</a:t>
            </a:r>
          </a:p>
        </p:txBody>
      </p:sp>
      <p:sp>
        <p:nvSpPr>
          <p:cNvPr id="3" name="Content Placeholder 2">
            <a:extLst>
              <a:ext uri="{FF2B5EF4-FFF2-40B4-BE49-F238E27FC236}">
                <a16:creationId xmlns:a16="http://schemas.microsoft.com/office/drawing/2014/main" id="{9432DCFD-8BD6-7524-C7FC-BD1E6D03E61F}"/>
              </a:ext>
            </a:extLst>
          </p:cNvPr>
          <p:cNvSpPr>
            <a:spLocks noGrp="1"/>
          </p:cNvSpPr>
          <p:nvPr>
            <p:ph idx="1"/>
          </p:nvPr>
        </p:nvSpPr>
        <p:spPr>
          <a:xfrm>
            <a:off x="6172200" y="804672"/>
            <a:ext cx="5221224" cy="5230368"/>
          </a:xfrm>
        </p:spPr>
        <p:txBody>
          <a:bodyPr vert="horz" lIns="91440" tIns="45720" rIns="91440" bIns="45720" rtlCol="0" anchor="ctr">
            <a:normAutofit/>
          </a:bodyPr>
          <a:lstStyle/>
          <a:p>
            <a:pPr marL="0" indent="0">
              <a:buNone/>
            </a:pPr>
            <a:r>
              <a:rPr lang="en-US" sz="1700" b="1" u="sng">
                <a:solidFill>
                  <a:schemeClr val="tx2"/>
                </a:solidFill>
                <a:latin typeface="Georgia"/>
              </a:rPr>
              <a:t>Feature Engineering:</a:t>
            </a:r>
          </a:p>
          <a:p>
            <a:r>
              <a:rPr lang="en-US" sz="1700">
                <a:solidFill>
                  <a:schemeClr val="tx2"/>
                </a:solidFill>
                <a:latin typeface="Georgia"/>
              </a:rPr>
              <a:t>Developed cyclic encoding for temporal fraud patterns</a:t>
            </a:r>
          </a:p>
          <a:p>
            <a:pPr marL="0" indent="0">
              <a:buNone/>
            </a:pPr>
            <a:endParaRPr lang="en-US" sz="1700">
              <a:solidFill>
                <a:schemeClr val="tx2"/>
              </a:solidFill>
              <a:latin typeface="Georgia"/>
            </a:endParaRPr>
          </a:p>
          <a:p>
            <a:pPr marL="0" indent="0">
              <a:buNone/>
            </a:pPr>
            <a:r>
              <a:rPr lang="en-US" sz="1700" b="1" u="sng">
                <a:solidFill>
                  <a:schemeClr val="tx2"/>
                </a:solidFill>
                <a:latin typeface="Georgia"/>
              </a:rPr>
              <a:t>Diffusion Model development &amp; testing:</a:t>
            </a:r>
          </a:p>
          <a:p>
            <a:r>
              <a:rPr lang="en-US" sz="1700">
                <a:solidFill>
                  <a:schemeClr val="tx2"/>
                </a:solidFill>
                <a:latin typeface="Georgia"/>
              </a:rPr>
              <a:t>Developed &amp; enhanced </a:t>
            </a:r>
            <a:r>
              <a:rPr lang="en-US" sz="1700" err="1">
                <a:solidFill>
                  <a:schemeClr val="tx2"/>
                </a:solidFill>
                <a:latin typeface="Georgia"/>
              </a:rPr>
              <a:t>FraudDiffuse</a:t>
            </a:r>
            <a:r>
              <a:rPr lang="en-US" sz="1700">
                <a:solidFill>
                  <a:schemeClr val="tx2"/>
                </a:solidFill>
                <a:latin typeface="Georgia"/>
              </a:rPr>
              <a:t> architecture with custom components for mixed data types</a:t>
            </a:r>
          </a:p>
          <a:p>
            <a:r>
              <a:rPr lang="en-US" sz="1700">
                <a:solidFill>
                  <a:schemeClr val="tx2"/>
                </a:solidFill>
                <a:latin typeface="Georgia"/>
              </a:rPr>
              <a:t>Designed &amp; implemented custom loss functions (Amount distribution &amp; Feature weighted MSE loss)</a:t>
            </a:r>
          </a:p>
          <a:p>
            <a:r>
              <a:rPr lang="en-US" sz="1700">
                <a:solidFill>
                  <a:schemeClr val="tx2"/>
                </a:solidFill>
                <a:latin typeface="Georgia"/>
              </a:rPr>
              <a:t>Created framework for synthetic data quality assessment</a:t>
            </a:r>
          </a:p>
          <a:p>
            <a:r>
              <a:rPr lang="en-US" sz="1700">
                <a:solidFill>
                  <a:schemeClr val="tx2"/>
                </a:solidFill>
                <a:latin typeface="Georgia"/>
              </a:rPr>
              <a:t>Implemented specialized bimodal distribution matching for transaction amounts</a:t>
            </a:r>
          </a:p>
          <a:p>
            <a:r>
              <a:rPr lang="en-US" sz="1700">
                <a:solidFill>
                  <a:schemeClr val="tx2"/>
                </a:solidFill>
                <a:latin typeface="Georgia"/>
              </a:rPr>
              <a:t>Implemented post –processing distribution transformation techniques</a:t>
            </a:r>
          </a:p>
        </p:txBody>
      </p:sp>
    </p:spTree>
    <p:extLst>
      <p:ext uri="{BB962C8B-B14F-4D97-AF65-F5344CB8AC3E}">
        <p14:creationId xmlns:p14="http://schemas.microsoft.com/office/powerpoint/2010/main" val="3158476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42" name="Freeform: Shape 4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4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4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47" name="Freeform: Shape 4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1083A94-92F3-57DE-91FF-CE799C0E16A6}"/>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b="1" kern="1200">
                <a:solidFill>
                  <a:schemeClr val="tx2"/>
                </a:solidFill>
                <a:latin typeface="+mj-lt"/>
                <a:ea typeface="+mj-ea"/>
                <a:cs typeface="+mj-cs"/>
              </a:rPr>
              <a:t>Thank you!</a:t>
            </a:r>
          </a:p>
        </p:txBody>
      </p:sp>
    </p:spTree>
    <p:extLst>
      <p:ext uri="{BB962C8B-B14F-4D97-AF65-F5344CB8AC3E}">
        <p14:creationId xmlns:p14="http://schemas.microsoft.com/office/powerpoint/2010/main" val="539943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3F0257B-C9C0-B048-6FA3-6722840519A3}"/>
              </a:ext>
            </a:extLst>
          </p:cNvPr>
          <p:cNvSpPr>
            <a:spLocks noGrp="1"/>
          </p:cNvSpPr>
          <p:nvPr>
            <p:ph type="title"/>
          </p:nvPr>
        </p:nvSpPr>
        <p:spPr>
          <a:xfrm>
            <a:off x="640080" y="1243013"/>
            <a:ext cx="3855720" cy="4371974"/>
          </a:xfrm>
        </p:spPr>
        <p:txBody>
          <a:bodyPr>
            <a:normAutofit/>
          </a:bodyPr>
          <a:lstStyle/>
          <a:p>
            <a:r>
              <a:rPr lang="en-US" sz="3600" b="1">
                <a:solidFill>
                  <a:schemeClr val="tx2"/>
                </a:solidFill>
                <a:latin typeface="Georgia"/>
              </a:rPr>
              <a:t>Objectives</a:t>
            </a:r>
          </a:p>
        </p:txBody>
      </p:sp>
      <p:sp>
        <p:nvSpPr>
          <p:cNvPr id="3" name="Content Placeholder 2">
            <a:extLst>
              <a:ext uri="{FF2B5EF4-FFF2-40B4-BE49-F238E27FC236}">
                <a16:creationId xmlns:a16="http://schemas.microsoft.com/office/drawing/2014/main" id="{EB097A79-846E-C2EC-DF92-8B526B2DE25F}"/>
              </a:ext>
            </a:extLst>
          </p:cNvPr>
          <p:cNvSpPr>
            <a:spLocks noGrp="1"/>
          </p:cNvSpPr>
          <p:nvPr>
            <p:ph idx="1"/>
          </p:nvPr>
        </p:nvSpPr>
        <p:spPr>
          <a:xfrm>
            <a:off x="6172200" y="804672"/>
            <a:ext cx="5221224" cy="5230368"/>
          </a:xfrm>
        </p:spPr>
        <p:txBody>
          <a:bodyPr vert="horz" lIns="91440" tIns="45720" rIns="91440" bIns="45720" rtlCol="0" anchor="ctr">
            <a:normAutofit/>
          </a:bodyPr>
          <a:lstStyle/>
          <a:p>
            <a:pPr marL="0" indent="0">
              <a:buNone/>
            </a:pPr>
            <a:r>
              <a:rPr lang="en-US" sz="1700" b="1" u="sng">
                <a:solidFill>
                  <a:schemeClr val="tx2"/>
                </a:solidFill>
                <a:latin typeface="Georgia"/>
              </a:rPr>
              <a:t>Goal:</a:t>
            </a:r>
          </a:p>
          <a:p>
            <a:r>
              <a:rPr lang="en-US" sz="1700">
                <a:solidFill>
                  <a:schemeClr val="tx2"/>
                </a:solidFill>
                <a:latin typeface="Georgia"/>
                <a:ea typeface="+mn-lt"/>
                <a:cs typeface="+mn-lt"/>
              </a:rPr>
              <a:t>Our main goal is to </a:t>
            </a:r>
            <a:r>
              <a:rPr lang="en-US" sz="1700" b="1">
                <a:solidFill>
                  <a:schemeClr val="tx2"/>
                </a:solidFill>
                <a:latin typeface="Georgia"/>
                <a:ea typeface="+mn-lt"/>
                <a:cs typeface="+mn-lt"/>
              </a:rPr>
              <a:t>improve the synthetic fraud</a:t>
            </a:r>
            <a:r>
              <a:rPr lang="en-US" sz="1700">
                <a:solidFill>
                  <a:schemeClr val="tx2"/>
                </a:solidFill>
                <a:latin typeface="Georgia"/>
                <a:ea typeface="+mn-lt"/>
                <a:cs typeface="+mn-lt"/>
              </a:rPr>
              <a:t> data generation process to more accurately represent the real data</a:t>
            </a:r>
            <a:endParaRPr lang="en-US" sz="1700">
              <a:solidFill>
                <a:schemeClr val="tx2"/>
              </a:solidFill>
              <a:latin typeface="Georgia"/>
              <a:cs typeface="Arial"/>
            </a:endParaRPr>
          </a:p>
          <a:p>
            <a:pPr marL="0" indent="0">
              <a:buNone/>
            </a:pPr>
            <a:endParaRPr lang="en-US" sz="1700">
              <a:solidFill>
                <a:schemeClr val="tx2"/>
              </a:solidFill>
              <a:latin typeface="Georgia"/>
              <a:cs typeface="Arial"/>
            </a:endParaRPr>
          </a:p>
          <a:p>
            <a:pPr marL="0" indent="0">
              <a:buNone/>
            </a:pPr>
            <a:r>
              <a:rPr lang="en-US" sz="1700" b="1" u="sng">
                <a:solidFill>
                  <a:schemeClr val="tx2"/>
                </a:solidFill>
                <a:latin typeface="Georgia"/>
                <a:cs typeface="Arial"/>
              </a:rPr>
              <a:t>Main Problem:</a:t>
            </a:r>
          </a:p>
          <a:p>
            <a:r>
              <a:rPr lang="en-US" sz="1700" b="1">
                <a:solidFill>
                  <a:schemeClr val="tx2"/>
                </a:solidFill>
                <a:latin typeface="Georgia"/>
                <a:ea typeface="+mn-lt"/>
                <a:cs typeface="+mn-lt"/>
              </a:rPr>
              <a:t>Severe class imbalance</a:t>
            </a:r>
            <a:r>
              <a:rPr lang="en-US" sz="1700">
                <a:solidFill>
                  <a:schemeClr val="tx2"/>
                </a:solidFill>
                <a:latin typeface="Georgia"/>
                <a:ea typeface="+mn-lt"/>
                <a:cs typeface="+mn-lt"/>
              </a:rPr>
              <a:t> in credit card fraud detection.</a:t>
            </a:r>
            <a:endParaRPr lang="en-US" sz="1700">
              <a:solidFill>
                <a:schemeClr val="tx2"/>
              </a:solidFill>
              <a:latin typeface="Georgia"/>
              <a:cs typeface="Arial"/>
            </a:endParaRPr>
          </a:p>
          <a:p>
            <a:r>
              <a:rPr lang="en-US" sz="1700" b="1">
                <a:solidFill>
                  <a:schemeClr val="tx2"/>
                </a:solidFill>
                <a:latin typeface="Georgia"/>
                <a:ea typeface="+mn-lt"/>
                <a:cs typeface="+mn-lt"/>
              </a:rPr>
              <a:t>Need for high-quality synthetic fraud data</a:t>
            </a:r>
            <a:r>
              <a:rPr lang="en-US" sz="1700">
                <a:solidFill>
                  <a:schemeClr val="tx2"/>
                </a:solidFill>
                <a:latin typeface="Georgia"/>
                <a:ea typeface="+mn-lt"/>
                <a:cs typeface="+mn-lt"/>
              </a:rPr>
              <a:t> to improve model learning.</a:t>
            </a:r>
            <a:endParaRPr lang="en-US" sz="1700">
              <a:solidFill>
                <a:schemeClr val="tx2"/>
              </a:solidFill>
              <a:latin typeface="Georgia"/>
              <a:cs typeface="Arial"/>
            </a:endParaRPr>
          </a:p>
          <a:p>
            <a:pPr marL="0" indent="0">
              <a:buNone/>
            </a:pPr>
            <a:endParaRPr lang="en-US" sz="1700">
              <a:solidFill>
                <a:schemeClr val="tx2"/>
              </a:solidFill>
              <a:latin typeface="Georgia"/>
              <a:cs typeface="Arial"/>
            </a:endParaRPr>
          </a:p>
          <a:p>
            <a:pPr marL="0" indent="0">
              <a:buNone/>
            </a:pPr>
            <a:r>
              <a:rPr lang="en-US" sz="1700" b="1" u="sng">
                <a:solidFill>
                  <a:schemeClr val="tx2"/>
                </a:solidFill>
                <a:latin typeface="Georgia"/>
                <a:cs typeface="Arial"/>
              </a:rPr>
              <a:t>Significance:</a:t>
            </a:r>
          </a:p>
          <a:p>
            <a:r>
              <a:rPr lang="en-US" sz="1700">
                <a:solidFill>
                  <a:schemeClr val="tx2"/>
                </a:solidFill>
                <a:latin typeface="Georgia"/>
                <a:ea typeface="+mn-lt"/>
                <a:cs typeface="+mn-lt"/>
              </a:rPr>
              <a:t>Our 7th model iteration increased fraud detection recall by </a:t>
            </a:r>
            <a:r>
              <a:rPr lang="en-US" sz="1700" b="1">
                <a:solidFill>
                  <a:schemeClr val="tx2"/>
                </a:solidFill>
                <a:latin typeface="Georgia"/>
                <a:ea typeface="+mn-lt"/>
                <a:cs typeface="+mn-lt"/>
              </a:rPr>
              <a:t>5.75 percentage points</a:t>
            </a:r>
            <a:r>
              <a:rPr lang="en-US" sz="1700">
                <a:solidFill>
                  <a:schemeClr val="tx2"/>
                </a:solidFill>
                <a:latin typeface="Georgia"/>
                <a:ea typeface="+mn-lt"/>
                <a:cs typeface="+mn-lt"/>
              </a:rPr>
              <a:t> (82.75% to 88.50%).</a:t>
            </a:r>
            <a:endParaRPr lang="en-US" sz="1700">
              <a:solidFill>
                <a:schemeClr val="tx2"/>
              </a:solidFill>
              <a:latin typeface="Georgia"/>
              <a:cs typeface="Arial"/>
            </a:endParaRPr>
          </a:p>
          <a:p>
            <a:r>
              <a:rPr lang="en-US" sz="1700">
                <a:solidFill>
                  <a:schemeClr val="tx2"/>
                </a:solidFill>
                <a:latin typeface="Georgia"/>
                <a:cs typeface="Arial"/>
              </a:rPr>
              <a:t>Potentially </a:t>
            </a:r>
            <a:r>
              <a:rPr lang="en-US" sz="1700">
                <a:solidFill>
                  <a:schemeClr val="tx2"/>
                </a:solidFill>
                <a:latin typeface="Georgia"/>
                <a:ea typeface="+mn-lt"/>
                <a:cs typeface="Arial"/>
              </a:rPr>
              <a:t>reduce </a:t>
            </a:r>
            <a:r>
              <a:rPr lang="en-US" sz="1700">
                <a:solidFill>
                  <a:schemeClr val="tx2"/>
                </a:solidFill>
                <a:latin typeface="Georgia"/>
                <a:ea typeface="+mn-lt"/>
                <a:cs typeface="+mn-lt"/>
              </a:rPr>
              <a:t>financial losses by capturing more fraudulent transactions.</a:t>
            </a:r>
            <a:endParaRPr lang="en-US" sz="1700">
              <a:solidFill>
                <a:schemeClr val="tx2"/>
              </a:solidFill>
              <a:latin typeface="Georgia"/>
              <a:cs typeface="Arial"/>
            </a:endParaRPr>
          </a:p>
          <a:p>
            <a:pPr marL="0" indent="0">
              <a:buNone/>
            </a:pPr>
            <a:endParaRPr lang="en-US" sz="1700">
              <a:solidFill>
                <a:schemeClr val="tx2"/>
              </a:solidFill>
              <a:latin typeface="Georgia"/>
              <a:cs typeface="Arial"/>
            </a:endParaRPr>
          </a:p>
        </p:txBody>
      </p:sp>
    </p:spTree>
    <p:extLst>
      <p:ext uri="{BB962C8B-B14F-4D97-AF65-F5344CB8AC3E}">
        <p14:creationId xmlns:p14="http://schemas.microsoft.com/office/powerpoint/2010/main" val="3133475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4FBD29B-4D9C-DDA8-83A3-0BDDB343C389}"/>
              </a:ext>
            </a:extLst>
          </p:cNvPr>
          <p:cNvSpPr>
            <a:spLocks noGrp="1"/>
          </p:cNvSpPr>
          <p:nvPr>
            <p:ph type="title"/>
          </p:nvPr>
        </p:nvSpPr>
        <p:spPr>
          <a:xfrm>
            <a:off x="804672" y="2053641"/>
            <a:ext cx="3669161" cy="2760098"/>
          </a:xfrm>
        </p:spPr>
        <p:txBody>
          <a:bodyPr>
            <a:normAutofit/>
          </a:bodyPr>
          <a:lstStyle/>
          <a:p>
            <a:r>
              <a:rPr lang="en-US" sz="4000" b="1" i="0" u="none" strike="noStrike">
                <a:solidFill>
                  <a:schemeClr val="tx2"/>
                </a:solidFill>
                <a:effectLst/>
                <a:latin typeface="Georgia" panose="02040502050405020303" pitchFamily="18" charset="0"/>
              </a:rPr>
              <a:t>Hypothesis</a:t>
            </a:r>
            <a:endParaRPr lang="en-US" sz="4000" b="1">
              <a:solidFill>
                <a:schemeClr val="tx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C0BE045F-8568-7D73-984F-F3B450214C33}"/>
              </a:ext>
            </a:extLst>
          </p:cNvPr>
          <p:cNvSpPr>
            <a:spLocks noGrp="1"/>
          </p:cNvSpPr>
          <p:nvPr>
            <p:ph idx="1"/>
          </p:nvPr>
        </p:nvSpPr>
        <p:spPr>
          <a:xfrm>
            <a:off x="5811715" y="369278"/>
            <a:ext cx="6143218" cy="5997460"/>
          </a:xfrm>
          <a:noFill/>
          <a:ln>
            <a:noFill/>
          </a:ln>
        </p:spPr>
        <p:txBody>
          <a:bodyPr anchor="ctr">
            <a:normAutofit fontScale="92500"/>
          </a:bodyPr>
          <a:lstStyle/>
          <a:p>
            <a:pPr rtl="0">
              <a:spcAft>
                <a:spcPts val="1000"/>
              </a:spcAft>
              <a:buNone/>
            </a:pPr>
            <a:r>
              <a:rPr lang="en-US" sz="1800" b="1" i="0" u="sng" strike="noStrike">
                <a:solidFill>
                  <a:schemeClr val="tx2"/>
                </a:solidFill>
                <a:effectLst/>
                <a:latin typeface="Georgia"/>
              </a:rPr>
              <a:t>Key hypotheses:</a:t>
            </a:r>
            <a:endParaRPr lang="en-US" sz="1800" b="1" u="sng">
              <a:solidFill>
                <a:schemeClr val="tx2"/>
              </a:solidFill>
              <a:effectLst/>
              <a:latin typeface="Georgia"/>
            </a:endParaRPr>
          </a:p>
          <a:p>
            <a:pPr lvl="1" fontAlgn="base">
              <a:spcBef>
                <a:spcPts val="1350"/>
              </a:spcBef>
              <a:spcAft>
                <a:spcPts val="600"/>
              </a:spcAft>
            </a:pPr>
            <a:r>
              <a:rPr lang="en-US" sz="1800" b="0" i="0" u="none" strike="noStrike">
                <a:solidFill>
                  <a:schemeClr val="tx2"/>
                </a:solidFill>
                <a:effectLst/>
                <a:latin typeface="Georgia"/>
              </a:rPr>
              <a:t>Augmenting training data with these synthetic samples will </a:t>
            </a:r>
            <a:r>
              <a:rPr lang="en-US" sz="1800" b="1" i="0" u="none" strike="noStrike">
                <a:solidFill>
                  <a:schemeClr val="tx2"/>
                </a:solidFill>
                <a:effectLst/>
                <a:latin typeface="Georgia"/>
              </a:rPr>
              <a:t>improve the recall </a:t>
            </a:r>
            <a:r>
              <a:rPr lang="en-US" sz="1800" b="0" i="0" u="none" strike="noStrike">
                <a:solidFill>
                  <a:schemeClr val="tx2"/>
                </a:solidFill>
                <a:effectLst/>
                <a:latin typeface="Georgia"/>
              </a:rPr>
              <a:t>of fraud detection classifiers.</a:t>
            </a:r>
          </a:p>
          <a:p>
            <a:pPr lvl="1" fontAlgn="base">
              <a:spcBef>
                <a:spcPts val="1350"/>
              </a:spcBef>
              <a:spcAft>
                <a:spcPts val="600"/>
              </a:spcAft>
            </a:pPr>
            <a:r>
              <a:rPr lang="en-US" sz="1800" b="1" i="0" u="none" strike="noStrike">
                <a:solidFill>
                  <a:schemeClr val="tx2"/>
                </a:solidFill>
                <a:effectLst/>
                <a:latin typeface="Georgia"/>
              </a:rPr>
              <a:t>Custom loss functions </a:t>
            </a:r>
            <a:r>
              <a:rPr lang="en-US" sz="1800" b="0" i="0" u="none" strike="noStrike">
                <a:solidFill>
                  <a:schemeClr val="tx2"/>
                </a:solidFill>
                <a:effectLst/>
                <a:latin typeface="Georgia"/>
              </a:rPr>
              <a:t>&amp; feature-weighted learning will result in </a:t>
            </a:r>
            <a:r>
              <a:rPr lang="en-US" sz="1800" b="1" i="0" u="none" strike="noStrike">
                <a:solidFill>
                  <a:schemeClr val="tx2"/>
                </a:solidFill>
                <a:effectLst/>
                <a:latin typeface="Georgia"/>
              </a:rPr>
              <a:t>more realistic</a:t>
            </a:r>
            <a:r>
              <a:rPr lang="en-US" sz="1800" b="0" i="0" u="none" strike="noStrike">
                <a:solidFill>
                  <a:schemeClr val="tx2"/>
                </a:solidFill>
                <a:effectLst/>
                <a:latin typeface="Georgia"/>
              </a:rPr>
              <a:t> synthetic fraud samples</a:t>
            </a:r>
          </a:p>
          <a:p>
            <a:pPr rtl="0">
              <a:spcAft>
                <a:spcPts val="1200"/>
              </a:spcAft>
              <a:buNone/>
            </a:pPr>
            <a:r>
              <a:rPr lang="en-US" sz="1800" b="1" i="0" u="sng" strike="noStrike">
                <a:solidFill>
                  <a:schemeClr val="tx2"/>
                </a:solidFill>
                <a:effectLst/>
                <a:latin typeface="Georgia"/>
              </a:rPr>
              <a:t>Expected outcomes:</a:t>
            </a:r>
            <a:endParaRPr lang="en-US" sz="1800" b="1" u="sng">
              <a:solidFill>
                <a:schemeClr val="tx2"/>
              </a:solidFill>
              <a:effectLst/>
              <a:latin typeface="Georgia"/>
            </a:endParaRPr>
          </a:p>
          <a:p>
            <a:pPr lvl="1" fontAlgn="base"/>
            <a:r>
              <a:rPr lang="en-US" sz="1800" b="1" i="0" u="none" strike="noStrike">
                <a:solidFill>
                  <a:schemeClr val="tx2"/>
                </a:solidFill>
                <a:effectLst/>
                <a:latin typeface="Georgia"/>
              </a:rPr>
              <a:t>Improved alignment</a:t>
            </a:r>
            <a:r>
              <a:rPr lang="en-US" sz="1800" b="0" i="0" u="none" strike="noStrike">
                <a:solidFill>
                  <a:schemeClr val="tx2"/>
                </a:solidFill>
                <a:effectLst/>
                <a:latin typeface="Georgia"/>
              </a:rPr>
              <a:t> between synthetic and real fraud transaction distributions</a:t>
            </a:r>
          </a:p>
          <a:p>
            <a:pPr lvl="1" fontAlgn="base"/>
            <a:r>
              <a:rPr lang="en-US" sz="1800" b="1" i="0" u="none" strike="noStrike">
                <a:solidFill>
                  <a:schemeClr val="tx2"/>
                </a:solidFill>
                <a:effectLst/>
                <a:latin typeface="Georgia"/>
              </a:rPr>
              <a:t>Measurable improvements in fraud detection</a:t>
            </a:r>
            <a:r>
              <a:rPr lang="en-US" sz="1800" b="0" i="0" u="none" strike="noStrike">
                <a:solidFill>
                  <a:schemeClr val="tx2"/>
                </a:solidFill>
                <a:effectLst/>
                <a:latin typeface="Georgia"/>
              </a:rPr>
              <a:t> sensitivity with acceptable precision trade-offs</a:t>
            </a:r>
          </a:p>
          <a:p>
            <a:pPr rtl="0">
              <a:spcAft>
                <a:spcPts val="1200"/>
              </a:spcAft>
              <a:buNone/>
            </a:pPr>
            <a:r>
              <a:rPr lang="en-US" sz="1800" b="1" i="0" u="sng" strike="noStrike">
                <a:solidFill>
                  <a:schemeClr val="tx2"/>
                </a:solidFill>
                <a:effectLst/>
                <a:latin typeface="Georgia"/>
              </a:rPr>
              <a:t>Importance:</a:t>
            </a:r>
            <a:endParaRPr lang="en-US" sz="1800" b="1" u="sng">
              <a:solidFill>
                <a:schemeClr val="tx2"/>
              </a:solidFill>
              <a:effectLst/>
              <a:latin typeface="Georgia"/>
            </a:endParaRPr>
          </a:p>
          <a:p>
            <a:pPr lvl="1" fontAlgn="base">
              <a:spcBef>
                <a:spcPts val="1200"/>
              </a:spcBef>
              <a:spcAft>
                <a:spcPts val="1200"/>
              </a:spcAft>
            </a:pPr>
            <a:r>
              <a:rPr lang="en-US" sz="1800" b="0" i="0" u="none" strike="noStrike">
                <a:solidFill>
                  <a:schemeClr val="tx2"/>
                </a:solidFill>
                <a:effectLst/>
                <a:latin typeface="Georgia" panose="02040502050405020303" pitchFamily="18" charset="0"/>
              </a:rPr>
              <a:t>In real-world fraud scenarios, </a:t>
            </a:r>
            <a:r>
              <a:rPr lang="en-US" sz="1800" b="1" i="0" u="none" strike="noStrike">
                <a:solidFill>
                  <a:schemeClr val="tx2"/>
                </a:solidFill>
                <a:effectLst/>
                <a:latin typeface="Georgia" panose="02040502050405020303" pitchFamily="18" charset="0"/>
              </a:rPr>
              <a:t>missing fraudulent transactions (false negatives) is costly</a:t>
            </a:r>
            <a:r>
              <a:rPr lang="en-US" sz="1800" b="0" i="0" u="none" strike="noStrike">
                <a:solidFill>
                  <a:schemeClr val="tx2"/>
                </a:solidFill>
                <a:effectLst/>
                <a:latin typeface="Georgia" panose="02040502050405020303" pitchFamily="18" charset="0"/>
              </a:rPr>
              <a:t>, leading to financial loss and reputational damage.</a:t>
            </a:r>
          </a:p>
          <a:p>
            <a:pPr>
              <a:buNone/>
            </a:pPr>
            <a:br>
              <a:rPr lang="en-US" sz="1600">
                <a:latin typeface="Georgia" panose="02040502050405020303" pitchFamily="18" charset="0"/>
              </a:rPr>
            </a:br>
            <a:endParaRPr lang="en-US" sz="1600">
              <a:solidFill>
                <a:schemeClr val="tx2"/>
              </a:solidFill>
              <a:latin typeface="Georgia" panose="02040502050405020303" pitchFamily="18" charset="0"/>
            </a:endParaRPr>
          </a:p>
        </p:txBody>
      </p:sp>
    </p:spTree>
    <p:extLst>
      <p:ext uri="{BB962C8B-B14F-4D97-AF65-F5344CB8AC3E}">
        <p14:creationId xmlns:p14="http://schemas.microsoft.com/office/powerpoint/2010/main" val="2522376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8C0D327-5268-7726-CC5D-D9D46F192CE1}"/>
              </a:ext>
            </a:extLst>
          </p:cNvPr>
          <p:cNvSpPr>
            <a:spLocks noGrp="1"/>
          </p:cNvSpPr>
          <p:nvPr>
            <p:ph type="title"/>
          </p:nvPr>
        </p:nvSpPr>
        <p:spPr>
          <a:xfrm>
            <a:off x="804672" y="1243013"/>
            <a:ext cx="3855720" cy="4371974"/>
          </a:xfrm>
        </p:spPr>
        <p:txBody>
          <a:bodyPr>
            <a:normAutofit/>
          </a:bodyPr>
          <a:lstStyle/>
          <a:p>
            <a:r>
              <a:rPr lang="en-US" sz="3600" b="1">
                <a:solidFill>
                  <a:schemeClr val="tx2"/>
                </a:solidFill>
                <a:latin typeface="Georgia"/>
              </a:rPr>
              <a:t>Personal Learning Objectives</a:t>
            </a:r>
          </a:p>
        </p:txBody>
      </p:sp>
      <p:grpSp>
        <p:nvGrpSpPr>
          <p:cNvPr id="29" name="Group 28">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30" name="Freeform: Shape 29">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7DC989B-9D19-B5D1-8EBA-452B13484928}"/>
              </a:ext>
            </a:extLst>
          </p:cNvPr>
          <p:cNvSpPr>
            <a:spLocks noGrp="1"/>
          </p:cNvSpPr>
          <p:nvPr>
            <p:ph idx="1"/>
          </p:nvPr>
        </p:nvSpPr>
        <p:spPr>
          <a:xfrm>
            <a:off x="7272587" y="1032986"/>
            <a:ext cx="4919108" cy="4792027"/>
          </a:xfrm>
        </p:spPr>
        <p:txBody>
          <a:bodyPr vert="horz" lIns="91440" tIns="45720" rIns="91440" bIns="45720" rtlCol="0" anchor="ctr">
            <a:normAutofit/>
          </a:bodyPr>
          <a:lstStyle/>
          <a:p>
            <a:pPr marL="0" indent="0">
              <a:buNone/>
            </a:pPr>
            <a:r>
              <a:rPr lang="en-US" sz="1700" b="1" u="sng">
                <a:solidFill>
                  <a:schemeClr val="tx2"/>
                </a:solidFill>
                <a:latin typeface="Georgia"/>
                <a:ea typeface="+mn-lt"/>
                <a:cs typeface="+mn-lt"/>
              </a:rPr>
              <a:t>Anish:</a:t>
            </a:r>
          </a:p>
          <a:p>
            <a:pPr>
              <a:spcBef>
                <a:spcPts val="150"/>
              </a:spcBef>
              <a:spcAft>
                <a:spcPts val="150"/>
              </a:spcAft>
            </a:pPr>
            <a:r>
              <a:rPr lang="en-US" sz="1700">
                <a:solidFill>
                  <a:schemeClr val="tx2"/>
                </a:solidFill>
                <a:latin typeface="Georgia"/>
                <a:ea typeface="+mn-lt"/>
                <a:cs typeface="+mn-lt"/>
              </a:rPr>
              <a:t>I was not really familiar with generative models before working on this project, so increasing the depth of my knowledge on this topic is my primary objective</a:t>
            </a:r>
          </a:p>
          <a:p>
            <a:pPr>
              <a:spcBef>
                <a:spcPts val="150"/>
              </a:spcBef>
              <a:spcAft>
                <a:spcPts val="150"/>
              </a:spcAft>
            </a:pPr>
            <a:r>
              <a:rPr lang="en-US" sz="1700">
                <a:solidFill>
                  <a:schemeClr val="tx2"/>
                </a:solidFill>
                <a:latin typeface="Georgia"/>
              </a:rPr>
              <a:t>More experience building advanced machine learning models from scratch</a:t>
            </a:r>
            <a:endParaRPr lang="en-US" sz="1700" b="0" i="0">
              <a:solidFill>
                <a:schemeClr val="tx2"/>
              </a:solidFill>
              <a:effectLst/>
              <a:latin typeface="Georgia"/>
            </a:endParaRPr>
          </a:p>
          <a:p>
            <a:r>
              <a:rPr lang="en-US" sz="1700">
                <a:solidFill>
                  <a:schemeClr val="tx2"/>
                </a:solidFill>
                <a:latin typeface="Georgia"/>
              </a:rPr>
              <a:t>Develop expertise in designing custom loss functions for specialized domains</a:t>
            </a:r>
          </a:p>
          <a:p>
            <a:pPr marL="0" indent="0">
              <a:buNone/>
            </a:pPr>
            <a:r>
              <a:rPr lang="en-US" sz="1700" b="1" u="sng">
                <a:solidFill>
                  <a:schemeClr val="tx2"/>
                </a:solidFill>
                <a:latin typeface="Georgia"/>
              </a:rPr>
              <a:t>Raghu:</a:t>
            </a:r>
          </a:p>
          <a:p>
            <a:r>
              <a:rPr lang="en-US" sz="1700">
                <a:solidFill>
                  <a:schemeClr val="tx2"/>
                </a:solidFill>
                <a:latin typeface="Georgia"/>
              </a:rPr>
              <a:t>Enhance proficiency in statistical analysis and data visualization methods to assess the quality of generated data</a:t>
            </a:r>
            <a:endParaRPr lang="en-US" sz="1700" b="1" u="sng">
              <a:solidFill>
                <a:schemeClr val="tx2"/>
              </a:solidFill>
              <a:latin typeface="Georgia"/>
            </a:endParaRPr>
          </a:p>
          <a:p>
            <a:r>
              <a:rPr lang="en-US" sz="1700">
                <a:solidFill>
                  <a:schemeClr val="tx2"/>
                </a:solidFill>
                <a:latin typeface="Georgia"/>
              </a:rPr>
              <a:t>Develop and refine expertise in the practical application of generative AI techniques</a:t>
            </a:r>
          </a:p>
          <a:p>
            <a:r>
              <a:rPr lang="en-US" sz="1700">
                <a:solidFill>
                  <a:schemeClr val="tx2"/>
                </a:solidFill>
                <a:latin typeface="Georgia"/>
              </a:rPr>
              <a:t>Mastery in implementing and evaluating diffusion models for complex data</a:t>
            </a:r>
          </a:p>
        </p:txBody>
      </p:sp>
    </p:spTree>
    <p:extLst>
      <p:ext uri="{BB962C8B-B14F-4D97-AF65-F5344CB8AC3E}">
        <p14:creationId xmlns:p14="http://schemas.microsoft.com/office/powerpoint/2010/main" val="1905343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7" name="Group 6">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D55DD99-991C-E0D2-CEC6-9C08E37791B3}"/>
              </a:ext>
            </a:extLst>
          </p:cNvPr>
          <p:cNvSpPr>
            <a:spLocks noGrp="1"/>
          </p:cNvSpPr>
          <p:nvPr>
            <p:ph type="title"/>
          </p:nvPr>
        </p:nvSpPr>
        <p:spPr>
          <a:xfrm>
            <a:off x="640080" y="1243013"/>
            <a:ext cx="3855720" cy="4371974"/>
          </a:xfrm>
        </p:spPr>
        <p:txBody>
          <a:bodyPr>
            <a:normAutofit/>
          </a:bodyPr>
          <a:lstStyle/>
          <a:p>
            <a:r>
              <a:rPr lang="en-US" sz="3600" b="1">
                <a:solidFill>
                  <a:schemeClr val="tx2"/>
                </a:solidFill>
                <a:latin typeface="Georgia"/>
              </a:rPr>
              <a:t>Team Learning Objectives</a:t>
            </a:r>
            <a:endParaRPr lang="en-US" sz="3600">
              <a:solidFill>
                <a:schemeClr val="tx2"/>
              </a:solidFill>
            </a:endParaRPr>
          </a:p>
        </p:txBody>
      </p:sp>
      <p:sp>
        <p:nvSpPr>
          <p:cNvPr id="3" name="Content Placeholder 2">
            <a:extLst>
              <a:ext uri="{FF2B5EF4-FFF2-40B4-BE49-F238E27FC236}">
                <a16:creationId xmlns:a16="http://schemas.microsoft.com/office/drawing/2014/main" id="{8136678F-8060-7BAB-59D7-03F177FC4C43}"/>
              </a:ext>
            </a:extLst>
          </p:cNvPr>
          <p:cNvSpPr>
            <a:spLocks noGrp="1"/>
          </p:cNvSpPr>
          <p:nvPr>
            <p:ph idx="1"/>
          </p:nvPr>
        </p:nvSpPr>
        <p:spPr>
          <a:xfrm>
            <a:off x="5805110" y="643467"/>
            <a:ext cx="5904290" cy="5630333"/>
          </a:xfrm>
        </p:spPr>
        <p:txBody>
          <a:bodyPr anchor="ctr">
            <a:normAutofit fontScale="92500" lnSpcReduction="10000"/>
          </a:bodyPr>
          <a:lstStyle/>
          <a:p>
            <a:pPr marL="0" indent="0">
              <a:buNone/>
            </a:pPr>
            <a:r>
              <a:rPr lang="en-US" sz="1800" b="1" u="sng">
                <a:solidFill>
                  <a:schemeClr val="tx2"/>
                </a:solidFill>
                <a:latin typeface="Georgia" panose="02040502050405020303" pitchFamily="18" charset="0"/>
              </a:rPr>
              <a:t>Collective Technical Goals:</a:t>
            </a:r>
          </a:p>
          <a:p>
            <a:r>
              <a:rPr lang="en-US" sz="1800">
                <a:solidFill>
                  <a:schemeClr val="tx2"/>
                </a:solidFill>
                <a:latin typeface="Georgia" panose="02040502050405020303" pitchFamily="18" charset="0"/>
              </a:rPr>
              <a:t>Master implementation of specialized diffusion models for tabular data with mixed feature types</a:t>
            </a:r>
          </a:p>
          <a:p>
            <a:r>
              <a:rPr lang="en-US" sz="1800">
                <a:solidFill>
                  <a:schemeClr val="tx2"/>
                </a:solidFill>
                <a:latin typeface="Georgia" panose="02040502050405020303" pitchFamily="18" charset="0"/>
              </a:rPr>
              <a:t>Develop a systematic approach for evaluating synthetic data quality beyond basic distribution matching</a:t>
            </a:r>
          </a:p>
          <a:p>
            <a:r>
              <a:rPr lang="en-US" sz="1800">
                <a:solidFill>
                  <a:schemeClr val="tx2"/>
                </a:solidFill>
                <a:latin typeface="Georgia" panose="02040502050405020303" pitchFamily="18" charset="0"/>
              </a:rPr>
              <a:t>Create reproducible methodologies for fraud detection that balance precision and recall trade-offs</a:t>
            </a:r>
          </a:p>
          <a:p>
            <a:endParaRPr lang="en-US" sz="1800" b="1" u="sng">
              <a:solidFill>
                <a:schemeClr val="tx2"/>
              </a:solidFill>
              <a:latin typeface="Georgia" panose="02040502050405020303" pitchFamily="18" charset="0"/>
            </a:endParaRPr>
          </a:p>
          <a:p>
            <a:pPr marL="0" indent="0">
              <a:buNone/>
            </a:pPr>
            <a:r>
              <a:rPr lang="en-US" sz="1800" b="1" u="sng">
                <a:solidFill>
                  <a:schemeClr val="tx2"/>
                </a:solidFill>
                <a:latin typeface="Georgia" panose="02040502050405020303" pitchFamily="18" charset="0"/>
              </a:rPr>
              <a:t>Collaboration Enhancements:</a:t>
            </a:r>
          </a:p>
          <a:p>
            <a:r>
              <a:rPr lang="en-US" sz="1800">
                <a:solidFill>
                  <a:schemeClr val="tx2"/>
                </a:solidFill>
                <a:latin typeface="Georgia" panose="02040502050405020303" pitchFamily="18" charset="0"/>
              </a:rPr>
              <a:t>Strengthen capability to iterate rapidly through model versions with structured evaluation criteria</a:t>
            </a:r>
          </a:p>
          <a:p>
            <a:r>
              <a:rPr lang="en-US" sz="1800">
                <a:solidFill>
                  <a:schemeClr val="tx2"/>
                </a:solidFill>
                <a:latin typeface="Georgia" panose="02040502050405020303" pitchFamily="18" charset="0"/>
              </a:rPr>
              <a:t>Develop a shared vocabulary and framework for discussing generative model performance</a:t>
            </a:r>
          </a:p>
          <a:p>
            <a:endParaRPr lang="en-US" sz="1800" b="1" u="sng">
              <a:solidFill>
                <a:schemeClr val="tx2"/>
              </a:solidFill>
              <a:latin typeface="Georgia" panose="02040502050405020303" pitchFamily="18" charset="0"/>
            </a:endParaRPr>
          </a:p>
          <a:p>
            <a:pPr marL="0" indent="0">
              <a:buNone/>
            </a:pPr>
            <a:r>
              <a:rPr lang="en-US" sz="1800" b="1" u="sng">
                <a:solidFill>
                  <a:schemeClr val="tx2"/>
                </a:solidFill>
                <a:latin typeface="Georgia" panose="02040502050405020303" pitchFamily="18" charset="0"/>
              </a:rPr>
              <a:t>Expected Takeaways:</a:t>
            </a:r>
          </a:p>
          <a:p>
            <a:r>
              <a:rPr lang="en-US" sz="1800">
                <a:solidFill>
                  <a:schemeClr val="tx2"/>
                </a:solidFill>
                <a:latin typeface="Georgia" panose="02040502050405020303" pitchFamily="18" charset="0"/>
              </a:rPr>
              <a:t>Comprehensive workflow for synthetic data generation in highly imbalanced domains</a:t>
            </a:r>
          </a:p>
          <a:p>
            <a:r>
              <a:rPr lang="en-US" sz="1800">
                <a:solidFill>
                  <a:schemeClr val="tx2"/>
                </a:solidFill>
                <a:latin typeface="Georgia" panose="02040502050405020303" pitchFamily="18" charset="0"/>
              </a:rPr>
              <a:t>Transferable approaches for custom loss function design in financial applications</a:t>
            </a:r>
          </a:p>
        </p:txBody>
      </p:sp>
    </p:spTree>
    <p:extLst>
      <p:ext uri="{BB962C8B-B14F-4D97-AF65-F5344CB8AC3E}">
        <p14:creationId xmlns:p14="http://schemas.microsoft.com/office/powerpoint/2010/main" val="4211022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54" name="Group 53">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55" name="Freeform: Shape 54">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A499089-9C6E-60D5-7662-9F0EB672D948}"/>
              </a:ext>
            </a:extLst>
          </p:cNvPr>
          <p:cNvSpPr>
            <a:spLocks noGrp="1"/>
          </p:cNvSpPr>
          <p:nvPr>
            <p:ph type="title"/>
          </p:nvPr>
        </p:nvSpPr>
        <p:spPr>
          <a:xfrm>
            <a:off x="804672" y="2053641"/>
            <a:ext cx="3669161" cy="2760098"/>
          </a:xfrm>
        </p:spPr>
        <p:txBody>
          <a:bodyPr>
            <a:normAutofit/>
          </a:bodyPr>
          <a:lstStyle/>
          <a:p>
            <a:br>
              <a:rPr lang="en-US" sz="4000" b="1" i="0">
                <a:solidFill>
                  <a:schemeClr val="tx2"/>
                </a:solidFill>
                <a:effectLst/>
                <a:latin typeface="Georgia" panose="02040502050405020303" pitchFamily="18" charset="0"/>
              </a:rPr>
            </a:br>
            <a:r>
              <a:rPr lang="en-US" sz="4000" b="1" i="0">
                <a:solidFill>
                  <a:schemeClr val="tx2"/>
                </a:solidFill>
                <a:effectLst/>
                <a:latin typeface="Georgia" panose="02040502050405020303" pitchFamily="18" charset="0"/>
              </a:rPr>
              <a:t>Challenges &amp; Solutions</a:t>
            </a:r>
            <a:br>
              <a:rPr lang="en-US" sz="4000" b="1" i="0">
                <a:solidFill>
                  <a:schemeClr val="tx2"/>
                </a:solidFill>
                <a:effectLst/>
                <a:latin typeface="Georgia" panose="02040502050405020303" pitchFamily="18" charset="0"/>
              </a:rPr>
            </a:br>
            <a:endParaRPr lang="en-US" sz="4000">
              <a:solidFill>
                <a:schemeClr val="tx2"/>
              </a:solidFill>
              <a:latin typeface="Georgia" panose="02040502050405020303" pitchFamily="18" charset="0"/>
            </a:endParaRPr>
          </a:p>
        </p:txBody>
      </p:sp>
      <p:sp>
        <p:nvSpPr>
          <p:cNvPr id="3" name="Content Placeholder 2">
            <a:extLst>
              <a:ext uri="{FF2B5EF4-FFF2-40B4-BE49-F238E27FC236}">
                <a16:creationId xmlns:a16="http://schemas.microsoft.com/office/drawing/2014/main" id="{8585E9BD-713E-D40E-61F2-4D762FC1B6D2}"/>
              </a:ext>
            </a:extLst>
          </p:cNvPr>
          <p:cNvSpPr>
            <a:spLocks noGrp="1"/>
          </p:cNvSpPr>
          <p:nvPr>
            <p:ph idx="1"/>
          </p:nvPr>
        </p:nvSpPr>
        <p:spPr>
          <a:xfrm>
            <a:off x="5842001" y="668867"/>
            <a:ext cx="6163732" cy="6045200"/>
          </a:xfrm>
          <a:noFill/>
          <a:ln>
            <a:noFill/>
          </a:ln>
        </p:spPr>
        <p:txBody>
          <a:bodyPr anchor="ctr">
            <a:normAutofit fontScale="92500" lnSpcReduction="10000"/>
          </a:bodyPr>
          <a:lstStyle/>
          <a:p>
            <a:pPr>
              <a:spcBef>
                <a:spcPts val="1350"/>
              </a:spcBef>
              <a:spcAft>
                <a:spcPts val="600"/>
              </a:spcAft>
              <a:buNone/>
            </a:pPr>
            <a:r>
              <a:rPr lang="en-US" sz="1600" b="1" u="sng">
                <a:solidFill>
                  <a:schemeClr val="tx2"/>
                </a:solidFill>
                <a:effectLst/>
                <a:latin typeface="Georgia" panose="02040502050405020303" pitchFamily="18" charset="0"/>
              </a:rPr>
              <a:t>Data Challenges</a:t>
            </a:r>
          </a:p>
          <a:p>
            <a:pPr marL="0" indent="0">
              <a:spcBef>
                <a:spcPts val="150"/>
              </a:spcBef>
              <a:spcAft>
                <a:spcPts val="150"/>
              </a:spcAft>
              <a:buNone/>
            </a:pPr>
            <a:r>
              <a:rPr lang="en-US" sz="1600" b="1">
                <a:solidFill>
                  <a:schemeClr val="tx2"/>
                </a:solidFill>
                <a:effectLst/>
                <a:latin typeface="Georgia" panose="02040502050405020303" pitchFamily="18" charset="0"/>
              </a:rPr>
              <a:t>Complex Feature Distributions</a:t>
            </a:r>
            <a:r>
              <a:rPr lang="en-US" sz="1600">
                <a:solidFill>
                  <a:schemeClr val="tx2"/>
                </a:solidFill>
                <a:effectLst/>
                <a:latin typeface="Georgia" panose="02040502050405020303" pitchFamily="18" charset="0"/>
              </a:rPr>
              <a:t>: Bimodal transaction amounts, cyclical patterns in temporal features</a:t>
            </a:r>
          </a:p>
          <a:p>
            <a:pPr lvl="1">
              <a:spcBef>
                <a:spcPts val="150"/>
              </a:spcBef>
              <a:spcAft>
                <a:spcPts val="150"/>
              </a:spcAft>
            </a:pPr>
            <a:r>
              <a:rPr lang="en-US" sz="1600" i="1">
                <a:solidFill>
                  <a:schemeClr val="tx2"/>
                </a:solidFill>
                <a:effectLst/>
                <a:latin typeface="Georgia" panose="02040502050405020303" pitchFamily="18" charset="0"/>
              </a:rPr>
              <a:t>Solution</a:t>
            </a:r>
            <a:r>
              <a:rPr lang="en-US" sz="1600">
                <a:solidFill>
                  <a:schemeClr val="tx2"/>
                </a:solidFill>
                <a:effectLst/>
                <a:latin typeface="Georgia" panose="02040502050405020303" pitchFamily="18" charset="0"/>
              </a:rPr>
              <a:t>: Implemented specialized amount distribution loss and cyclic encoding for temporal features</a:t>
            </a:r>
          </a:p>
          <a:p>
            <a:pPr>
              <a:spcBef>
                <a:spcPts val="1350"/>
              </a:spcBef>
              <a:spcAft>
                <a:spcPts val="600"/>
              </a:spcAft>
              <a:buNone/>
            </a:pPr>
            <a:r>
              <a:rPr lang="en-US" sz="1600" b="1" u="sng">
                <a:solidFill>
                  <a:schemeClr val="tx2"/>
                </a:solidFill>
                <a:effectLst/>
                <a:latin typeface="Georgia" panose="02040502050405020303" pitchFamily="18" charset="0"/>
              </a:rPr>
              <a:t>Technical Challenges</a:t>
            </a:r>
          </a:p>
          <a:p>
            <a:pPr marL="0" indent="0">
              <a:spcBef>
                <a:spcPts val="150"/>
              </a:spcBef>
              <a:spcAft>
                <a:spcPts val="150"/>
              </a:spcAft>
              <a:buNone/>
            </a:pPr>
            <a:r>
              <a:rPr lang="en-US" sz="1600" b="1">
                <a:solidFill>
                  <a:schemeClr val="tx2"/>
                </a:solidFill>
                <a:effectLst/>
                <a:latin typeface="Georgia" panose="02040502050405020303" pitchFamily="18" charset="0"/>
              </a:rPr>
              <a:t>Distribution Matching</a:t>
            </a:r>
            <a:r>
              <a:rPr lang="en-US" sz="1600">
                <a:solidFill>
                  <a:schemeClr val="tx2"/>
                </a:solidFill>
                <a:effectLst/>
                <a:latin typeface="Georgia" panose="02040502050405020303" pitchFamily="18" charset="0"/>
              </a:rPr>
              <a:t>: Difficulty capturing bimodal fraud patterns</a:t>
            </a:r>
          </a:p>
          <a:p>
            <a:pPr lvl="1">
              <a:spcBef>
                <a:spcPts val="150"/>
              </a:spcBef>
              <a:spcAft>
                <a:spcPts val="150"/>
              </a:spcAft>
            </a:pPr>
            <a:r>
              <a:rPr lang="en-US" sz="1600" i="1">
                <a:solidFill>
                  <a:schemeClr val="tx2"/>
                </a:solidFill>
                <a:effectLst/>
                <a:latin typeface="Georgia" panose="02040502050405020303" pitchFamily="18" charset="0"/>
              </a:rPr>
              <a:t>Solution</a:t>
            </a:r>
            <a:r>
              <a:rPr lang="en-US" sz="1600">
                <a:solidFill>
                  <a:schemeClr val="tx2"/>
                </a:solidFill>
                <a:effectLst/>
                <a:latin typeface="Georgia" panose="02040502050405020303" pitchFamily="18" charset="0"/>
              </a:rPr>
              <a:t>: Developed custom loss functions:</a:t>
            </a:r>
          </a:p>
          <a:p>
            <a:pPr lvl="2">
              <a:spcBef>
                <a:spcPts val="150"/>
              </a:spcBef>
              <a:spcAft>
                <a:spcPts val="150"/>
              </a:spcAft>
            </a:pPr>
            <a:r>
              <a:rPr lang="en-US" sz="1600">
                <a:solidFill>
                  <a:schemeClr val="tx2"/>
                </a:solidFill>
                <a:effectLst/>
                <a:latin typeface="Georgia" panose="02040502050405020303" pitchFamily="18" charset="0"/>
              </a:rPr>
              <a:t>Amount distribution loss with weighted quantile matching</a:t>
            </a:r>
          </a:p>
          <a:p>
            <a:pPr lvl="2">
              <a:spcBef>
                <a:spcPts val="150"/>
              </a:spcBef>
              <a:spcAft>
                <a:spcPts val="150"/>
              </a:spcAft>
            </a:pPr>
            <a:r>
              <a:rPr lang="en-US" sz="1600">
                <a:solidFill>
                  <a:schemeClr val="tx2"/>
                </a:solidFill>
                <a:effectLst/>
                <a:latin typeface="Georgia" panose="02040502050405020303" pitchFamily="18" charset="0"/>
              </a:rPr>
              <a:t>Feature-weighted learning (amt: 1.8, time: 1.3)</a:t>
            </a:r>
          </a:p>
          <a:p>
            <a:pPr lvl="2">
              <a:spcBef>
                <a:spcPts val="150"/>
              </a:spcBef>
              <a:spcAft>
                <a:spcPts val="150"/>
              </a:spcAft>
            </a:pPr>
            <a:r>
              <a:rPr lang="en-US" sz="1600">
                <a:solidFill>
                  <a:schemeClr val="tx2"/>
                </a:solidFill>
                <a:effectLst/>
                <a:latin typeface="Georgia" panose="02040502050405020303" pitchFamily="18" charset="0"/>
              </a:rPr>
              <a:t>Post-processing distribution matching</a:t>
            </a:r>
          </a:p>
          <a:p>
            <a:pPr marL="0" indent="0">
              <a:spcBef>
                <a:spcPts val="150"/>
              </a:spcBef>
              <a:spcAft>
                <a:spcPts val="150"/>
              </a:spcAft>
              <a:buNone/>
            </a:pPr>
            <a:r>
              <a:rPr lang="en-US" sz="1600" b="1">
                <a:solidFill>
                  <a:schemeClr val="tx2"/>
                </a:solidFill>
                <a:effectLst/>
                <a:latin typeface="Georgia" panose="02040502050405020303" pitchFamily="18" charset="0"/>
              </a:rPr>
              <a:t>Training Stability</a:t>
            </a:r>
            <a:r>
              <a:rPr lang="en-US" sz="1600">
                <a:solidFill>
                  <a:schemeClr val="tx2"/>
                </a:solidFill>
                <a:effectLst/>
                <a:latin typeface="Georgia" panose="02040502050405020303" pitchFamily="18" charset="0"/>
              </a:rPr>
              <a:t>: Diffusion models sensitive to mixed data types</a:t>
            </a:r>
          </a:p>
          <a:p>
            <a:pPr lvl="1">
              <a:spcBef>
                <a:spcPts val="150"/>
              </a:spcBef>
              <a:spcAft>
                <a:spcPts val="150"/>
              </a:spcAft>
            </a:pPr>
            <a:r>
              <a:rPr lang="en-US" sz="1600" i="1">
                <a:solidFill>
                  <a:schemeClr val="tx2"/>
                </a:solidFill>
                <a:effectLst/>
                <a:latin typeface="Georgia" panose="02040502050405020303" pitchFamily="18" charset="0"/>
              </a:rPr>
              <a:t>Solution</a:t>
            </a:r>
            <a:r>
              <a:rPr lang="en-US" sz="1600">
                <a:solidFill>
                  <a:schemeClr val="tx2"/>
                </a:solidFill>
                <a:effectLst/>
                <a:latin typeface="Georgia" panose="02040502050405020303" pitchFamily="18" charset="0"/>
              </a:rPr>
              <a:t>:</a:t>
            </a:r>
          </a:p>
          <a:p>
            <a:pPr lvl="2">
              <a:spcBef>
                <a:spcPts val="150"/>
              </a:spcBef>
              <a:spcAft>
                <a:spcPts val="150"/>
              </a:spcAft>
            </a:pPr>
            <a:r>
              <a:rPr lang="en-US" sz="1600">
                <a:solidFill>
                  <a:schemeClr val="tx2"/>
                </a:solidFill>
                <a:effectLst/>
                <a:latin typeface="Georgia" panose="02040502050405020303" pitchFamily="18" charset="0"/>
              </a:rPr>
              <a:t>Gradient clipping (</a:t>
            </a:r>
            <a:r>
              <a:rPr lang="en-US" sz="1600" err="1">
                <a:solidFill>
                  <a:schemeClr val="tx2"/>
                </a:solidFill>
                <a:effectLst/>
                <a:latin typeface="Georgia" panose="02040502050405020303" pitchFamily="18" charset="0"/>
              </a:rPr>
              <a:t>max_norm</a:t>
            </a:r>
            <a:r>
              <a:rPr lang="en-US" sz="1600">
                <a:solidFill>
                  <a:schemeClr val="tx2"/>
                </a:solidFill>
                <a:effectLst/>
                <a:latin typeface="Georgia" panose="02040502050405020303" pitchFamily="18" charset="0"/>
              </a:rPr>
              <a:t>=0.5)</a:t>
            </a:r>
          </a:p>
          <a:p>
            <a:pPr lvl="2">
              <a:spcBef>
                <a:spcPts val="150"/>
              </a:spcBef>
              <a:spcAft>
                <a:spcPts val="150"/>
              </a:spcAft>
            </a:pPr>
            <a:r>
              <a:rPr lang="en-US" sz="1600">
                <a:solidFill>
                  <a:schemeClr val="tx2"/>
                </a:solidFill>
                <a:effectLst/>
                <a:latin typeface="Georgia" panose="02040502050405020303" pitchFamily="18" charset="0"/>
              </a:rPr>
              <a:t>Adaptive learning rate scheduling</a:t>
            </a:r>
          </a:p>
          <a:p>
            <a:pPr lvl="2">
              <a:spcBef>
                <a:spcPts val="150"/>
              </a:spcBef>
              <a:spcAft>
                <a:spcPts val="150"/>
              </a:spcAft>
            </a:pPr>
            <a:r>
              <a:rPr lang="en-US" sz="1600">
                <a:solidFill>
                  <a:schemeClr val="tx2"/>
                </a:solidFill>
                <a:effectLst/>
                <a:latin typeface="Georgia" panose="02040502050405020303" pitchFamily="18" charset="0"/>
              </a:rPr>
              <a:t>Comprehensive </a:t>
            </a:r>
            <a:r>
              <a:rPr lang="en-US" sz="1600" err="1">
                <a:solidFill>
                  <a:schemeClr val="tx2"/>
                </a:solidFill>
                <a:effectLst/>
                <a:latin typeface="Georgia" panose="02040502050405020303" pitchFamily="18" charset="0"/>
              </a:rPr>
              <a:t>NaN</a:t>
            </a:r>
            <a:r>
              <a:rPr lang="en-US" sz="1600">
                <a:solidFill>
                  <a:schemeClr val="tx2"/>
                </a:solidFill>
                <a:effectLst/>
                <a:latin typeface="Georgia" panose="02040502050405020303" pitchFamily="18" charset="0"/>
              </a:rPr>
              <a:t> detection and recovery</a:t>
            </a:r>
          </a:p>
          <a:p>
            <a:pPr lvl="2">
              <a:spcBef>
                <a:spcPts val="150"/>
              </a:spcBef>
              <a:spcAft>
                <a:spcPts val="150"/>
              </a:spcAft>
            </a:pPr>
            <a:r>
              <a:rPr lang="en-US" sz="1600">
                <a:solidFill>
                  <a:schemeClr val="tx2"/>
                </a:solidFill>
                <a:effectLst/>
                <a:latin typeface="Georgia" panose="02040502050405020303" pitchFamily="18" charset="0"/>
              </a:rPr>
              <a:t>Reduced batch size (32) for stability</a:t>
            </a:r>
          </a:p>
          <a:p>
            <a:pPr>
              <a:spcBef>
                <a:spcPts val="1350"/>
              </a:spcBef>
              <a:spcAft>
                <a:spcPts val="600"/>
              </a:spcAft>
              <a:buNone/>
            </a:pPr>
            <a:r>
              <a:rPr lang="en-US" sz="1600" b="1" i="0" u="sng">
                <a:solidFill>
                  <a:schemeClr val="tx2"/>
                </a:solidFill>
                <a:effectLst/>
                <a:latin typeface="Georgia" panose="02040502050405020303" pitchFamily="18" charset="0"/>
              </a:rPr>
              <a:t>Validation Challenges</a:t>
            </a:r>
          </a:p>
          <a:p>
            <a:pPr marL="0" indent="0">
              <a:spcBef>
                <a:spcPts val="150"/>
              </a:spcBef>
              <a:spcAft>
                <a:spcPts val="150"/>
              </a:spcAft>
              <a:buNone/>
            </a:pPr>
            <a:r>
              <a:rPr lang="en-US" sz="1600" b="1" i="0">
                <a:solidFill>
                  <a:schemeClr val="tx2"/>
                </a:solidFill>
                <a:effectLst/>
                <a:latin typeface="Georgia" panose="02040502050405020303" pitchFamily="18" charset="0"/>
              </a:rPr>
              <a:t>Performance Assessment</a:t>
            </a:r>
            <a:r>
              <a:rPr lang="en-US" sz="1600" b="0" i="0">
                <a:solidFill>
                  <a:schemeClr val="tx2"/>
                </a:solidFill>
                <a:effectLst/>
                <a:latin typeface="Georgia" panose="02040502050405020303" pitchFamily="18" charset="0"/>
              </a:rPr>
              <a:t>: Risk of overfitting to synthetic patterns</a:t>
            </a:r>
          </a:p>
          <a:p>
            <a:pPr lvl="1">
              <a:spcBef>
                <a:spcPts val="150"/>
              </a:spcBef>
              <a:spcAft>
                <a:spcPts val="150"/>
              </a:spcAft>
            </a:pPr>
            <a:r>
              <a:rPr lang="en-US" sz="1600" b="0" i="1">
                <a:solidFill>
                  <a:schemeClr val="tx2"/>
                </a:solidFill>
                <a:effectLst/>
                <a:latin typeface="Georgia" panose="02040502050405020303" pitchFamily="18" charset="0"/>
              </a:rPr>
              <a:t>Solution</a:t>
            </a:r>
            <a:r>
              <a:rPr lang="en-US" sz="1600" b="0" i="0">
                <a:solidFill>
                  <a:schemeClr val="tx2"/>
                </a:solidFill>
                <a:effectLst/>
                <a:latin typeface="Georgia" panose="02040502050405020303" pitchFamily="18" charset="0"/>
              </a:rPr>
              <a:t>: Implemented dual validation streams:</a:t>
            </a:r>
          </a:p>
          <a:p>
            <a:pPr lvl="2">
              <a:spcBef>
                <a:spcPts val="150"/>
              </a:spcBef>
              <a:spcAft>
                <a:spcPts val="150"/>
              </a:spcAft>
            </a:pPr>
            <a:r>
              <a:rPr lang="en-US" sz="1600" b="0" i="0">
                <a:solidFill>
                  <a:schemeClr val="tx2"/>
                </a:solidFill>
                <a:effectLst/>
                <a:latin typeface="Georgia" panose="02040502050405020303" pitchFamily="18" charset="0"/>
              </a:rPr>
              <a:t>Pure validation set (real data only)</a:t>
            </a:r>
          </a:p>
          <a:p>
            <a:pPr lvl="2">
              <a:spcBef>
                <a:spcPts val="150"/>
              </a:spcBef>
              <a:spcAft>
                <a:spcPts val="150"/>
              </a:spcAft>
            </a:pPr>
            <a:r>
              <a:rPr lang="en-US" sz="1600" b="0" i="0">
                <a:solidFill>
                  <a:schemeClr val="tx2"/>
                </a:solidFill>
                <a:effectLst/>
                <a:latin typeface="Georgia" panose="02040502050405020303" pitchFamily="18" charset="0"/>
              </a:rPr>
              <a:t>Synthetic validation set (combined real/synthetic)</a:t>
            </a:r>
          </a:p>
          <a:p>
            <a:pPr lvl="2">
              <a:spcBef>
                <a:spcPts val="150"/>
              </a:spcBef>
              <a:spcAft>
                <a:spcPts val="150"/>
              </a:spcAft>
            </a:pPr>
            <a:r>
              <a:rPr lang="en-US" sz="1600" b="0" i="0">
                <a:solidFill>
                  <a:schemeClr val="tx2"/>
                </a:solidFill>
                <a:effectLst/>
                <a:latin typeface="Georgia" panose="02040502050405020303" pitchFamily="18" charset="0"/>
              </a:rPr>
              <a:t>Controlled synthetic sample allocation</a:t>
            </a:r>
          </a:p>
          <a:p>
            <a:pPr marL="0" indent="0">
              <a:spcBef>
                <a:spcPts val="150"/>
              </a:spcBef>
              <a:spcAft>
                <a:spcPts val="150"/>
              </a:spcAft>
              <a:buNone/>
            </a:pPr>
            <a:endParaRPr lang="en-US" sz="1600">
              <a:solidFill>
                <a:schemeClr val="tx2"/>
              </a:solidFill>
              <a:effectLst/>
              <a:latin typeface="Georgia" panose="02040502050405020303" pitchFamily="18" charset="0"/>
            </a:endParaRPr>
          </a:p>
          <a:p>
            <a:endParaRPr lang="en-US" sz="1600">
              <a:solidFill>
                <a:schemeClr val="tx2"/>
              </a:solidFill>
              <a:latin typeface="Georgia" panose="02040502050405020303" pitchFamily="18" charset="0"/>
            </a:endParaRPr>
          </a:p>
        </p:txBody>
      </p:sp>
    </p:spTree>
    <p:extLst>
      <p:ext uri="{BB962C8B-B14F-4D97-AF65-F5344CB8AC3E}">
        <p14:creationId xmlns:p14="http://schemas.microsoft.com/office/powerpoint/2010/main" val="4108499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AE63-C644-0149-5F52-56B322156D79}"/>
              </a:ext>
            </a:extLst>
          </p:cNvPr>
          <p:cNvSpPr>
            <a:spLocks noGrp="1"/>
          </p:cNvSpPr>
          <p:nvPr>
            <p:ph type="title"/>
          </p:nvPr>
        </p:nvSpPr>
        <p:spPr>
          <a:xfrm>
            <a:off x="125507" y="78254"/>
            <a:ext cx="11228293" cy="845111"/>
          </a:xfrm>
        </p:spPr>
        <p:txBody>
          <a:bodyPr/>
          <a:lstStyle/>
          <a:p>
            <a:r>
              <a:rPr lang="en-US" sz="4400" b="1">
                <a:latin typeface="Georgia" panose="02040502050405020303" pitchFamily="18" charset="0"/>
              </a:rPr>
              <a:t>Timeline &amp; Key Milestones</a:t>
            </a:r>
            <a:endParaRPr lang="en-US"/>
          </a:p>
        </p:txBody>
      </p:sp>
      <p:graphicFrame>
        <p:nvGraphicFramePr>
          <p:cNvPr id="5" name="Content Placeholder 4">
            <a:extLst>
              <a:ext uri="{FF2B5EF4-FFF2-40B4-BE49-F238E27FC236}">
                <a16:creationId xmlns:a16="http://schemas.microsoft.com/office/drawing/2014/main" id="{35721EF9-D9EC-808B-4A65-071EEAE61378}"/>
              </a:ext>
            </a:extLst>
          </p:cNvPr>
          <p:cNvGraphicFramePr>
            <a:graphicFrameLocks noGrp="1"/>
          </p:cNvGraphicFramePr>
          <p:nvPr>
            <p:ph idx="1"/>
            <p:extLst>
              <p:ext uri="{D42A27DB-BD31-4B8C-83A1-F6EECF244321}">
                <p14:modId xmlns:p14="http://schemas.microsoft.com/office/powerpoint/2010/main" val="1900088721"/>
              </p:ext>
            </p:extLst>
          </p:nvPr>
        </p:nvGraphicFramePr>
        <p:xfrm>
          <a:off x="-815788" y="369978"/>
          <a:ext cx="13237869" cy="3164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F9658D7D-7EFE-128B-5E44-9DC0DBC4CAFE}"/>
              </a:ext>
            </a:extLst>
          </p:cNvPr>
          <p:cNvGraphicFramePr/>
          <p:nvPr>
            <p:extLst>
              <p:ext uri="{D42A27DB-BD31-4B8C-83A1-F6EECF244321}">
                <p14:modId xmlns:p14="http://schemas.microsoft.com/office/powerpoint/2010/main" val="1548859564"/>
              </p:ext>
            </p:extLst>
          </p:nvPr>
        </p:nvGraphicFramePr>
        <p:xfrm>
          <a:off x="727919" y="3088268"/>
          <a:ext cx="11043904" cy="38482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8" name="Straight Arrow Connector 7">
            <a:extLst>
              <a:ext uri="{FF2B5EF4-FFF2-40B4-BE49-F238E27FC236}">
                <a16:creationId xmlns:a16="http://schemas.microsoft.com/office/drawing/2014/main" id="{71556FFD-FCC1-4D68-79A3-B31382E34567}"/>
              </a:ext>
            </a:extLst>
          </p:cNvPr>
          <p:cNvCxnSpPr>
            <a:cxnSpLocks/>
          </p:cNvCxnSpPr>
          <p:nvPr/>
        </p:nvCxnSpPr>
        <p:spPr>
          <a:xfrm>
            <a:off x="1336771" y="2630774"/>
            <a:ext cx="0" cy="1169233"/>
          </a:xfrm>
          <a:prstGeom prst="straightConnector1">
            <a:avLst/>
          </a:prstGeom>
          <a:ln>
            <a:solidFill>
              <a:srgbClr val="4EA72E"/>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2D417C7-C2E8-0DB7-9CCF-C1DCFF7482A6}"/>
              </a:ext>
            </a:extLst>
          </p:cNvPr>
          <p:cNvCxnSpPr>
            <a:cxnSpLocks/>
          </p:cNvCxnSpPr>
          <p:nvPr/>
        </p:nvCxnSpPr>
        <p:spPr>
          <a:xfrm>
            <a:off x="2303930" y="2998694"/>
            <a:ext cx="0" cy="1523704"/>
          </a:xfrm>
          <a:prstGeom prst="straightConnector1">
            <a:avLst/>
          </a:prstGeom>
          <a:ln>
            <a:solidFill>
              <a:srgbClr val="4EA72E"/>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0D9ADAC3-699B-EBB0-06C9-20AAC3A8A809}"/>
              </a:ext>
            </a:extLst>
          </p:cNvPr>
          <p:cNvCxnSpPr>
            <a:cxnSpLocks/>
          </p:cNvCxnSpPr>
          <p:nvPr/>
        </p:nvCxnSpPr>
        <p:spPr>
          <a:xfrm>
            <a:off x="3361765" y="2781854"/>
            <a:ext cx="0" cy="913886"/>
          </a:xfrm>
          <a:prstGeom prst="straightConnector1">
            <a:avLst/>
          </a:prstGeom>
          <a:ln>
            <a:solidFill>
              <a:srgbClr val="A02B93"/>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C5C5A4DD-F3F0-55D6-5BF3-53160B12D918}"/>
              </a:ext>
            </a:extLst>
          </p:cNvPr>
          <p:cNvCxnSpPr>
            <a:cxnSpLocks/>
          </p:cNvCxnSpPr>
          <p:nvPr/>
        </p:nvCxnSpPr>
        <p:spPr>
          <a:xfrm>
            <a:off x="4520857" y="2882777"/>
            <a:ext cx="0" cy="1696717"/>
          </a:xfrm>
          <a:prstGeom prst="straightConnector1">
            <a:avLst/>
          </a:prstGeom>
          <a:ln>
            <a:solidFill>
              <a:srgbClr val="A02B93"/>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D69EE9D-2C08-600E-FCD1-DC7A7944C79E}"/>
              </a:ext>
            </a:extLst>
          </p:cNvPr>
          <p:cNvCxnSpPr>
            <a:cxnSpLocks/>
          </p:cNvCxnSpPr>
          <p:nvPr/>
        </p:nvCxnSpPr>
        <p:spPr>
          <a:xfrm>
            <a:off x="5759456" y="2998694"/>
            <a:ext cx="0" cy="697046"/>
          </a:xfrm>
          <a:prstGeom prst="straightConnector1">
            <a:avLst/>
          </a:prstGeom>
          <a:ln>
            <a:solidFill>
              <a:srgbClr val="0F9ED5"/>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892824F-8BDC-2828-B272-64C96A9E642B}"/>
              </a:ext>
            </a:extLst>
          </p:cNvPr>
          <p:cNvCxnSpPr>
            <a:cxnSpLocks/>
          </p:cNvCxnSpPr>
          <p:nvPr/>
        </p:nvCxnSpPr>
        <p:spPr>
          <a:xfrm>
            <a:off x="6916488" y="2630774"/>
            <a:ext cx="0" cy="1891624"/>
          </a:xfrm>
          <a:prstGeom prst="straightConnector1">
            <a:avLst/>
          </a:prstGeom>
          <a:ln>
            <a:solidFill>
              <a:srgbClr val="4C8C54"/>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C6FCDAC1-600E-CDE8-F788-00331A93AFC9}"/>
              </a:ext>
            </a:extLst>
          </p:cNvPr>
          <p:cNvCxnSpPr>
            <a:cxnSpLocks/>
          </p:cNvCxnSpPr>
          <p:nvPr/>
        </p:nvCxnSpPr>
        <p:spPr>
          <a:xfrm>
            <a:off x="7863368" y="2998694"/>
            <a:ext cx="0" cy="846355"/>
          </a:xfrm>
          <a:prstGeom prst="straightConnector1">
            <a:avLst/>
          </a:prstGeom>
          <a:ln>
            <a:solidFill>
              <a:srgbClr val="4C8C54"/>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52EB32F7-6BEE-CB92-145D-06380F86C9C6}"/>
              </a:ext>
            </a:extLst>
          </p:cNvPr>
          <p:cNvCxnSpPr>
            <a:cxnSpLocks/>
          </p:cNvCxnSpPr>
          <p:nvPr/>
        </p:nvCxnSpPr>
        <p:spPr>
          <a:xfrm>
            <a:off x="8885197" y="2821605"/>
            <a:ext cx="0" cy="1700793"/>
          </a:xfrm>
          <a:prstGeom prst="straightConnector1">
            <a:avLst/>
          </a:prstGeom>
          <a:ln>
            <a:solidFill>
              <a:srgbClr val="E97132"/>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19E135E0-C9C0-961A-8AD6-0926CD477F15}"/>
              </a:ext>
            </a:extLst>
          </p:cNvPr>
          <p:cNvCxnSpPr>
            <a:cxnSpLocks/>
          </p:cNvCxnSpPr>
          <p:nvPr/>
        </p:nvCxnSpPr>
        <p:spPr>
          <a:xfrm>
            <a:off x="9966987" y="2949610"/>
            <a:ext cx="0" cy="895439"/>
          </a:xfrm>
          <a:prstGeom prst="straightConnector1">
            <a:avLst/>
          </a:prstGeom>
          <a:ln>
            <a:solidFill>
              <a:srgbClr val="E97132"/>
            </a:solidFill>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163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1" name="Group 2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2" name="Freeform: Shape 2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0F9FCB7-F9BE-6CE8-774B-433E985A225A}"/>
              </a:ext>
            </a:extLst>
          </p:cNvPr>
          <p:cNvSpPr>
            <a:spLocks noGrp="1"/>
          </p:cNvSpPr>
          <p:nvPr>
            <p:ph type="title"/>
          </p:nvPr>
        </p:nvSpPr>
        <p:spPr>
          <a:xfrm>
            <a:off x="640080" y="1243013"/>
            <a:ext cx="3855720" cy="4371974"/>
          </a:xfrm>
        </p:spPr>
        <p:txBody>
          <a:bodyPr>
            <a:normAutofit/>
          </a:bodyPr>
          <a:lstStyle/>
          <a:p>
            <a:r>
              <a:rPr lang="en-US" sz="3600" b="1">
                <a:solidFill>
                  <a:schemeClr val="tx2"/>
                </a:solidFill>
                <a:latin typeface="Georgia"/>
              </a:rPr>
              <a:t>Future Direction</a:t>
            </a:r>
          </a:p>
        </p:txBody>
      </p:sp>
      <p:sp>
        <p:nvSpPr>
          <p:cNvPr id="3" name="Content Placeholder 2">
            <a:extLst>
              <a:ext uri="{FF2B5EF4-FFF2-40B4-BE49-F238E27FC236}">
                <a16:creationId xmlns:a16="http://schemas.microsoft.com/office/drawing/2014/main" id="{D51631E0-A2C7-0544-8492-57835B5DEA4E}"/>
              </a:ext>
            </a:extLst>
          </p:cNvPr>
          <p:cNvSpPr>
            <a:spLocks noGrp="1"/>
          </p:cNvSpPr>
          <p:nvPr>
            <p:ph idx="1"/>
          </p:nvPr>
        </p:nvSpPr>
        <p:spPr>
          <a:xfrm>
            <a:off x="5994399" y="686139"/>
            <a:ext cx="5901267" cy="5872468"/>
          </a:xfrm>
        </p:spPr>
        <p:txBody>
          <a:bodyPr vert="horz" lIns="91440" tIns="45720" rIns="91440" bIns="45720" rtlCol="0" anchor="ctr">
            <a:normAutofit/>
          </a:bodyPr>
          <a:lstStyle/>
          <a:p>
            <a:pPr marL="0" indent="0">
              <a:buNone/>
            </a:pPr>
            <a:r>
              <a:rPr lang="en-US" sz="1600" b="1" u="sng">
                <a:solidFill>
                  <a:schemeClr val="tx2"/>
                </a:solidFill>
                <a:latin typeface="Georgia"/>
                <a:ea typeface="+mn-lt"/>
                <a:cs typeface="+mn-lt"/>
              </a:rPr>
              <a:t>Model Enhancements: </a:t>
            </a:r>
            <a:endParaRPr lang="en-US" sz="1600" b="1" u="sng">
              <a:solidFill>
                <a:schemeClr val="tx2"/>
              </a:solidFill>
              <a:latin typeface="Georgia"/>
            </a:endParaRPr>
          </a:p>
          <a:p>
            <a:r>
              <a:rPr lang="en-US" sz="1600" b="1">
                <a:solidFill>
                  <a:schemeClr val="tx2"/>
                </a:solidFill>
                <a:latin typeface="Georgia"/>
                <a:ea typeface="+mn-lt"/>
                <a:cs typeface="+mn-lt"/>
              </a:rPr>
              <a:t>Temporal Modeling: </a:t>
            </a:r>
            <a:r>
              <a:rPr lang="en-US" sz="1600">
                <a:solidFill>
                  <a:schemeClr val="tx2"/>
                </a:solidFill>
                <a:latin typeface="Georgia"/>
                <a:ea typeface="+mn-lt"/>
                <a:cs typeface="+mn-lt"/>
              </a:rPr>
              <a:t>Incorporate sequence modeling for transaction streams to detect complex fraud patterns over time</a:t>
            </a:r>
          </a:p>
          <a:p>
            <a:r>
              <a:rPr lang="en-US" sz="1600" b="1">
                <a:solidFill>
                  <a:schemeClr val="tx2"/>
                </a:solidFill>
                <a:latin typeface="Georgia"/>
                <a:ea typeface="+mn-lt"/>
                <a:cs typeface="+mn-lt"/>
              </a:rPr>
              <a:t>Transfer Learning: </a:t>
            </a:r>
            <a:r>
              <a:rPr lang="en-US" sz="1600">
                <a:solidFill>
                  <a:schemeClr val="tx2"/>
                </a:solidFill>
                <a:latin typeface="Georgia"/>
                <a:ea typeface="+mn-lt"/>
                <a:cs typeface="+mn-lt"/>
              </a:rPr>
              <a:t>Pre-train diffusion models on larger financial datasets, then fine – tune for specific types</a:t>
            </a:r>
            <a:endParaRPr lang="en-US" sz="1600" b="1">
              <a:solidFill>
                <a:schemeClr val="tx2"/>
              </a:solidFill>
              <a:latin typeface="Georgia"/>
              <a:ea typeface="+mn-lt"/>
              <a:cs typeface="+mn-lt"/>
            </a:endParaRPr>
          </a:p>
          <a:p>
            <a:pPr marL="0" indent="0">
              <a:buNone/>
            </a:pPr>
            <a:endParaRPr lang="en-US" sz="1600" b="1" u="sng">
              <a:solidFill>
                <a:schemeClr val="tx2"/>
              </a:solidFill>
              <a:latin typeface="Georgia"/>
              <a:ea typeface="+mn-lt"/>
              <a:cs typeface="+mn-lt"/>
            </a:endParaRPr>
          </a:p>
          <a:p>
            <a:pPr marL="0" indent="0">
              <a:buNone/>
            </a:pPr>
            <a:r>
              <a:rPr lang="en-US" sz="1600" b="1" u="sng">
                <a:solidFill>
                  <a:schemeClr val="tx2"/>
                </a:solidFill>
                <a:latin typeface="Georgia"/>
                <a:ea typeface="+mn-lt"/>
                <a:cs typeface="+mn-lt"/>
              </a:rPr>
              <a:t>Expanded Applications:</a:t>
            </a:r>
            <a:endParaRPr lang="en-US" sz="1600" u="sng">
              <a:solidFill>
                <a:schemeClr val="tx2"/>
              </a:solidFill>
              <a:latin typeface="Georgia"/>
            </a:endParaRPr>
          </a:p>
          <a:p>
            <a:pPr>
              <a:buFont typeface="Arial"/>
              <a:buChar char="•"/>
            </a:pPr>
            <a:r>
              <a:rPr lang="en-US" sz="1600" b="1">
                <a:solidFill>
                  <a:schemeClr val="tx2"/>
                </a:solidFill>
                <a:latin typeface="Georgia"/>
                <a:ea typeface="+mn-lt"/>
                <a:cs typeface="+mn-lt"/>
              </a:rPr>
              <a:t>Cross-Domain: </a:t>
            </a:r>
            <a:r>
              <a:rPr lang="en-US" sz="1600">
                <a:solidFill>
                  <a:schemeClr val="tx2"/>
                </a:solidFill>
                <a:latin typeface="Georgia"/>
                <a:ea typeface="+mn-lt"/>
                <a:cs typeface="+mn-lt"/>
              </a:rPr>
              <a:t>Apply to insurance fraud, anti-money laundering, and other financial crimes</a:t>
            </a:r>
          </a:p>
          <a:p>
            <a:pPr>
              <a:buFont typeface="Arial"/>
              <a:buChar char="•"/>
            </a:pPr>
            <a:r>
              <a:rPr lang="en-US" sz="1600" b="1">
                <a:solidFill>
                  <a:schemeClr val="tx2"/>
                </a:solidFill>
                <a:latin typeface="Georgia"/>
                <a:ea typeface="+mn-lt"/>
                <a:cs typeface="+mn-lt"/>
              </a:rPr>
              <a:t>Multimodal Fusion: </a:t>
            </a:r>
            <a:r>
              <a:rPr lang="en-US" sz="1600">
                <a:solidFill>
                  <a:schemeClr val="tx2"/>
                </a:solidFill>
                <a:latin typeface="Georgia"/>
                <a:ea typeface="+mn-lt"/>
                <a:cs typeface="+mn-lt"/>
              </a:rPr>
              <a:t>Combine transaction data with text (e.g., transaction descriptions)</a:t>
            </a:r>
            <a:endParaRPr lang="en-US" sz="1600" b="1">
              <a:solidFill>
                <a:schemeClr val="tx2"/>
              </a:solidFill>
              <a:latin typeface="Georgia"/>
            </a:endParaRPr>
          </a:p>
          <a:p>
            <a:pPr marL="0" indent="0">
              <a:buNone/>
            </a:pPr>
            <a:endParaRPr lang="en-US" sz="1600" b="1" u="sng">
              <a:solidFill>
                <a:schemeClr val="tx2"/>
              </a:solidFill>
              <a:latin typeface="Georgia"/>
            </a:endParaRPr>
          </a:p>
          <a:p>
            <a:pPr marL="0" indent="0">
              <a:buNone/>
            </a:pPr>
            <a:r>
              <a:rPr lang="en-US" sz="1600" b="1" u="sng">
                <a:solidFill>
                  <a:schemeClr val="tx2"/>
                </a:solidFill>
                <a:latin typeface="Georgia"/>
              </a:rPr>
              <a:t>Further Research:</a:t>
            </a:r>
            <a:endParaRPr lang="en-US" sz="1600">
              <a:solidFill>
                <a:schemeClr val="tx2"/>
              </a:solidFill>
              <a:latin typeface="Georgia"/>
            </a:endParaRPr>
          </a:p>
          <a:p>
            <a:r>
              <a:rPr lang="en-US" sz="1600" b="1">
                <a:solidFill>
                  <a:schemeClr val="tx2"/>
                </a:solidFill>
                <a:latin typeface="Georgia"/>
              </a:rPr>
              <a:t>Adaptive Generation: </a:t>
            </a:r>
            <a:r>
              <a:rPr lang="en-US" sz="1600">
                <a:solidFill>
                  <a:schemeClr val="tx2"/>
                </a:solidFill>
                <a:latin typeface="Georgia"/>
              </a:rPr>
              <a:t>Design systems that dynamically adjust synthetic data characteristics based on classifier feedback</a:t>
            </a:r>
          </a:p>
          <a:p>
            <a:r>
              <a:rPr lang="en-US" sz="1600" b="1">
                <a:solidFill>
                  <a:schemeClr val="tx2"/>
                </a:solidFill>
                <a:latin typeface="Georgia"/>
              </a:rPr>
              <a:t>Advanced Distribution Matching: </a:t>
            </a:r>
            <a:r>
              <a:rPr lang="en-US" sz="1600">
                <a:solidFill>
                  <a:schemeClr val="tx2"/>
                </a:solidFill>
                <a:latin typeface="Georgia"/>
              </a:rPr>
              <a:t>Explore adversarial distribution matching for even more realistic synthetic data</a:t>
            </a:r>
            <a:endParaRPr lang="en-US" sz="1600" b="1">
              <a:solidFill>
                <a:schemeClr val="tx2"/>
              </a:solidFill>
              <a:latin typeface="Georgia"/>
            </a:endParaRPr>
          </a:p>
          <a:p>
            <a:pPr marL="0" indent="0">
              <a:buNone/>
            </a:pPr>
            <a:endParaRPr lang="en-US" sz="1600">
              <a:solidFill>
                <a:schemeClr val="tx2"/>
              </a:solidFill>
              <a:latin typeface="Georgia" panose="02040502050405020303" pitchFamily="18" charset="0"/>
            </a:endParaRPr>
          </a:p>
          <a:p>
            <a:pPr marL="0" indent="0">
              <a:buNone/>
            </a:pPr>
            <a:endParaRPr lang="en-US" sz="1600">
              <a:solidFill>
                <a:schemeClr val="tx2"/>
              </a:solidFill>
              <a:latin typeface="Georgia" panose="02040502050405020303" pitchFamily="18" charset="0"/>
            </a:endParaRPr>
          </a:p>
        </p:txBody>
      </p:sp>
    </p:spTree>
    <p:extLst>
      <p:ext uri="{BB962C8B-B14F-4D97-AF65-F5344CB8AC3E}">
        <p14:creationId xmlns:p14="http://schemas.microsoft.com/office/powerpoint/2010/main" val="180217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1322277D-7137-15FA-A051-59625C80FB1A}"/>
              </a:ext>
            </a:extLst>
          </p:cNvPr>
          <p:cNvSpPr>
            <a:spLocks noGrp="1"/>
          </p:cNvSpPr>
          <p:nvPr>
            <p:ph type="title"/>
          </p:nvPr>
        </p:nvSpPr>
        <p:spPr>
          <a:xfrm>
            <a:off x="804672" y="2053641"/>
            <a:ext cx="3669161" cy="2760098"/>
          </a:xfrm>
        </p:spPr>
        <p:txBody>
          <a:bodyPr>
            <a:normAutofit/>
          </a:bodyPr>
          <a:lstStyle/>
          <a:p>
            <a:r>
              <a:rPr lang="en-US" sz="3700" b="1">
                <a:solidFill>
                  <a:schemeClr val="tx2"/>
                </a:solidFill>
                <a:latin typeface="Georgia"/>
              </a:rPr>
              <a:t>Contributions (Anish)</a:t>
            </a:r>
          </a:p>
        </p:txBody>
      </p:sp>
      <p:sp>
        <p:nvSpPr>
          <p:cNvPr id="3" name="Content Placeholder 2">
            <a:extLst>
              <a:ext uri="{FF2B5EF4-FFF2-40B4-BE49-F238E27FC236}">
                <a16:creationId xmlns:a16="http://schemas.microsoft.com/office/drawing/2014/main" id="{144F49A1-1B60-A48C-3DC2-0958663C1F46}"/>
              </a:ext>
            </a:extLst>
          </p:cNvPr>
          <p:cNvSpPr>
            <a:spLocks noGrp="1"/>
          </p:cNvSpPr>
          <p:nvPr>
            <p:ph idx="1"/>
          </p:nvPr>
        </p:nvSpPr>
        <p:spPr>
          <a:xfrm>
            <a:off x="6022840" y="685528"/>
            <a:ext cx="5796626" cy="5681209"/>
          </a:xfrm>
          <a:noFill/>
          <a:ln>
            <a:noFill/>
          </a:ln>
        </p:spPr>
        <p:txBody>
          <a:bodyPr vert="horz" lIns="91440" tIns="45720" rIns="91440" bIns="45720" rtlCol="0" anchor="ctr">
            <a:normAutofit/>
          </a:bodyPr>
          <a:lstStyle/>
          <a:p>
            <a:pPr marL="0" indent="0">
              <a:buNone/>
            </a:pPr>
            <a:r>
              <a:rPr lang="en-US" sz="1600" b="1" u="sng">
                <a:solidFill>
                  <a:schemeClr val="tx2"/>
                </a:solidFill>
                <a:latin typeface="Georgia"/>
              </a:rPr>
              <a:t>Feature Engineering &amp; Data Preprocessing:</a:t>
            </a:r>
          </a:p>
          <a:p>
            <a:r>
              <a:rPr lang="en-US" sz="1600">
                <a:solidFill>
                  <a:schemeClr val="tx2"/>
                </a:solidFill>
                <a:latin typeface="Georgia"/>
              </a:rPr>
              <a:t>Developed comprehensive pipeline for cleaning and preparing transaction data for diffusion model iterations</a:t>
            </a:r>
          </a:p>
          <a:p>
            <a:r>
              <a:rPr lang="en-US" sz="1600">
                <a:solidFill>
                  <a:schemeClr val="tx2"/>
                </a:solidFill>
                <a:latin typeface="Georgia"/>
              </a:rPr>
              <a:t>Created specialized transformations for temporal and categorical features</a:t>
            </a:r>
          </a:p>
          <a:p>
            <a:pPr marL="0" indent="0">
              <a:buNone/>
            </a:pPr>
            <a:endParaRPr lang="en-US" sz="1600">
              <a:solidFill>
                <a:schemeClr val="tx2"/>
              </a:solidFill>
              <a:latin typeface="Georgia"/>
            </a:endParaRPr>
          </a:p>
          <a:p>
            <a:pPr marL="0" indent="0">
              <a:buNone/>
            </a:pPr>
            <a:r>
              <a:rPr lang="en-US" sz="1600" b="1" u="sng" err="1">
                <a:solidFill>
                  <a:schemeClr val="tx2"/>
                </a:solidFill>
                <a:latin typeface="Georgia"/>
              </a:rPr>
              <a:t>XGBoost</a:t>
            </a:r>
            <a:r>
              <a:rPr lang="en-US" sz="1600" b="1" u="sng">
                <a:solidFill>
                  <a:schemeClr val="tx2"/>
                </a:solidFill>
                <a:latin typeface="Georgia"/>
              </a:rPr>
              <a:t> Implementation:</a:t>
            </a:r>
          </a:p>
          <a:p>
            <a:r>
              <a:rPr lang="en-US" sz="1600">
                <a:solidFill>
                  <a:schemeClr val="tx2"/>
                </a:solidFill>
                <a:latin typeface="Georgia"/>
              </a:rPr>
              <a:t>Designed and optimized the fraud detection classifier pipeline </a:t>
            </a:r>
          </a:p>
          <a:p>
            <a:r>
              <a:rPr lang="en-US" sz="1600">
                <a:solidFill>
                  <a:schemeClr val="tx2"/>
                </a:solidFill>
                <a:latin typeface="Georgia"/>
              </a:rPr>
              <a:t>Created controlled synthetic data augmentation framework</a:t>
            </a:r>
          </a:p>
          <a:p>
            <a:r>
              <a:rPr lang="en-US" sz="1600">
                <a:solidFill>
                  <a:schemeClr val="tx2"/>
                </a:solidFill>
                <a:latin typeface="Georgia"/>
              </a:rPr>
              <a:t>Conducted performance analysis across precision-recall spectrum</a:t>
            </a:r>
          </a:p>
          <a:p>
            <a:pPr marL="0" indent="0">
              <a:buNone/>
            </a:pPr>
            <a:endParaRPr lang="en-US" sz="1600">
              <a:solidFill>
                <a:schemeClr val="tx2"/>
              </a:solidFill>
              <a:latin typeface="Georgia"/>
            </a:endParaRPr>
          </a:p>
          <a:p>
            <a:pPr marL="0" indent="0">
              <a:buNone/>
            </a:pPr>
            <a:r>
              <a:rPr lang="en-US" sz="1600" b="1" u="sng">
                <a:solidFill>
                  <a:schemeClr val="tx2"/>
                </a:solidFill>
                <a:latin typeface="Georgia"/>
              </a:rPr>
              <a:t>Diffusion Model development &amp; testing:</a:t>
            </a:r>
          </a:p>
          <a:p>
            <a:r>
              <a:rPr lang="en-US" sz="1600">
                <a:solidFill>
                  <a:schemeClr val="tx2"/>
                </a:solidFill>
                <a:latin typeface="Georgia"/>
              </a:rPr>
              <a:t>Architecture &amp; Hyper-parameter testing for diffusion model improvements</a:t>
            </a:r>
          </a:p>
          <a:p>
            <a:pPr marL="0" indent="0">
              <a:buNone/>
            </a:pPr>
            <a:endParaRPr lang="en-US" sz="1600" b="1">
              <a:solidFill>
                <a:schemeClr val="tx2"/>
              </a:solidFill>
              <a:latin typeface="Georgia"/>
            </a:endParaRPr>
          </a:p>
        </p:txBody>
      </p:sp>
    </p:spTree>
    <p:extLst>
      <p:ext uri="{BB962C8B-B14F-4D97-AF65-F5344CB8AC3E}">
        <p14:creationId xmlns:p14="http://schemas.microsoft.com/office/powerpoint/2010/main" val="3840163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5</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FraudFusion</vt:lpstr>
      <vt:lpstr>Objectives</vt:lpstr>
      <vt:lpstr>Hypothesis</vt:lpstr>
      <vt:lpstr>Personal Learning Objectives</vt:lpstr>
      <vt:lpstr>Team Learning Objectives</vt:lpstr>
      <vt:lpstr> Challenges &amp; Solutions </vt:lpstr>
      <vt:lpstr>Timeline &amp; Key Milestones</vt:lpstr>
      <vt:lpstr>Future Direction</vt:lpstr>
      <vt:lpstr>Contributions (Anish)</vt:lpstr>
      <vt:lpstr>Contributions (Raghu)</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 Ram</dc:creator>
  <cp:revision>1</cp:revision>
  <dcterms:created xsi:type="dcterms:W3CDTF">2025-03-15T16:57:25Z</dcterms:created>
  <dcterms:modified xsi:type="dcterms:W3CDTF">2025-03-16T21:04:04Z</dcterms:modified>
</cp:coreProperties>
</file>