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AB65-B744-ACE1-9E97-8508032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4CC27-3684-B360-B5A8-7A4D6C1B5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055A-F9B0-DF48-C7A2-3858CAD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306E-1F91-9875-437C-D20B008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0F0B-F01E-AAD8-D2D8-0BAE47ED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46CE-B671-F42A-978B-226733BD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C1D31-5377-9297-5633-13A89C346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598E-B2D3-5CA4-AEF8-61304D1B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62A2-0EDB-3193-B78B-F2A2049F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201A-B466-9BF3-080E-A8FC5D65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55D67-AD52-DD8D-0539-43452A02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4C2D-E9E1-48C8-CD1E-8F5D553A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1B75-77A5-88E1-EFED-0EC6CCDA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A6B1-6BDF-32BF-8A01-EA967F01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C979-9B62-2942-88DA-816BB4F0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466-A65D-01DC-2375-FD8F0AC0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9D17-81C3-F9B8-E73E-826E5F18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30A9-C8FD-FF27-5E74-EDF8923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070A-6A91-706E-4D8E-3710DD7A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0A83-3940-745D-770C-09C71002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9801-7EB9-4BB6-A8B8-80AE83C9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A7D69-5D0D-E938-5978-45E64810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B95C-E290-110C-D442-A0C0030C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758C-9C9C-FFC6-F5A7-5AEB5D46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3DE6-C69D-EA67-4C52-25E2CEA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362B-879E-FD42-A1BD-CCED898D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189-45DF-6839-0C08-98B999BC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B50D-EC05-26A1-DA6D-0D4BCA9C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C3F0-0021-FD26-A073-CEEEFC02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DB43-FCA0-5EAE-AB20-A2130CC0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EAC2D-2ADA-538F-5DE6-0D78FAAF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70AB-C755-1C59-A816-40F49870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5422-ACCF-B4A8-AC04-7293A4AB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5869A-38AC-0C4B-42AA-BB027804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4A785-0486-32AE-05E9-AC17644B4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40953-DCFB-9F70-A031-DE5BAD54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097DC-A821-1006-04F8-3B77C84B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633DA-9544-E198-47DA-A33520B7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B1D4D-47C6-FD67-2DC1-0A63DF02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3D86-B368-B0BF-F0F2-C2B37A0A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097BD-0E49-AD8B-B7AF-A2FC8DFF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D01C-1B61-D958-9074-15DDC537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89DB2-5C06-A476-4B4D-7B978B34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B5DAE-F59A-4760-AFA5-16E1D3E5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69851-6498-97F0-0094-2B582122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F3C05-B16A-0A9B-155C-9746CB4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AD34-A463-38B0-E940-0500570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57D7-FAA7-0E35-CB9A-52FFB61C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AB674-31B8-A61F-7CD6-4E1560CB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3462-FDB3-FC4A-6AA5-5B68D6C1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0AB10-C5B3-7C17-6B7E-E405D14A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4E6E-3E7E-4894-9F9F-61024D67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FEC9-A50B-D40F-A94D-A4CBA5F6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CA433-3F9A-4041-1385-0872F668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E4370-0C36-DCEF-8681-1D5BB72AD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A128-941C-ADFA-D844-F1EE1C2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2C36-9483-53E3-D5E9-AFFDF9A4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C4A7-CFFD-21EC-815A-64150415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339DD-919A-6509-F645-A5DDAC9E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7DB7-936B-96F6-A222-723428EB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3FCE-FC3E-7683-4F9F-C9483940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3979-D049-46EA-AC36-313FDEC02F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1870-1823-D097-2988-16EBD0379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BF71-80CD-6D03-AE1D-0C8B17790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44AE-1A32-4CA4-9CA4-3CCFD959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1096-FE5B-A484-CA97-CFDBFB3AA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6" r="-2" b="-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1BFD9-8341-84C5-26B2-13A7D6D6D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77198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 err="1"/>
              <a:t>Soundit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32CE-F7C2-0696-4E22-2F5492E1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599" y="4565208"/>
            <a:ext cx="4107611" cy="1667109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>
              <a:spcBef>
                <a:spcPts val="600"/>
              </a:spcBef>
            </a:pPr>
            <a:r>
              <a:rPr lang="en-US" dirty="0"/>
              <a:t>Nicholas Patel</a:t>
            </a:r>
            <a:br>
              <a:rPr lang="en-US" dirty="0"/>
            </a:br>
            <a:r>
              <a:rPr lang="en-US" dirty="0"/>
              <a:t>Raghu Ram Sattanapalle</a:t>
            </a:r>
          </a:p>
          <a:p>
            <a:pPr algn="l">
              <a:spcBef>
                <a:spcPts val="600"/>
              </a:spcBef>
            </a:pPr>
            <a:r>
              <a:rPr lang="en-US" dirty="0" err="1"/>
              <a:t>Jinpeng</a:t>
            </a:r>
            <a:r>
              <a:rPr lang="en-US" dirty="0"/>
              <a:t> Chen</a:t>
            </a:r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90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9E19-763E-95BC-BD76-25E7E051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A1CD-DE32-766E-FFF8-0A99B5B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Soundit</a:t>
            </a:r>
            <a:r>
              <a:rPr lang="en-US" dirty="0"/>
              <a:t> is a music streaming platform designed to offer a personalized and immersive music experience</a:t>
            </a:r>
          </a:p>
          <a:p>
            <a:r>
              <a:rPr lang="en-US" dirty="0"/>
              <a:t>Explore a vast collection of music, create and manage playlists, follow favorite artists, and enjoy personalized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6475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5A153-920A-3C5A-2D37-D6062677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Database Schema Overview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7308AE-DB0B-A517-D7B6-49CEEBF8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344" y="27748"/>
            <a:ext cx="6668655" cy="683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47AC93C-8B60-31C2-5385-A48181F88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619" y="2684097"/>
            <a:ext cx="37994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schema illustrates how user interactions, such as listening to tracks or following artists, paying for a plan are recorded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also shows the relational design between artists, albums, and tracks, ensuring a dynamic and robust data model. </a:t>
            </a:r>
          </a:p>
        </p:txBody>
      </p:sp>
    </p:spTree>
    <p:extLst>
      <p:ext uri="{BB962C8B-B14F-4D97-AF65-F5344CB8AC3E}">
        <p14:creationId xmlns:p14="http://schemas.microsoft.com/office/powerpoint/2010/main" val="23637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E7BC-9B3D-5CE2-A56E-84ECA7F0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A96F-D90D-804D-7686-3E5A3176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4719099"/>
          </a:xfrm>
        </p:spPr>
        <p:txBody>
          <a:bodyPr>
            <a:normAutofit/>
          </a:bodyPr>
          <a:lstStyle/>
          <a:p>
            <a:r>
              <a:rPr lang="en-US" b="1" dirty="0"/>
              <a:t>Database Layer:</a:t>
            </a:r>
            <a:endParaRPr lang="en-US" dirty="0"/>
          </a:p>
          <a:p>
            <a:pPr lvl="1"/>
            <a:r>
              <a:rPr lang="en-US" dirty="0"/>
              <a:t>Utilizes MySQL to store all user and music data.</a:t>
            </a:r>
          </a:p>
          <a:p>
            <a:pPr lvl="1"/>
            <a:r>
              <a:rPr lang="en-US" dirty="0"/>
              <a:t>Robust schema design to support complex queries and data relationships.</a:t>
            </a:r>
          </a:p>
          <a:p>
            <a:r>
              <a:rPr lang="en-US" b="1" dirty="0"/>
              <a:t>Server Layer:</a:t>
            </a:r>
            <a:endParaRPr lang="en-US" dirty="0"/>
          </a:p>
          <a:p>
            <a:pPr lvl="1"/>
            <a:r>
              <a:rPr lang="en-US" dirty="0"/>
              <a:t>Flask Application acts as the server backend.</a:t>
            </a:r>
          </a:p>
          <a:p>
            <a:pPr lvl="1"/>
            <a:r>
              <a:rPr lang="en-US" dirty="0"/>
              <a:t>Processes RESTful API requests and manages data flow between the database and frontend.</a:t>
            </a:r>
          </a:p>
          <a:p>
            <a:r>
              <a:rPr lang="en-US" b="1" dirty="0"/>
              <a:t>Frontend:</a:t>
            </a:r>
            <a:endParaRPr lang="en-US" dirty="0"/>
          </a:p>
          <a:p>
            <a:pPr lvl="1"/>
            <a:r>
              <a:rPr lang="en-US" dirty="0"/>
              <a:t>Developed in JavaScript with Node.js for server-side scripting.</a:t>
            </a:r>
          </a:p>
          <a:p>
            <a:pPr lvl="1"/>
            <a:r>
              <a:rPr lang="en-US" dirty="0"/>
              <a:t>Implements a responsive design for an engaging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8201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A10C6-EC38-C5B6-4F9B-58C501CF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User Functionality and Utility</a:t>
            </a:r>
            <a:endParaRPr lang="en-US" sz="3800" dirty="0"/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AA5ECD-6D83-7580-396F-2F8DE088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0" y="0"/>
            <a:ext cx="5911273" cy="69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A40B-9363-94BC-8129-1CD10AA1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CRUD Operations Demonstration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2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1C75B-45C2-EB69-8B6E-EC5F6E09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Soundit</vt:lpstr>
      <vt:lpstr>Introduction</vt:lpstr>
      <vt:lpstr>Database Schema Overview</vt:lpstr>
      <vt:lpstr>System Architecture</vt:lpstr>
      <vt:lpstr>User Functionality and Utility</vt:lpstr>
      <vt:lpstr>CRUD Operations Demonstration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Soundit</dc:title>
  <dc:creator>Raghu Ram Sattanapalle</dc:creator>
  <cp:lastModifiedBy>Raghu Ram Sattanapalle</cp:lastModifiedBy>
  <cp:revision>2</cp:revision>
  <dcterms:created xsi:type="dcterms:W3CDTF">2023-12-07T16:53:59Z</dcterms:created>
  <dcterms:modified xsi:type="dcterms:W3CDTF">2023-12-07T17:14:21Z</dcterms:modified>
</cp:coreProperties>
</file>