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05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54854" y="966530"/>
            <a:ext cx="14507738" cy="2133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Cloud-Powered</a:t>
            </a: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Certificate Generator and Mailer System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748044" cy="2517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F37B-0410-292F-A462-1E674455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498" y="7329028"/>
            <a:ext cx="1805240" cy="800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033580-C135-E8BE-6D31-5F21995CE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69" y="2019585"/>
            <a:ext cx="5407008" cy="2703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EFA178-4D16-CDDF-A951-14BDD15D2986}"/>
              </a:ext>
            </a:extLst>
          </p:cNvPr>
          <p:cNvSpPr txBox="1"/>
          <p:nvPr/>
        </p:nvSpPr>
        <p:spPr>
          <a:xfrm>
            <a:off x="954854" y="4858263"/>
            <a:ext cx="91663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PRASANNA SAI TEJA SURAMPALLI</a:t>
            </a:r>
          </a:p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RAGHU RAMA RAJU INDUKURI</a:t>
            </a:r>
          </a:p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TRIVIKRAM TEJOSH TANDRA</a:t>
            </a:r>
          </a:p>
          <a:p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TEJASRI YEKKALA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KARRIPETI GAYATHRI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89038-41FE-4A6E-569D-947C50E93E23}"/>
              </a:ext>
            </a:extLst>
          </p:cNvPr>
          <p:cNvSpPr txBox="1"/>
          <p:nvPr/>
        </p:nvSpPr>
        <p:spPr>
          <a:xfrm>
            <a:off x="9084094" y="5075644"/>
            <a:ext cx="515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ANIL KUMAR VARANASI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SUMANA BETHALA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AB9C-5EA0-97D1-32AE-B2FC6E5ED64E}"/>
              </a:ext>
            </a:extLst>
          </p:cNvPr>
          <p:cNvSpPr txBox="1"/>
          <p:nvPr/>
        </p:nvSpPr>
        <p:spPr>
          <a:xfrm>
            <a:off x="4538546" y="535258"/>
            <a:ext cx="1360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05AAF-A340-7148-5FBE-047D1349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450" y="7694342"/>
            <a:ext cx="5199950" cy="480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E23F3-02F7-24AA-E619-5BAC1AA268AE}"/>
              </a:ext>
            </a:extLst>
          </p:cNvPr>
          <p:cNvSpPr txBox="1"/>
          <p:nvPr/>
        </p:nvSpPr>
        <p:spPr>
          <a:xfrm>
            <a:off x="880110" y="1463040"/>
            <a:ext cx="11967210" cy="267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Boot-based Certificate Generator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tested via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and sent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certificates via email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basic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practices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GitHub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F0613-E91E-1DAC-C626-D02DB7B07DCB}"/>
              </a:ext>
            </a:extLst>
          </p:cNvPr>
          <p:cNvSpPr txBox="1"/>
          <p:nvPr/>
        </p:nvSpPr>
        <p:spPr>
          <a:xfrm>
            <a:off x="880110" y="3961626"/>
            <a:ext cx="10344150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interface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(React/Angular)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using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(MySQL/PostgreSQL)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authentication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Containerize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deploy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0AFA74-EB50-74F4-4D8D-E214F8A8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523" y="1587112"/>
            <a:ext cx="7220532" cy="48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E1A7A-989C-A94E-3FE1-66CBBC384EF2}"/>
              </a:ext>
            </a:extLst>
          </p:cNvPr>
          <p:cNvSpPr txBox="1"/>
          <p:nvPr/>
        </p:nvSpPr>
        <p:spPr>
          <a:xfrm>
            <a:off x="9235440" y="6224211"/>
            <a:ext cx="539496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46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0321" y="518755"/>
            <a:ext cx="6587371" cy="589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Agenda: From Code to Cloud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60321" y="1485662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96064" y="1874758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03534" y="1674257"/>
            <a:ext cx="3243382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 &amp; Backend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1603534" y="2082165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the system and core technologies.</a:t>
            </a:r>
            <a:endParaRPr lang="en-US" sz="1450" dirty="0"/>
          </a:p>
        </p:txBody>
      </p:sp>
      <p:sp>
        <p:nvSpPr>
          <p:cNvPr id="7" name="Shape 5"/>
          <p:cNvSpPr/>
          <p:nvPr/>
        </p:nvSpPr>
        <p:spPr>
          <a:xfrm>
            <a:off x="660321" y="2759154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96064" y="3148251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603534" y="2947749"/>
            <a:ext cx="3431977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Code Structure &amp; Dependencies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1603534" y="3355658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dive into the modular design and Spring Boot essentials.</a:t>
            </a:r>
            <a:endParaRPr lang="en-US" sz="1450" dirty="0"/>
          </a:p>
        </p:txBody>
      </p:sp>
      <p:sp>
        <p:nvSpPr>
          <p:cNvPr id="11" name="Shape 9"/>
          <p:cNvSpPr/>
          <p:nvPr/>
        </p:nvSpPr>
        <p:spPr>
          <a:xfrm>
            <a:off x="660321" y="4032647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96064" y="4421743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603534" y="4221242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PDF &amp; Email Logic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1603534" y="4629150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certificate generation and automated email delivery.</a:t>
            </a:r>
            <a:endParaRPr lang="en-US" sz="1450" dirty="0"/>
          </a:p>
        </p:txBody>
      </p:sp>
      <p:sp>
        <p:nvSpPr>
          <p:cNvPr id="15" name="Shape 13"/>
          <p:cNvSpPr/>
          <p:nvPr/>
        </p:nvSpPr>
        <p:spPr>
          <a:xfrm>
            <a:off x="660321" y="5306139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96064" y="5695236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603534" y="5494734"/>
            <a:ext cx="252841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EC2 Deployment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1603534" y="5902643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up and running our application on a cloud instance.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660321" y="6579632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896064" y="6968728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1603534" y="6768227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DevOps with GitHub</a:t>
            </a:r>
            <a:endParaRPr lang="en-US" sz="1850" dirty="0"/>
          </a:p>
        </p:txBody>
      </p:sp>
      <p:sp>
        <p:nvSpPr>
          <p:cNvPr id="22" name="Text 20"/>
          <p:cNvSpPr/>
          <p:nvPr/>
        </p:nvSpPr>
        <p:spPr>
          <a:xfrm>
            <a:off x="1603534" y="7176135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workflows.</a:t>
            </a:r>
            <a:endParaRPr lang="en-US" sz="14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C4CC0D-56D0-ED89-4EE7-7A724A27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11" y="6522251"/>
            <a:ext cx="3610479" cy="1600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2527" y="584095"/>
            <a:ext cx="101416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Overview: Core Functionality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793790" y="52163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7975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02527" y="1407457"/>
            <a:ext cx="12968868" cy="6238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 Boot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users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PDF certificates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them via email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deployed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tested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demonstrating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practices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850"/>
              </a:lnSpc>
              <a:buSzPct val="1000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  <a:buSzPct val="100000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lnSpc>
                <a:spcPts val="2850"/>
              </a:lnSpc>
              <a:buSzPct val="100000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  <a:buSzPct val="100000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  <a:buSzPct val="100000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  <a:buSzPct val="100000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99521" y="52163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599521" y="57975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62397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9521" y="66819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D470D6-F795-DCFC-9CDE-F50345F1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467" y="6538702"/>
            <a:ext cx="3610479" cy="1600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D58A1E-2325-D7EF-AE6D-35EE85035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05" y="3140399"/>
            <a:ext cx="6020640" cy="27721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7927"/>
            <a:ext cx="109099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 Technologies: The Foundation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70334"/>
            <a:ext cx="6407944" cy="2093714"/>
          </a:xfrm>
          <a:prstGeom prst="roundRect">
            <a:avLst>
              <a:gd name="adj" fmla="val 4550"/>
            </a:avLst>
          </a:prstGeom>
          <a:noFill/>
          <a:ln w="3048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51084" y="2927628"/>
            <a:ext cx="29546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Java 17 &amp; Spring Boot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51084" y="3418046"/>
            <a:ext cx="58933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Modern Java for robust backend services, with Spring Boot for rapid application development using MVC architecture.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2670334"/>
            <a:ext cx="6408063" cy="2093714"/>
          </a:xfrm>
          <a:prstGeom prst="roundRect">
            <a:avLst>
              <a:gd name="adj" fmla="val 4550"/>
            </a:avLst>
          </a:prstGeom>
          <a:noFill/>
          <a:ln w="3048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85842" y="2927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Maven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85842" y="3418046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Dependency management and build automation for consistent project setup.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990862"/>
            <a:ext cx="6407944" cy="1730812"/>
          </a:xfrm>
          <a:prstGeom prst="roundRect">
            <a:avLst>
              <a:gd name="adj" fmla="val 5504"/>
            </a:avLst>
          </a:prstGeom>
          <a:noFill/>
          <a:ln w="3048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51084" y="5248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iTextPDF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51084" y="5738574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Powerful library for dynamic and customizable PDF document generation.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548" y="4990862"/>
            <a:ext cx="6408063" cy="1730812"/>
          </a:xfrm>
          <a:prstGeom prst="roundRect">
            <a:avLst>
              <a:gd name="adj" fmla="val 5504"/>
            </a:avLst>
          </a:prstGeom>
          <a:noFill/>
          <a:ln w="3048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85842" y="5248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Java Mail API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85842" y="5738574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seamless integration of email sending functionalities within the application.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2B21B5-8A31-F71E-CFA9-FD7CCA7D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263" y="7212091"/>
            <a:ext cx="2157024" cy="956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6038612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Modular Code Structure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" y="1752481"/>
            <a:ext cx="6342102" cy="63421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74280" y="1726644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Project Layout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74280" y="2254925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com.certapp: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Main application entry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574280" y="2656999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controller: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Handles HTTP requests and responses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74280" y="305907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model: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Data structures and business objects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74280" y="346114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service: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Business 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574280" y="3863221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application.yml: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Configuration 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574280" y="4265295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index.html: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Simple web interface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985133-78F1-58FD-E496-3DBEEAC3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8" y="1726644"/>
            <a:ext cx="6706365" cy="6367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5FCA1D-1439-C98A-6FA2-C356478F3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452" y="6567169"/>
            <a:ext cx="3610479" cy="16004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0183" y="400883"/>
            <a:ext cx="5635109" cy="455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55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Generation (Using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iText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10183" y="1220748"/>
            <a:ext cx="2650093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 rot="10800000" flipV="1">
            <a:off x="510183" y="1031347"/>
            <a:ext cx="11187607" cy="246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Does: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student info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certificate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that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10183" y="1878330"/>
            <a:ext cx="6627257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502564" y="1266349"/>
            <a:ext cx="13748695" cy="2235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7500580" y="1220748"/>
            <a:ext cx="228802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7500580" y="1594247"/>
            <a:ext cx="6627257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7500580" y="1878330"/>
            <a:ext cx="6627257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11" name="Text 8"/>
          <p:cNvSpPr/>
          <p:nvPr/>
        </p:nvSpPr>
        <p:spPr>
          <a:xfrm>
            <a:off x="7500580" y="2162413"/>
            <a:ext cx="6627257" cy="233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0562FA25-AC66-8CAD-316A-84426A9D3AC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2559" y="2111454"/>
            <a:ext cx="1087209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iTextPDF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(dependency in pom.xml)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 the code (CertificateService.java), we: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PDF document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text (student details)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it as a .pdf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7BF556-455A-CE07-B856-556758551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139" y="744313"/>
            <a:ext cx="5497550" cy="27342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0A08C1-F037-949F-E605-4761A10A7602}"/>
              </a:ext>
            </a:extLst>
          </p:cNvPr>
          <p:cNvSpPr txBox="1"/>
          <p:nvPr/>
        </p:nvSpPr>
        <p:spPr>
          <a:xfrm>
            <a:off x="502559" y="4235112"/>
            <a:ext cx="1204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Sending (Using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JavaMailSender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53500-E22D-6466-D033-975AA1176D60}"/>
              </a:ext>
            </a:extLst>
          </p:cNvPr>
          <p:cNvSpPr txBox="1"/>
          <p:nvPr/>
        </p:nvSpPr>
        <p:spPr>
          <a:xfrm>
            <a:off x="599393" y="4953352"/>
            <a:ext cx="6715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Does: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PDF certificate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student's email address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F33FD680-F16D-649B-511C-FB4BBC2873E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9393" y="5743217"/>
            <a:ext cx="708036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(spring-boot-starter-mail)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Configured sender email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application.yml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backend: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attach the PDF file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Compose an email with a message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it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JavaMailSender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567C7DE-527D-5165-41A6-CA5CAA44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021" y="4341254"/>
            <a:ext cx="7384832" cy="38026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0321" y="518755"/>
            <a:ext cx="8684062" cy="589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EC2 Deployment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60321" y="1485662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37511" y="1674257"/>
            <a:ext cx="2766298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EC2 Fundamentals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1037511" y="2082165"/>
            <a:ext cx="12932569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Elastic Compute Cloud (EC2) provides scalable computing capacity in the cloud.</a:t>
            </a:r>
            <a:endParaRPr lang="en-US" sz="1450" dirty="0"/>
          </a:p>
        </p:txBody>
      </p:sp>
      <p:sp>
        <p:nvSpPr>
          <p:cNvPr id="6" name="Shape 4"/>
          <p:cNvSpPr/>
          <p:nvPr/>
        </p:nvSpPr>
        <p:spPr>
          <a:xfrm>
            <a:off x="943332" y="2759154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320522" y="2947749"/>
            <a:ext cx="2791778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Instance Creation &amp; SSH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320522" y="3355658"/>
            <a:ext cx="1264955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 an EC2 instance, configure security groups, and securely connect via SSH using a key pair.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226344" y="4032647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603534" y="4221242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Java Runtime Setup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1603534" y="4629150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Java Development Kit (JDK) 17 on the EC2 instance for application execution.</a:t>
            </a:r>
            <a:endParaRPr lang="en-US" sz="1450" dirty="0"/>
          </a:p>
        </p:txBody>
      </p:sp>
      <p:sp>
        <p:nvSpPr>
          <p:cNvPr id="12" name="Shape 10"/>
          <p:cNvSpPr/>
          <p:nvPr/>
        </p:nvSpPr>
        <p:spPr>
          <a:xfrm>
            <a:off x="1509355" y="5306139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886545" y="5494734"/>
            <a:ext cx="2910245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JAR Transfer &amp; Execution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1886545" y="5902643"/>
            <a:ext cx="1208353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the compiled JAR file using `scp`. Run the application with `java -jar`.</a:t>
            </a:r>
            <a:endParaRPr lang="en-US" sz="1450" dirty="0"/>
          </a:p>
        </p:txBody>
      </p:sp>
      <p:sp>
        <p:nvSpPr>
          <p:cNvPr id="15" name="Shape 13"/>
          <p:cNvSpPr/>
          <p:nvPr/>
        </p:nvSpPr>
        <p:spPr>
          <a:xfrm>
            <a:off x="1226344" y="6579632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603534" y="6768227"/>
            <a:ext cx="2637592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Network Configuration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1603534" y="7176135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an inbound rule for port 8080 in the security group to allow external access. Access via public IP.</a:t>
            </a:r>
            <a:endParaRPr lang="en-US" sz="14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01CD69-7C7C-C756-B407-D960A64E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658" y="7132662"/>
            <a:ext cx="2284742" cy="10127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EEF6F-3F59-CECC-2875-5FC96F3C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" y="345687"/>
            <a:ext cx="6846849" cy="2910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F7C90-E544-6764-90CA-C25979FE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88" y="782402"/>
            <a:ext cx="6311590" cy="2037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F6544-6F61-9736-72D8-C7635E7F13CB}"/>
              </a:ext>
            </a:extLst>
          </p:cNvPr>
          <p:cNvSpPr txBox="1"/>
          <p:nvPr/>
        </p:nvSpPr>
        <p:spPr>
          <a:xfrm>
            <a:off x="3088890" y="3434576"/>
            <a:ext cx="5073805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Instance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B5C77-AEA8-5FF6-4DF4-6A9A35298382}"/>
              </a:ext>
            </a:extLst>
          </p:cNvPr>
          <p:cNvSpPr txBox="1"/>
          <p:nvPr/>
        </p:nvSpPr>
        <p:spPr>
          <a:xfrm>
            <a:off x="9801922" y="3077738"/>
            <a:ext cx="4293219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Java in Ec2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0CD5E-0FA1-1084-892B-B5D87BACF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85" y="4562538"/>
            <a:ext cx="7337503" cy="2382050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034D636C-42E1-3F34-7078-AF0041D1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8" y="7102385"/>
            <a:ext cx="6684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uccessful transfer of the certificategenerator.jar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4B540F-A2FE-713C-1DA0-0A86339B4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720" y="4886667"/>
            <a:ext cx="6004758" cy="17337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057C55-C09E-9335-BF14-8AE95D3C2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8531" y="7560685"/>
            <a:ext cx="2575930" cy="6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0180" y="385048"/>
            <a:ext cx="3501271" cy="4376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Approach in Our Project</a:t>
            </a:r>
            <a:endParaRPr lang="en-US" sz="2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90180" y="1172766"/>
            <a:ext cx="1750576" cy="218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490180" y="1531501"/>
            <a:ext cx="6654165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90180" y="1804392"/>
            <a:ext cx="6654165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7493675" y="1172766"/>
            <a:ext cx="2120146" cy="218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7493675" y="1531501"/>
            <a:ext cx="6654165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7493675" y="1804392"/>
            <a:ext cx="6654165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11" name="Text 8"/>
          <p:cNvSpPr/>
          <p:nvPr/>
        </p:nvSpPr>
        <p:spPr>
          <a:xfrm>
            <a:off x="7493675" y="2077283"/>
            <a:ext cx="6654165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endParaRPr lang="en-US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F86220-F29E-7148-2F26-EDFC1200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722" y="6892720"/>
            <a:ext cx="2899318" cy="12159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50DA72-A2C1-FDA1-91CB-4C29E04973CD}"/>
              </a:ext>
            </a:extLst>
          </p:cNvPr>
          <p:cNvSpPr txBox="1"/>
          <p:nvPr/>
        </p:nvSpPr>
        <p:spPr>
          <a:xfrm>
            <a:off x="490180" y="1172766"/>
            <a:ext cx="12579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Used: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version control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collaboration via GitHub repo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pushed and maintained centrally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Workflow: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member cloned the repo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assigned module (Controller, Model, Service, etc.)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Pushed changes using Git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53025-548C-ACED-8C5B-F04C0B970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191" y="388204"/>
            <a:ext cx="5497552" cy="2741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D6CC71-F8B7-C926-B04F-6132B94DAC4D}"/>
              </a:ext>
            </a:extLst>
          </p:cNvPr>
          <p:cNvSpPr txBox="1"/>
          <p:nvPr/>
        </p:nvSpPr>
        <p:spPr>
          <a:xfrm>
            <a:off x="490180" y="4958418"/>
            <a:ext cx="412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CB78C-31FE-7AD2-1586-3742F19D860D}"/>
              </a:ext>
            </a:extLst>
          </p:cNvPr>
          <p:cNvSpPr txBox="1"/>
          <p:nvPr/>
        </p:nvSpPr>
        <p:spPr>
          <a:xfrm>
            <a:off x="490180" y="5420082"/>
            <a:ext cx="5769309" cy="258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Planned: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CI (Continuous Integration)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Auto-build the project on every push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3C91936E-1C24-7633-A96F-B038D8BD094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90179" y="6666430"/>
            <a:ext cx="7830259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/workflows/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maven.yml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testing and deployment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C83C81-8B9E-D746-8597-101D8F9F2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362" y="3718254"/>
            <a:ext cx="5182381" cy="3782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676</Words>
  <Application>Microsoft Office PowerPoint</Application>
  <PresentationFormat>Custom</PresentationFormat>
  <Paragraphs>126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Inter</vt:lpstr>
      <vt:lpstr>Inter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RAGHU</dc:creator>
  <cp:lastModifiedBy>Raghu ramaraju</cp:lastModifiedBy>
  <cp:revision>7</cp:revision>
  <dcterms:created xsi:type="dcterms:W3CDTF">2025-07-11T16:24:00Z</dcterms:created>
  <dcterms:modified xsi:type="dcterms:W3CDTF">2025-07-12T06:29:51Z</dcterms:modified>
</cp:coreProperties>
</file>