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5919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9405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9293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5109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0230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3825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6284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329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8419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952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8822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426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2038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260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56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414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3622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3813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7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5034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202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154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137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1469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73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3305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389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010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2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44885" y="3504647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K. Raghul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65/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4731222032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B.COM(CORPORATE SECRECTARYSHIP)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8938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976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8164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9951479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679447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496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322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92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9698576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60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3987180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6199891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177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743200" y="2354703"/>
            <a:ext cx="8534019" cy="21236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7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2024-09-03T03:45:43Z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