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B-4FCD-9E3D-744E9A960740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B-4FCD-9E3D-744E9A960740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B-4FCD-9E3D-744E9A960740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EB-4FCD-9E3D-744E9A960740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B-4FCD-9E3D-744E9A960740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EB-4FCD-9E3D-744E9A960740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B-4FCD-9E3D-744E9A960740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EB-4FCD-9E3D-744E9A960740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EB-4FCD-9E3D-744E9A960740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EB-4FCD-9E3D-744E9A960740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EB-4FCD-9E3D-744E9A960740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DEB-4FCD-9E3D-744E9A960740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EB-4FCD-9E3D-744E9A960740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DEB-4FCD-9E3D-744E9A960740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EB-4FCD-9E3D-744E9A960740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DEB-4FCD-9E3D-744E9A960740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EB-4FCD-9E3D-744E9A960740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DEB-4FCD-9E3D-744E9A960740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EB-4FCD-9E3D-744E9A960740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DEB-4FCD-9E3D-744E9A960740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EB-4FCD-9E3D-744E9A960740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EB-4FCD-9E3D-744E9A960740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DEB-4FCD-9E3D-744E9A960740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DEB-4FCD-9E3D-744E9A960740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EB-4FCD-9E3D-744E9A960740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DEB-4FCD-9E3D-744E9A960740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DEB-4FCD-9E3D-744E9A960740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DEB-4FCD-9E3D-744E9A960740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DEB-4FCD-9E3D-744E9A960740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DEB-4FCD-9E3D-744E9A960740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DEB-4FCD-9E3D-744E9A960740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DEB-4FCD-9E3D-744E9A960740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DEB-4FCD-9E3D-744E9A960740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DEB-4FCD-9E3D-744E9A960740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DEB-4FCD-9E3D-744E9A960740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DEB-4FCD-9E3D-744E9A960740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DEB-4FCD-9E3D-744E9A960740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DEB-4FCD-9E3D-744E9A960740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DEB-4FCD-9E3D-744E9A960740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DEB-4FCD-9E3D-744E9A960740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DEB-4FCD-9E3D-744E9A960740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DEB-4FCD-9E3D-744E9A960740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DEB-4FCD-9E3D-744E9A960740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DEB-4FCD-9E3D-744E9A960740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DEB-4FCD-9E3D-744E9A960740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DEB-4FCD-9E3D-744E9A960740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DEB-4FCD-9E3D-744E9A960740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DEB-4FCD-9E3D-744E9A960740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DEB-4FCD-9E3D-744E9A960740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DEB-4FCD-9E3D-744E9A960740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DEB-4FCD-9E3D-744E9A960740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DEB-4FCD-9E3D-744E9A960740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DEB-4FCD-9E3D-744E9A960740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DEB-4FCD-9E3D-744E9A960740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DEB-4FCD-9E3D-744E9A960740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DEB-4FCD-9E3D-744E9A960740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DEB-4FCD-9E3D-744E9A960740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DEB-4FCD-9E3D-744E9A960740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DEB-4FCD-9E3D-744E9A960740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DEB-4FCD-9E3D-744E9A960740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DEB-4FCD-9E3D-744E9A960740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DEB-4FCD-9E3D-744E9A960740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DEB-4FCD-9E3D-744E9A960740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DEB-4FCD-9E3D-744E9A960740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DEB-4FCD-9E3D-744E9A960740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DEB-4FCD-9E3D-744E9A960740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DEB-4FCD-9E3D-744E9A960740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DEB-4FCD-9E3D-744E9A960740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DEB-4FCD-9E3D-744E9A960740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DEB-4FCD-9E3D-744E9A960740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DEB-4FCD-9E3D-744E9A960740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DEB-4FCD-9E3D-744E9A960740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DEB-4FCD-9E3D-744E9A960740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DEB-4FCD-9E3D-744E9A960740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DEB-4FCD-9E3D-744E9A960740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DEB-4FCD-9E3D-744E9A960740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DEB-4FCD-9E3D-744E9A960740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DEB-4FCD-9E3D-744E9A960740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DEB-4FCD-9E3D-744E9A960740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DEB-4FCD-9E3D-744E9A960740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DEB-4FCD-9E3D-744E9A960740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DEB-4FCD-9E3D-744E9A960740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DEB-4FCD-9E3D-744E9A960740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DEB-4FCD-9E3D-744E9A960740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DEB-4FCD-9E3D-744E9A960740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DEB-4FCD-9E3D-744E9A960740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DEB-4FCD-9E3D-744E9A960740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DEB-4FCD-9E3D-744E9A960740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DEB-4FCD-9E3D-744E9A960740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DEB-4FCD-9E3D-744E9A960740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DEB-4FCD-9E3D-744E9A960740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DEB-4FCD-9E3D-744E9A960740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DEB-4FCD-9E3D-744E9A960740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DEB-4FCD-9E3D-744E9A960740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DEB-4FCD-9E3D-744E9A960740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DEB-4FCD-9E3D-744E9A960740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DEB-4FCD-9E3D-744E9A960740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DEB-4FCD-9E3D-744E9A960740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DEB-4FCD-9E3D-744E9A960740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DEB-4FCD-9E3D-744E9A960740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DEB-4FCD-9E3D-744E9A960740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DEB-4FCD-9E3D-744E9A960740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DEB-4FCD-9E3D-744E9A960740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DEB-4FCD-9E3D-744E9A960740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DEB-4FCD-9E3D-744E9A960740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DEB-4FCD-9E3D-744E9A960740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DEB-4FCD-9E3D-744E9A960740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DEB-4FCD-9E3D-744E9A960740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DEB-4FCD-9E3D-744E9A960740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DEB-4FCD-9E3D-744E9A960740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DEB-4FCD-9E3D-744E9A960740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DEB-4FCD-9E3D-744E9A960740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DEB-4FCD-9E3D-744E9A960740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DEB-4FCD-9E3D-744E9A960740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DEB-4FCD-9E3D-744E9A960740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DEB-4FCD-9E3D-744E9A960740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DEB-4FCD-9E3D-744E9A960740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DEB-4FCD-9E3D-744E9A960740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DEB-4FCD-9E3D-744E9A960740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DEB-4FCD-9E3D-744E9A960740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DEB-4FCD-9E3D-744E9A960740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DEB-4FCD-9E3D-744E9A960740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DEB-4FCD-9E3D-744E9A960740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DEB-4FCD-9E3D-744E9A960740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DEB-4FCD-9E3D-744E9A960740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DEB-4FCD-9E3D-744E9A960740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DEB-4FCD-9E3D-744E9A960740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DEB-4FCD-9E3D-744E9A960740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DEB-4FCD-9E3D-744E9A960740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DEB-4FCD-9E3D-744E9A960740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DEB-4FCD-9E3D-744E9A960740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DEB-4FCD-9E3D-744E9A960740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DEB-4FCD-9E3D-744E9A960740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DEB-4FCD-9E3D-744E9A960740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DEB-4FCD-9E3D-744E9A960740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DEB-4FCD-9E3D-744E9A960740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DEB-4FCD-9E3D-744E9A960740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DEB-4FCD-9E3D-744E9A960740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DEB-4FCD-9E3D-744E9A960740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DEB-4FCD-9E3D-744E9A960740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DEB-4FCD-9E3D-744E9A960740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DEB-4FCD-9E3D-744E9A960740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DEB-4FCD-9E3D-744E9A960740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DEB-4FCD-9E3D-744E9A960740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DEB-4FCD-9E3D-744E9A960740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DEB-4FCD-9E3D-744E9A960740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DEB-4FCD-9E3D-744E9A960740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DEB-4FCD-9E3D-744E9A960740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DEB-4FCD-9E3D-744E9A960740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DEB-4FCD-9E3D-744E9A960740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DEB-4FCD-9E3D-744E9A960740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DEB-4FCD-9E3D-744E9A960740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DEB-4FCD-9E3D-744E9A960740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DEB-4FCD-9E3D-744E9A960740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DEB-4FCD-9E3D-744E9A960740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DEB-4FCD-9E3D-744E9A960740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DEB-4FCD-9E3D-744E9A960740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DEB-4FCD-9E3D-744E9A960740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DEB-4FCD-9E3D-744E9A960740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DEB-4FCD-9E3D-744E9A960740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DEB-4FCD-9E3D-744E9A960740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DEB-4FCD-9E3D-744E9A960740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DEB-4FCD-9E3D-744E9A960740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DEB-4FCD-9E3D-744E9A960740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DEB-4FCD-9E3D-744E9A960740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DEB-4FCD-9E3D-744E9A960740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DEB-4FCD-9E3D-744E9A960740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DEB-4FCD-9E3D-744E9A960740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DEB-4FCD-9E3D-744E9A960740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DEB-4FCD-9E3D-744E9A960740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DEB-4FCD-9E3D-744E9A960740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DEB-4FCD-9E3D-744E9A960740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DEB-4FCD-9E3D-744E9A960740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DEB-4FCD-9E3D-744E9A960740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DEB-4FCD-9E3D-744E9A960740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DEB-4FCD-9E3D-744E9A960740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DEB-4FCD-9E3D-744E9A960740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DEB-4FCD-9E3D-744E9A960740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DEB-4FCD-9E3D-744E9A960740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DEB-4FCD-9E3D-744E9A960740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DEB-4FCD-9E3D-744E9A960740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DEB-4FCD-9E3D-744E9A960740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DEB-4FCD-9E3D-744E9A960740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DEB-4FCD-9E3D-744E9A960740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DEB-4FCD-9E3D-744E9A960740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DEB-4FCD-9E3D-744E9A960740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DEB-4FCD-9E3D-744E9A960740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EDEB-4FCD-9E3D-744E9A960740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EDEB-4FCD-9E3D-744E9A960740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EDEB-4FCD-9E3D-744E9A960740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EDEB-4FCD-9E3D-744E9A960740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EDEB-4FCD-9E3D-744E9A960740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EDEB-4FCD-9E3D-744E9A960740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EDEB-4FCD-9E3D-744E9A960740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EDEB-4FCD-9E3D-744E9A960740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EDEB-4FCD-9E3D-744E9A960740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EDEB-4FCD-9E3D-744E9A96074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5-43A0-9F6B-5D59CD997DCF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5-43A0-9F6B-5D59CD997DCF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5-43A0-9F6B-5D59CD997DCF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5-43A0-9F6B-5D59CD997DCF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5-43A0-9F6B-5D59CD997DCF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C5-43A0-9F6B-5D59CD997DCF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C5-43A0-9F6B-5D59CD997DCF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C5-43A0-9F6B-5D59CD997DCF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5-43A0-9F6B-5D59CD997DCF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C5-43A0-9F6B-5D59CD997DCF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5-43A0-9F6B-5D59CD997DCF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C5-43A0-9F6B-5D59CD997DCF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C5-43A0-9F6B-5D59CD997DCF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C5-43A0-9F6B-5D59CD997DCF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C5-43A0-9F6B-5D59CD997DCF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C5-43A0-9F6B-5D59CD997DCF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C5-43A0-9F6B-5D59CD997DCF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9C5-43A0-9F6B-5D59CD997DCF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C5-43A0-9F6B-5D59CD997DCF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9C5-43A0-9F6B-5D59CD997DCF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C5-43A0-9F6B-5D59CD997DCF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5-43A0-9F6B-5D59CD997DCF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9C5-43A0-9F6B-5D59CD997DCF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9C5-43A0-9F6B-5D59CD997DCF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9C5-43A0-9F6B-5D59CD997DCF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9C5-43A0-9F6B-5D59CD997DCF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9C5-43A0-9F6B-5D59CD997DCF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09C5-43A0-9F6B-5D59CD997DCF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9C5-43A0-9F6B-5D59CD997DCF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9C5-43A0-9F6B-5D59CD997DCF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09C5-43A0-9F6B-5D59CD997DCF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09C5-43A0-9F6B-5D59CD997DCF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5-43A0-9F6B-5D59CD997DCF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9C5-43A0-9F6B-5D59CD997DCF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9C5-43A0-9F6B-5D59CD997DCF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09C5-43A0-9F6B-5D59CD997DCF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9C5-43A0-9F6B-5D59CD997DCF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09C5-43A0-9F6B-5D59CD997DCF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9C5-43A0-9F6B-5D59CD997DCF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9C5-43A0-9F6B-5D59CD997DCF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09C5-43A0-9F6B-5D59CD997DCF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C5-43A0-9F6B-5D59CD997DCF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9C5-43A0-9F6B-5D59CD997DCF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9C5-43A0-9F6B-5D59CD997DCF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9C5-43A0-9F6B-5D59CD997DCF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9C5-43A0-9F6B-5D59CD997DCF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09C5-43A0-9F6B-5D59CD997DCF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09C5-43A0-9F6B-5D59CD997DCF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09C5-43A0-9F6B-5D59CD997DCF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9C5-43A0-9F6B-5D59CD997DCF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09C5-43A0-9F6B-5D59CD997DCF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09C5-43A0-9F6B-5D59CD997DCF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09C5-43A0-9F6B-5D59CD997DCF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9C5-43A0-9F6B-5D59CD997DCF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9C5-43A0-9F6B-5D59CD997DCF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09C5-43A0-9F6B-5D59CD997DCF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09C5-43A0-9F6B-5D59CD997DCF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09C5-43A0-9F6B-5D59CD997DCF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09C5-43A0-9F6B-5D59CD997DCF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9C5-43A0-9F6B-5D59CD997DCF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09C5-43A0-9F6B-5D59CD997DCF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09C5-43A0-9F6B-5D59CD997DCF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C5-43A0-9F6B-5D59CD997DCF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09C5-43A0-9F6B-5D59CD997DCF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9C5-43A0-9F6B-5D59CD997DCF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09C5-43A0-9F6B-5D59CD997DCF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09C5-43A0-9F6B-5D59CD997DCF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09C5-43A0-9F6B-5D59CD997DCF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9C5-43A0-9F6B-5D59CD997DCF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9C5-43A0-9F6B-5D59CD997DCF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9C5-43A0-9F6B-5D59CD997DCF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09C5-43A0-9F6B-5D59CD997DCF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09C5-43A0-9F6B-5D59CD997DCF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09C5-43A0-9F6B-5D59CD997DCF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9C5-43A0-9F6B-5D59CD997DCF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09C5-43A0-9F6B-5D59CD997DCF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09C5-43A0-9F6B-5D59CD997DCF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09C5-43A0-9F6B-5D59CD997DCF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9C5-43A0-9F6B-5D59CD997DCF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9C5-43A0-9F6B-5D59CD997DCF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9C5-43A0-9F6B-5D59CD997DCF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09C5-43A0-9F6B-5D59CD997DCF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9C5-43A0-9F6B-5D59CD997DCF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C5-43A0-9F6B-5D59CD997DCF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09C5-43A0-9F6B-5D59CD997DCF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09C5-43A0-9F6B-5D59CD997DCF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09C5-43A0-9F6B-5D59CD997DCF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09C5-43A0-9F6B-5D59CD997DCF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09C5-43A0-9F6B-5D59CD997DCF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09C5-43A0-9F6B-5D59CD997DCF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09C5-43A0-9F6B-5D59CD997DCF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9C5-43A0-9F6B-5D59CD997DCF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09C5-43A0-9F6B-5D59CD997DCF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09C5-43A0-9F6B-5D59CD997DCF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09C5-43A0-9F6B-5D59CD997DCF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09C5-43A0-9F6B-5D59CD997DCF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09C5-43A0-9F6B-5D59CD997DCF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09C5-43A0-9F6B-5D59CD997DCF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09C5-43A0-9F6B-5D59CD997DCF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09C5-43A0-9F6B-5D59CD997DCF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09C5-43A0-9F6B-5D59CD997DCF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09C5-43A0-9F6B-5D59CD997DCF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09C5-43A0-9F6B-5D59CD997DCF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09C5-43A0-9F6B-5D59CD997DCF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09C5-43A0-9F6B-5D59CD997DCF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09C5-43A0-9F6B-5D59CD997DCF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09C5-43A0-9F6B-5D59CD997DCF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9C5-43A0-9F6B-5D59CD997DCF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09C5-43A0-9F6B-5D59CD997DCF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09C5-43A0-9F6B-5D59CD997DCF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09C5-43A0-9F6B-5D59CD997DCF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09C5-43A0-9F6B-5D59CD997DCF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09C5-43A0-9F6B-5D59CD997DCF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09C5-43A0-9F6B-5D59CD997DCF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9C5-43A0-9F6B-5D59CD997DCF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09C5-43A0-9F6B-5D59CD997DCF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09C5-43A0-9F6B-5D59CD997DCF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09C5-43A0-9F6B-5D59CD997DCF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09C5-43A0-9F6B-5D59CD997DCF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09C5-43A0-9F6B-5D59CD997DCF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09C5-43A0-9F6B-5D59CD997DCF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09C5-43A0-9F6B-5D59CD997DCF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09C5-43A0-9F6B-5D59CD997DCF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09C5-43A0-9F6B-5D59CD997DCF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09C5-43A0-9F6B-5D59CD997DCF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09C5-43A0-9F6B-5D59CD997DCF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09C5-43A0-9F6B-5D59CD997DCF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09C5-43A0-9F6B-5D59CD997DCF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09C5-43A0-9F6B-5D59CD997DCF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09C5-43A0-9F6B-5D59CD997DCF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09C5-43A0-9F6B-5D59CD997DCF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09C5-43A0-9F6B-5D59CD997DCF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09C5-43A0-9F6B-5D59CD997DCF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09C5-43A0-9F6B-5D59CD997DCF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9C5-43A0-9F6B-5D59CD997DCF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09C5-43A0-9F6B-5D59CD997DCF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09C5-43A0-9F6B-5D59CD997DCF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09C5-43A0-9F6B-5D59CD997DCF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09C5-43A0-9F6B-5D59CD997DCF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09C5-43A0-9F6B-5D59CD997DCF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09C5-43A0-9F6B-5D59CD997DCF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9C5-43A0-9F6B-5D59CD997DCF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09C5-43A0-9F6B-5D59CD997DCF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09C5-43A0-9F6B-5D59CD997DCF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09C5-43A0-9F6B-5D59CD997DCF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09C5-43A0-9F6B-5D59CD997DCF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09C5-43A0-9F6B-5D59CD997DCF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09C5-43A0-9F6B-5D59CD997DCF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09C5-43A0-9F6B-5D59CD997DCF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09C5-43A0-9F6B-5D59CD997DCF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09C5-43A0-9F6B-5D59CD997DCF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09C5-43A0-9F6B-5D59CD997DCF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09C5-43A0-9F6B-5D59CD997DCF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09C5-43A0-9F6B-5D59CD997DCF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09C5-43A0-9F6B-5D59CD997DCF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09C5-43A0-9F6B-5D59CD997DCF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09C5-43A0-9F6B-5D59CD997DCF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09C5-43A0-9F6B-5D59CD997DCF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09C5-43A0-9F6B-5D59CD997DCF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09C5-43A0-9F6B-5D59CD997DCF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09C5-43A0-9F6B-5D59CD997DCF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9C5-43A0-9F6B-5D59CD997DCF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09C5-43A0-9F6B-5D59CD997DCF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09C5-43A0-9F6B-5D59CD997DCF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09C5-43A0-9F6B-5D59CD997DCF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09C5-43A0-9F6B-5D59CD997DCF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09C5-43A0-9F6B-5D59CD997DCF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09C5-43A0-9F6B-5D59CD997DCF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09C5-43A0-9F6B-5D59CD997DCF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09C5-43A0-9F6B-5D59CD997DCF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09C5-43A0-9F6B-5D59CD997DCF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09C5-43A0-9F6B-5D59CD997DCF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09C5-43A0-9F6B-5D59CD997DCF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09C5-43A0-9F6B-5D59CD997DCF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09C5-43A0-9F6B-5D59CD997DCF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09C5-43A0-9F6B-5D59CD997DCF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09C5-43A0-9F6B-5D59CD997DCF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09C5-43A0-9F6B-5D59CD997DCF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09C5-43A0-9F6B-5D59CD997DCF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09C5-43A0-9F6B-5D59CD997DCF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09C5-43A0-9F6B-5D59CD997DCF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09C5-43A0-9F6B-5D59CD997DCF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09C5-43A0-9F6B-5D59CD997DCF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09C5-43A0-9F6B-5D59CD997DCF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09C5-43A0-9F6B-5D59CD997DCF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09C5-43A0-9F6B-5D59CD997DCF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09C5-43A0-9F6B-5D59CD997DCF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09C5-43A0-9F6B-5D59CD997DCF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9C5-43A0-9F6B-5D59CD997DCF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09C5-43A0-9F6B-5D59CD997DCF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09C5-43A0-9F6B-5D59CD997DCF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09C5-43A0-9F6B-5D59CD997DCF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09C5-43A0-9F6B-5D59CD997DCF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09C5-43A0-9F6B-5D59CD997DCF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09C5-43A0-9F6B-5D59CD997DCF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09C5-43A0-9F6B-5D59CD997DCF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09C5-43A0-9F6B-5D59CD997DCF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60278" y="3183403"/>
            <a:ext cx="7459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 RAGHUL</a:t>
            </a:r>
          </a:p>
          <a:p>
            <a:r>
              <a:rPr lang="en-US" sz="2400" dirty="0"/>
              <a:t>REGISTER NO:312220388 : NM USER ID : asunm1725312220388</a:t>
            </a:r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F893-87FF-208B-6B0C-5A723AED5BB8}"/>
              </a:ext>
            </a:extLst>
          </p:cNvPr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5F09-5F97-071E-D1F5-61CD7EDCB4C3}"/>
              </a:ext>
            </a:extLst>
          </p:cNvPr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F7D-D676-4637-11D1-090C65FB6836}"/>
              </a:ext>
            </a:extLst>
          </p:cNvPr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C37D-6C3D-AF8C-E66A-383C64626F8A}"/>
              </a:ext>
            </a:extLst>
          </p:cNvPr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0409-98BA-A777-C755-B4EA3E4AF162}"/>
              </a:ext>
            </a:extLst>
          </p:cNvPr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FC7-7ABA-9355-F1AD-C06BB8EB3861}"/>
              </a:ext>
            </a:extLst>
          </p:cNvPr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ED6E-DBC5-17A3-163C-DE98A6A4854F}"/>
              </a:ext>
            </a:extLst>
          </p:cNvPr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400222"/>
              </p:ext>
            </p:extLst>
          </p:nvPr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1594"/>
              </p:ext>
            </p:extLst>
          </p:nvPr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192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raghulmsr9196@gmail.com</cp:lastModifiedBy>
  <cp:revision>15</cp:revision>
  <dcterms:created xsi:type="dcterms:W3CDTF">2024-03-29T15:07:22Z</dcterms:created>
  <dcterms:modified xsi:type="dcterms:W3CDTF">2024-09-05T05:21:51Z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