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Raghul-V/HackonWithAmazo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jpeg" Type="http://schemas.openxmlformats.org/officeDocument/2006/relationships/image"/><Relationship Id="rId11" Target="../media/image11.png" Type="http://schemas.openxmlformats.org/officeDocument/2006/relationships/image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Relationship Id="rId8" Target="../media/image8.jpeg" Type="http://schemas.openxmlformats.org/officeDocument/2006/relationships/image"/><Relationship Id="rId9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A logo on a dark background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7322830"/>
            <a:ext cx="18288000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Poppins Bold"/>
              </a:rPr>
              <a:t>Team: All Test Cases Passed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210105"/>
            <a:ext cx="18288000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Poppins Bold"/>
              </a:rPr>
              <a:t>Members: Raghul, Sachin Abhinav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6105" y="2417140"/>
            <a:ext cx="3857158" cy="7039313"/>
          </a:xfrm>
          <a:custGeom>
            <a:avLst/>
            <a:gdLst/>
            <a:ahLst/>
            <a:cxnLst/>
            <a:rect r="r" b="b" t="t" l="l"/>
            <a:pathLst>
              <a:path h="7039313" w="3857158">
                <a:moveTo>
                  <a:pt x="0" y="0"/>
                </a:moveTo>
                <a:lnTo>
                  <a:pt x="3857157" y="0"/>
                </a:lnTo>
                <a:lnTo>
                  <a:pt x="3857157" y="7039313"/>
                </a:lnTo>
                <a:lnTo>
                  <a:pt x="0" y="7039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420576"/>
            <a:ext cx="8658225" cy="5032442"/>
          </a:xfrm>
          <a:custGeom>
            <a:avLst/>
            <a:gdLst/>
            <a:ahLst/>
            <a:cxnLst/>
            <a:rect r="r" b="b" t="t" l="l"/>
            <a:pathLst>
              <a:path h="5032442" w="8658225">
                <a:moveTo>
                  <a:pt x="0" y="0"/>
                </a:moveTo>
                <a:lnTo>
                  <a:pt x="8658225" y="0"/>
                </a:lnTo>
                <a:lnTo>
                  <a:pt x="8658225" y="5032442"/>
                </a:lnTo>
                <a:lnTo>
                  <a:pt x="0" y="5032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94172"/>
            <a:ext cx="3193137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Scope for </a:t>
            </a:r>
            <a:r>
              <a:rPr lang="en-US" sz="2400">
                <a:solidFill>
                  <a:srgbClr val="000000"/>
                </a:solidFill>
                <a:latin typeface="Poppins Bold"/>
              </a:rPr>
              <a:t>Scalability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86925" y="1794172"/>
            <a:ext cx="498633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Marketplace Domain Expansion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61368" y="3932207"/>
            <a:ext cx="4965264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Poppi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6996" y="5611844"/>
            <a:ext cx="1289400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 Bold"/>
              </a:rPr>
              <a:t>GitHub Repo: </a:t>
            </a:r>
            <a:r>
              <a:rPr lang="en-US" sz="3000" u="sng">
                <a:solidFill>
                  <a:srgbClr val="000000"/>
                </a:solidFill>
                <a:latin typeface="Poppins"/>
                <a:hlinkClick r:id="rId3" tooltip="https://github.com/Raghul-V/HackonWithAmazon"/>
              </a:rPr>
              <a:t>https://github.com/Raghul-V/HackonWithAmazon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94463"/>
            <a:ext cx="305633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46020"/>
            <a:ext cx="16230600" cy="954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Poppins"/>
              </a:rPr>
              <a:t>Develop an enhanced shopping experience by leveraging visual AI technology to improve product search, recommendations, and item identification in text, image, or video content. The goal is to create a more seamless, personalized, and engaging shopping experience for customers by harnessing the power of visual AI and computer vision technologies.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513070"/>
            <a:ext cx="309991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Scope of Innovation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66485"/>
            <a:ext cx="16230600" cy="284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Fashion </a:t>
            </a:r>
            <a:r>
              <a:rPr lang="en-US" sz="1800">
                <a:solidFill>
                  <a:srgbClr val="000000"/>
                </a:solidFill>
                <a:latin typeface="Poppins"/>
              </a:rPr>
              <a:t>Item Identification</a:t>
            </a:r>
          </a:p>
          <a:p>
            <a:pPr algn="l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A</a:t>
            </a:r>
            <a:r>
              <a:rPr lang="en-US" sz="1800">
                <a:solidFill>
                  <a:srgbClr val="000000"/>
                </a:solidFill>
                <a:latin typeface="Poppins"/>
              </a:rPr>
              <a:t>llowing users to identify fashion products featured in video content with relevent metadata utilizing computer vision, advanced object detection and image recognition algorithms to analyze video frames in real-time.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Product Search</a:t>
            </a:r>
          </a:p>
          <a:p>
            <a:pPr algn="l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Implementing a robust visual similarity search engine that compares identified fashion items against Amazon's extensive fashion product database with deep learning models.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Recommendations</a:t>
            </a:r>
          </a:p>
          <a:p>
            <a:pPr algn="l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Poppins"/>
              </a:rPr>
              <a:t>Developing personalized product recommendations based on visual similarity and user preferences, providing users with direct links to the products on Amazon.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810000"/>
            <a:ext cx="2666762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Current Scenario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463415"/>
            <a:ext cx="16230600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Poppins"/>
              </a:rPr>
              <a:t>Difficulty in Identifying Products - Users often struggle to find specific fashion items seen in videos due to the lack of integration between Entertainment content and Shopping.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6549" y="2548899"/>
            <a:ext cx="3945087" cy="3785604"/>
          </a:xfrm>
          <a:custGeom>
            <a:avLst/>
            <a:gdLst/>
            <a:ahLst/>
            <a:cxnLst/>
            <a:rect r="r" b="b" t="t" l="l"/>
            <a:pathLst>
              <a:path h="3785604" w="3945087">
                <a:moveTo>
                  <a:pt x="0" y="0"/>
                </a:moveTo>
                <a:lnTo>
                  <a:pt x="3945087" y="0"/>
                </a:lnTo>
                <a:lnTo>
                  <a:pt x="3945087" y="3785604"/>
                </a:lnTo>
                <a:lnTo>
                  <a:pt x="0" y="3785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64983" y="2548899"/>
            <a:ext cx="2289533" cy="3114555"/>
          </a:xfrm>
          <a:custGeom>
            <a:avLst/>
            <a:gdLst/>
            <a:ahLst/>
            <a:cxnLst/>
            <a:rect r="r" b="b" t="t" l="l"/>
            <a:pathLst>
              <a:path h="3114555" w="2289533">
                <a:moveTo>
                  <a:pt x="0" y="0"/>
                </a:moveTo>
                <a:lnTo>
                  <a:pt x="2289533" y="0"/>
                </a:lnTo>
                <a:lnTo>
                  <a:pt x="2289533" y="3114554"/>
                </a:lnTo>
                <a:lnTo>
                  <a:pt x="0" y="3114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9200" y="2548899"/>
            <a:ext cx="2289533" cy="2929024"/>
          </a:xfrm>
          <a:custGeom>
            <a:avLst/>
            <a:gdLst/>
            <a:ahLst/>
            <a:cxnLst/>
            <a:rect r="r" b="b" t="t" l="l"/>
            <a:pathLst>
              <a:path h="2929024" w="2289533">
                <a:moveTo>
                  <a:pt x="0" y="0"/>
                </a:moveTo>
                <a:lnTo>
                  <a:pt x="2289533" y="0"/>
                </a:lnTo>
                <a:lnTo>
                  <a:pt x="2289533" y="2929023"/>
                </a:lnTo>
                <a:lnTo>
                  <a:pt x="0" y="292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6364" y="7562429"/>
            <a:ext cx="2474472" cy="1749196"/>
          </a:xfrm>
          <a:custGeom>
            <a:avLst/>
            <a:gdLst/>
            <a:ahLst/>
            <a:cxnLst/>
            <a:rect r="r" b="b" t="t" l="l"/>
            <a:pathLst>
              <a:path h="1749196" w="2474472">
                <a:moveTo>
                  <a:pt x="0" y="0"/>
                </a:moveTo>
                <a:lnTo>
                  <a:pt x="2474472" y="0"/>
                </a:lnTo>
                <a:lnTo>
                  <a:pt x="2474472" y="1749196"/>
                </a:lnTo>
                <a:lnTo>
                  <a:pt x="0" y="17491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16670" y="6582240"/>
            <a:ext cx="4351942" cy="2742735"/>
          </a:xfrm>
          <a:custGeom>
            <a:avLst/>
            <a:gdLst/>
            <a:ahLst/>
            <a:cxnLst/>
            <a:rect r="r" b="b" t="t" l="l"/>
            <a:pathLst>
              <a:path h="2742735" w="4351942">
                <a:moveTo>
                  <a:pt x="0" y="0"/>
                </a:moveTo>
                <a:lnTo>
                  <a:pt x="4351942" y="0"/>
                </a:lnTo>
                <a:lnTo>
                  <a:pt x="4351942" y="2742735"/>
                </a:lnTo>
                <a:lnTo>
                  <a:pt x="0" y="2742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6364" y="2548899"/>
            <a:ext cx="2474472" cy="4552175"/>
          </a:xfrm>
          <a:custGeom>
            <a:avLst/>
            <a:gdLst/>
            <a:ahLst/>
            <a:cxnLst/>
            <a:rect r="r" b="b" t="t" l="l"/>
            <a:pathLst>
              <a:path h="4552175" w="2474472">
                <a:moveTo>
                  <a:pt x="0" y="0"/>
                </a:moveTo>
                <a:lnTo>
                  <a:pt x="2474472" y="0"/>
                </a:lnTo>
                <a:lnTo>
                  <a:pt x="2474472" y="4552175"/>
                </a:lnTo>
                <a:lnTo>
                  <a:pt x="0" y="45521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9200" y="5786533"/>
            <a:ext cx="2289533" cy="3525092"/>
          </a:xfrm>
          <a:custGeom>
            <a:avLst/>
            <a:gdLst/>
            <a:ahLst/>
            <a:cxnLst/>
            <a:rect r="r" b="b" t="t" l="l"/>
            <a:pathLst>
              <a:path h="3525092" w="2289533">
                <a:moveTo>
                  <a:pt x="0" y="0"/>
                </a:moveTo>
                <a:lnTo>
                  <a:pt x="2289533" y="0"/>
                </a:lnTo>
                <a:lnTo>
                  <a:pt x="2289533" y="3525092"/>
                </a:lnTo>
                <a:lnTo>
                  <a:pt x="0" y="35250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30766" y="2548899"/>
            <a:ext cx="2289533" cy="3663253"/>
          </a:xfrm>
          <a:custGeom>
            <a:avLst/>
            <a:gdLst/>
            <a:ahLst/>
            <a:cxnLst/>
            <a:rect r="r" b="b" t="t" l="l"/>
            <a:pathLst>
              <a:path h="3663253" w="2289533">
                <a:moveTo>
                  <a:pt x="0" y="0"/>
                </a:moveTo>
                <a:lnTo>
                  <a:pt x="2289533" y="0"/>
                </a:lnTo>
                <a:lnTo>
                  <a:pt x="2289533" y="3663253"/>
                </a:lnTo>
                <a:lnTo>
                  <a:pt x="0" y="3663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796549" y="6637988"/>
            <a:ext cx="3945087" cy="2612188"/>
          </a:xfrm>
          <a:custGeom>
            <a:avLst/>
            <a:gdLst/>
            <a:ahLst/>
            <a:cxnLst/>
            <a:rect r="r" b="b" t="t" l="l"/>
            <a:pathLst>
              <a:path h="2612188" w="3945087">
                <a:moveTo>
                  <a:pt x="0" y="0"/>
                </a:moveTo>
                <a:lnTo>
                  <a:pt x="3945087" y="0"/>
                </a:lnTo>
                <a:lnTo>
                  <a:pt x="3945087" y="2612188"/>
                </a:lnTo>
                <a:lnTo>
                  <a:pt x="0" y="26121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935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794560"/>
            <a:ext cx="331410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Research &amp; Statistics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5408" y="2499940"/>
            <a:ext cx="16037185" cy="6682160"/>
          </a:xfrm>
          <a:custGeom>
            <a:avLst/>
            <a:gdLst/>
            <a:ahLst/>
            <a:cxnLst/>
            <a:rect r="r" b="b" t="t" l="l"/>
            <a:pathLst>
              <a:path h="6682160" w="16037185">
                <a:moveTo>
                  <a:pt x="0" y="0"/>
                </a:moveTo>
                <a:lnTo>
                  <a:pt x="16037184" y="0"/>
                </a:lnTo>
                <a:lnTo>
                  <a:pt x="16037184" y="6682160"/>
                </a:lnTo>
                <a:lnTo>
                  <a:pt x="0" y="668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93322"/>
            <a:ext cx="124789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Pipeline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396740"/>
            <a:ext cx="9525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969656" y="952500"/>
            <a:ext cx="9525" cy="51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67990"/>
            <a:ext cx="15667330" cy="314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</a:rPr>
              <a:t>Imagine a user watching a movie/show on Amazon Prime.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"/>
              </a:rPr>
              <a:t>Suddenly sees a unique gadget or a attractive fashion product being used. 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With </a:t>
            </a:r>
            <a:r>
              <a:rPr lang="en-US" sz="2999">
                <a:solidFill>
                  <a:srgbClr val="000000"/>
                </a:solidFill>
                <a:latin typeface="Poppins"/>
              </a:rPr>
              <a:t>AI-driven image search, they can pause the video, click on the gadget/fashion product, and instantly be taken to its product page on Amazon’s e-commerce site. This feature not only provides convenience but also capitalizes on the user’s immediate interest, making the purchase more likely.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93325"/>
            <a:ext cx="244363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How It would be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88813"/>
            <a:ext cx="209621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Technologies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56897"/>
            <a:ext cx="16230600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PostgreSQL, React, Python, Flask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for website Tech Stack.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Tensorflow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for models trainings.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YOLOv8 model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for Fashion Product Detection from the video frame.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ResNet50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for feature vector extraction from the images of products detected.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Nearest Neighbours Algorithm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 to predict the closest image vectors for similar image search functionality.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81600"/>
            <a:ext cx="255734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Implementation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49315"/>
            <a:ext cx="16230600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User Interaction: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User pauses the movie/show at a frame.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Fashion Product Detection: 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The fashion products in the paused frame are identified and highlighted.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Feature Extraction: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The products detected are vectorized with feature extraction.</a:t>
            </a:r>
          </a:p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 Bold"/>
              </a:rPr>
              <a:t>Vector Similarity Search:</a:t>
            </a:r>
            <a:r>
              <a:rPr lang="en-US" sz="2399">
                <a:solidFill>
                  <a:srgbClr val="000000"/>
                </a:solidFill>
                <a:latin typeface="Canva Sans"/>
              </a:rPr>
              <a:t> Similar fashion products are filtered by finding the nearest neighbors on the feature vectors of products in the Amazon database.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1465" y="2213628"/>
            <a:ext cx="15265070" cy="6784476"/>
          </a:xfrm>
          <a:custGeom>
            <a:avLst/>
            <a:gdLst/>
            <a:ahLst/>
            <a:cxnLst/>
            <a:rect r="r" b="b" t="t" l="l"/>
            <a:pathLst>
              <a:path h="6784476" w="15265070">
                <a:moveTo>
                  <a:pt x="0" y="0"/>
                </a:moveTo>
                <a:lnTo>
                  <a:pt x="15265070" y="0"/>
                </a:lnTo>
                <a:lnTo>
                  <a:pt x="15265070" y="6784476"/>
                </a:lnTo>
                <a:lnTo>
                  <a:pt x="0" y="6784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788813"/>
            <a:ext cx="156579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Flowchart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006969"/>
            <a:ext cx="7602580" cy="4273062"/>
          </a:xfrm>
          <a:custGeom>
            <a:avLst/>
            <a:gdLst/>
            <a:ahLst/>
            <a:cxnLst/>
            <a:rect r="r" b="b" t="t" l="l"/>
            <a:pathLst>
              <a:path h="4273062" w="7602580">
                <a:moveTo>
                  <a:pt x="0" y="0"/>
                </a:moveTo>
                <a:lnTo>
                  <a:pt x="7602580" y="0"/>
                </a:lnTo>
                <a:lnTo>
                  <a:pt x="7602580" y="4273062"/>
                </a:lnTo>
                <a:lnTo>
                  <a:pt x="0" y="4273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304795"/>
            <a:ext cx="8459627" cy="3859854"/>
          </a:xfrm>
          <a:custGeom>
            <a:avLst/>
            <a:gdLst/>
            <a:ahLst/>
            <a:cxnLst/>
            <a:rect r="r" b="b" t="t" l="l"/>
            <a:pathLst>
              <a:path h="3859854" w="8459627">
                <a:moveTo>
                  <a:pt x="0" y="0"/>
                </a:moveTo>
                <a:lnTo>
                  <a:pt x="8459627" y="0"/>
                </a:lnTo>
                <a:lnTo>
                  <a:pt x="8459627" y="3859853"/>
                </a:lnTo>
                <a:lnTo>
                  <a:pt x="0" y="3859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1" r="0" b="-11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0212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4" y="0"/>
                </a:lnTo>
                <a:lnTo>
                  <a:pt x="764434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93869"/>
            <a:ext cx="3316248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Who is Our Customer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71767" y="1793869"/>
            <a:ext cx="261306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Customer Needs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49252" y="954161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42335" y="95606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4" y="0"/>
                </a:lnTo>
                <a:lnTo>
                  <a:pt x="764434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53748" y="969423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25408" y="969423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47041" y="969423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95520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4" y="0"/>
                </a:lnTo>
                <a:lnTo>
                  <a:pt x="764434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44000" y="969423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09826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991597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539367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650744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581144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507502" y="969423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609352" y="9522567"/>
            <a:ext cx="764433" cy="764433"/>
          </a:xfrm>
          <a:custGeom>
            <a:avLst/>
            <a:gdLst/>
            <a:ahLst/>
            <a:cxnLst/>
            <a:rect r="r" b="b" t="t" l="l"/>
            <a:pathLst>
              <a:path h="764433" w="764433">
                <a:moveTo>
                  <a:pt x="0" y="0"/>
                </a:moveTo>
                <a:lnTo>
                  <a:pt x="764433" y="0"/>
                </a:lnTo>
                <a:lnTo>
                  <a:pt x="764433" y="764433"/>
                </a:lnTo>
                <a:lnTo>
                  <a:pt x="0" y="764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white background with black text  Description automatically generated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7514" y="3205943"/>
            <a:ext cx="8286486" cy="4665418"/>
          </a:xfrm>
          <a:custGeom>
            <a:avLst/>
            <a:gdLst/>
            <a:ahLst/>
            <a:cxnLst/>
            <a:rect r="r" b="b" t="t" l="l"/>
            <a:pathLst>
              <a:path h="4665418" w="8286486">
                <a:moveTo>
                  <a:pt x="0" y="0"/>
                </a:moveTo>
                <a:lnTo>
                  <a:pt x="8286486" y="0"/>
                </a:lnTo>
                <a:lnTo>
                  <a:pt x="8286486" y="4665418"/>
                </a:lnTo>
                <a:lnTo>
                  <a:pt x="0" y="4665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10522" y="2423368"/>
            <a:ext cx="7233538" cy="6230568"/>
          </a:xfrm>
          <a:custGeom>
            <a:avLst/>
            <a:gdLst/>
            <a:ahLst/>
            <a:cxnLst/>
            <a:rect r="r" b="b" t="t" l="l"/>
            <a:pathLst>
              <a:path h="6230568" w="7233538">
                <a:moveTo>
                  <a:pt x="0" y="0"/>
                </a:moveTo>
                <a:lnTo>
                  <a:pt x="7233538" y="0"/>
                </a:lnTo>
                <a:lnTo>
                  <a:pt x="7233538" y="6230569"/>
                </a:lnTo>
                <a:lnTo>
                  <a:pt x="0" y="6230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88813"/>
            <a:ext cx="2520434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Success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10522" y="1788813"/>
            <a:ext cx="1134785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oppins Bold"/>
              </a:rPr>
              <a:t>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DAGG9JBSNgQ</dc:identifier>
  <dcterms:modified xsi:type="dcterms:W3CDTF">2011-08-01T06:04:30Z</dcterms:modified>
  <cp:revision>1</cp:revision>
  <dc:title>Submission Template.pptx</dc:title>
</cp:coreProperties>
</file>