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Raghul0821/Java-with-Fullstack-N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inventory</a:t>
            </a:r>
            <a:br>
              <a:rPr lang="en-US" dirty="0"/>
            </a:br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635" y="403411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STOCK INVENTORY APPLICATION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518" y="2828283"/>
          <a:ext cx="7129929" cy="248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/>
                <a:gridCol w="2376643"/>
                <a:gridCol w="2376643"/>
              </a:tblGrid>
              <a:tr h="5622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N.RAGHUL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S.SELVAKUMAR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S.SYED KASIM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Warehouse Inventory Management Guide: Tips and Best Practic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6" y="1515415"/>
            <a:ext cx="4401671" cy="22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88" y="528917"/>
            <a:ext cx="803380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and implement various components using react:</a:t>
            </a: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design into components and Higher order Components.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structure of the components.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basic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 with dummy data.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IN" sz="20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APIs to frontend to ensure the dynamic feature of website:</a:t>
            </a: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155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base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severs base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calls for each element.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 in the output.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 output of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low level components.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content of post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apisx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423" y="609600"/>
            <a:ext cx="9314329" cy="540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a html page for stock inventory website.</a:t>
            </a:r>
            <a:endParaRPr lang="en-US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for styling.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necessary contents.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page is created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html,css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bootsrap</a:t>
            </a:r>
            <a:endParaRPr lang="en-A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7388" y="1801906"/>
            <a:ext cx="958327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>
                <a:hlinkClick r:id="rId1" tooltip="" action="ppaction://hlinkfile"/>
              </a:rPr>
              <a:t>https://github.com/Raghul0821/Java-with-Fullstack-NM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985812" cy="63828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884</Words>
  <Application>WPS Presentation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Impact</vt:lpstr>
      <vt:lpstr>Microsoft YaHei</vt:lpstr>
      <vt:lpstr>Arial Unicode MS</vt:lpstr>
      <vt:lpstr>Calibri</vt:lpstr>
      <vt:lpstr>Main Event</vt:lpstr>
      <vt:lpstr>Stock inventory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inventory application</dc:title>
  <dc:creator>syedk</dc:creator>
  <cp:lastModifiedBy>selva</cp:lastModifiedBy>
  <cp:revision>3</cp:revision>
  <dcterms:created xsi:type="dcterms:W3CDTF">2023-11-14T13:54:00Z</dcterms:created>
  <dcterms:modified xsi:type="dcterms:W3CDTF">2023-11-16T05:25:14Z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C331369E52C741EC81495555C5F5DF80</vt:lpwstr>
  </property>
  <property fmtid="{D5CDD505-2E9C-101B-9397-08002B2CF9AE}" pid="3" name="KSOProductBuildVer">
    <vt:lpwstr>1033-11.2.0.11225</vt:lpwstr>
  </property>
</Properties>
</file>