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Raghul0821/Java-with-Fullstack-N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arehouse Inventory Management Guide: Tips and Best Pract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528918"/>
            <a:ext cx="9995648" cy="56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Task - </a:t>
            </a:r>
            <a:r>
              <a:rPr lang="en-US" sz="2000" b="1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3</a:t>
            </a:r>
            <a:endParaRPr lang="en-US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Creation of Interactive front end</a:t>
            </a:r>
            <a:endParaRPr lang="en-US" sz="20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ct val="108000"/>
              </a:lnSpc>
              <a:buSzPts val="16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ct val="108000"/>
              </a:lnSpc>
              <a:buSzPts val="1600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Creation of a reactive front end using react</a:t>
            </a:r>
            <a:endParaRPr lang="en-US" sz="2000" dirty="0"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Evaluation Metric:</a:t>
            </a: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00% Completion of the above tasks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Learning Outcomes:</a:t>
            </a:r>
            <a:endParaRPr lang="en-US" sz="2000" b="0" i="0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intreactive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front end</a:t>
            </a:r>
            <a:endParaRPr lang="en-US" sz="2000" b="0" i="0" u="none" strike="noStrike" cap="none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i="0" u="none" strike="noStrike" cap="none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6" y="555812"/>
            <a:ext cx="9314329" cy="608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html page for portfolio website</a:t>
            </a:r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for styling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necessary contents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page is created,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is written for styling, interactive front end is created</a:t>
            </a:r>
            <a:endParaRPr lang="en-A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7388" y="1801906"/>
            <a:ext cx="958327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>
                <a:hlinkClick r:id="rId1" tooltip="" action="ppaction://hlinkfile"/>
              </a:rPr>
              <a:t>https://github.com/Raghul0821/Java-with-Fullstack-NM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650</Words>
  <Application>WPS Presentation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EB Garamond</vt:lpstr>
      <vt:lpstr>Garamond</vt:lpstr>
      <vt:lpstr>Arial</vt:lpstr>
      <vt:lpstr>EB Garamond Medium</vt:lpstr>
      <vt:lpstr>Public Sans</vt:lpstr>
      <vt:lpstr>Impact</vt:lpstr>
      <vt:lpstr>Microsoft YaHei</vt:lpstr>
      <vt:lpstr>Arial Unicode MS</vt:lpstr>
      <vt:lpstr>Calibri</vt:lpstr>
      <vt:lpstr>Segoe Print</vt:lpstr>
      <vt:lpstr>Main Event</vt:lpstr>
      <vt:lpstr>Stock inventory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selva</cp:lastModifiedBy>
  <cp:revision>4</cp:revision>
  <dcterms:created xsi:type="dcterms:W3CDTF">2023-11-14T13:54:00Z</dcterms:created>
  <dcterms:modified xsi:type="dcterms:W3CDTF">2023-11-16T05:26:06Z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6F9825B3785C485D81414108D123C08D</vt:lpwstr>
  </property>
  <property fmtid="{D5CDD505-2E9C-101B-9397-08002B2CF9AE}" pid="3" name="KSOProductBuildVer">
    <vt:lpwstr>1033-11.2.0.11225</vt:lpwstr>
  </property>
</Properties>
</file>