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Raghul0821/Java-with-Fullstack-N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arehouse Inventory Management Guide: Tips and Best Pract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47" y="645458"/>
            <a:ext cx="10094260" cy="731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reliable web hosting provider that meets the requirements of your stock inventory application.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 a hosting plan that offers sufficient storage, bandwidth, and scalability for your application's needs.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your stock inventory application on the chosen hosting provider, ensuring proper configuration and security measures are in place.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Completion of the above tasks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Understand how to host a web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api</a:t>
            </a:r>
            <a:endParaRPr lang="en-US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How to deploy production ready react applications</a:t>
            </a:r>
            <a:endParaRPr lang="en-US" sz="20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Setting up environment for production</a:t>
            </a:r>
            <a:endParaRPr lang="en-US" sz="20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8000"/>
              </a:lnSpc>
              <a:buSzPts val="16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i="0" u="none" strike="noStrike" cap="none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3674;g2139c03855d_0_0"/>
          <p:cNvSpPr txBox="1"/>
          <p:nvPr/>
        </p:nvSpPr>
        <p:spPr>
          <a:xfrm>
            <a:off x="621476" y="111705"/>
            <a:ext cx="4210501" cy="53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Task 5 :: Hosting (Module 5)</a:t>
            </a:r>
            <a:endParaRPr sz="2400" dirty="0">
              <a:latin typeface="Times New Roman" panose="02020603050405020304" pitchFamily="18" charset="0"/>
              <a:ea typeface="EB Garamond ExtraBold"/>
              <a:cs typeface="Times New Roman" panose="02020603050405020304" pitchFamily="18" charset="0"/>
              <a:sym typeface="EB Garamo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6" y="555812"/>
            <a:ext cx="9314329" cy="540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 Hosting Provider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 a Hosting Plan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</a:t>
            </a: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A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stock inventory application is Hoste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and Deployed.</a:t>
            </a:r>
            <a:endParaRPr lang="en-A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7388" y="1801906"/>
            <a:ext cx="958327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>
                <a:hlinkClick r:id="rId1" tooltip="" action="ppaction://hlinkfile"/>
              </a:rPr>
              <a:t>https://github.com/Raghul0821/Java-with-Fullstack-NM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978</Words>
  <Application>WPS Presentation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EB Garamond Medium</vt:lpstr>
      <vt:lpstr>EB Garamond</vt:lpstr>
      <vt:lpstr>Garamond</vt:lpstr>
      <vt:lpstr>Public Sans</vt:lpstr>
      <vt:lpstr>Arial</vt:lpstr>
      <vt:lpstr>EB Garamond ExtraBold</vt:lpstr>
      <vt:lpstr>Impact</vt:lpstr>
      <vt:lpstr>Microsoft YaHei</vt:lpstr>
      <vt:lpstr>Arial Unicode MS</vt:lpstr>
      <vt:lpstr>Calibri</vt:lpstr>
      <vt:lpstr>Segoe Print</vt:lpstr>
      <vt:lpstr>Main Event</vt:lpstr>
      <vt:lpstr>Stock inventory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selva</cp:lastModifiedBy>
  <cp:revision>6</cp:revision>
  <dcterms:created xsi:type="dcterms:W3CDTF">2023-11-14T13:54:00Z</dcterms:created>
  <dcterms:modified xsi:type="dcterms:W3CDTF">2023-11-16T05:28:16Z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673D8CA14E41475284E8E176195A07DF</vt:lpwstr>
  </property>
  <property fmtid="{D5CDD505-2E9C-101B-9397-08002B2CF9AE}" pid="3" name="KSOProductBuildVer">
    <vt:lpwstr>1033-11.2.0.11225</vt:lpwstr>
  </property>
</Properties>
</file>