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43"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a:cs typeface="Arial"/>
              </a:rPr>
              <a:t>     RAGHUL S </a:t>
            </a:r>
            <a:r>
              <a:rPr lang="en-US" sz="3000" b="1" dirty="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Ponjesly College Of Engineering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1087</Words>
  <Application>Microsoft Office PowerPoint</Application>
  <PresentationFormat>Widescreen</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Ebiyout Jerri</cp:lastModifiedBy>
  <cp:revision>37</cp:revision>
  <dcterms:created xsi:type="dcterms:W3CDTF">2021-05-26T16:50:10Z</dcterms:created>
  <dcterms:modified xsi:type="dcterms:W3CDTF">2024-04-05T10:04:05Z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