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200" y="2657111"/>
            <a:ext cx="8610600" cy="1869441"/>
          </a:xfrm>
          <a:prstGeom prst="rect"/>
          <a:noFill/>
        </p:spPr>
        <p:txBody>
          <a:bodyPr rtlCol="0" wrap="square">
            <a:spAutoFit/>
          </a:bodyPr>
          <a:p>
            <a:r>
              <a:rPr dirty="0" sz="2400" lang="en-US"/>
              <a:t>STUDENT </a:t>
            </a:r>
            <a:r>
              <a:rPr altLang="en-IN" dirty="0" sz="2400" lang="en-US"/>
              <a:t>NAM</a:t>
            </a:r>
            <a:r>
              <a:rPr altLang="en-IN" dirty="0" sz="2400" lang="en-US"/>
              <a:t>E</a:t>
            </a:r>
            <a:r>
              <a:rPr altLang="en-IN" dirty="0" sz="2400" lang="en-US"/>
              <a:t>:</a:t>
            </a:r>
            <a:r>
              <a:rPr altLang="en-IN" dirty="0" sz="2400" lang="en-US"/>
              <a:t> </a:t>
            </a:r>
            <a:r>
              <a:rPr altLang="en-IN" dirty="0" sz="2400" lang="en-US"/>
              <a:t>R</a:t>
            </a:r>
            <a:r>
              <a:rPr altLang="en-IN" dirty="0" sz="2400" lang="en-US"/>
              <a:t>A</a:t>
            </a:r>
            <a:r>
              <a:rPr altLang="en-IN" dirty="0" sz="2400" lang="en-US"/>
              <a:t>G</a:t>
            </a:r>
            <a:r>
              <a:rPr altLang="en-IN" dirty="0" sz="2400" lang="en-US"/>
              <a:t>U</a:t>
            </a:r>
            <a:r>
              <a:rPr altLang="en-IN" dirty="0" sz="2400" lang="en-US"/>
              <a:t>L</a:t>
            </a:r>
            <a:r>
              <a:rPr altLang="en-IN" dirty="0" sz="2400" lang="en-US"/>
              <a:t> </a:t>
            </a:r>
            <a:r>
              <a:rPr altLang="en-IN" dirty="0" sz="2400" lang="en-US"/>
              <a:t>V</a:t>
            </a:r>
            <a:endParaRPr dirty="0" sz="2400" lang="en-US"/>
          </a:p>
          <a:p>
            <a:r>
              <a:rPr dirty="0" sz="2400" lang="en-US"/>
              <a:t>REGISTER NO</a:t>
            </a:r>
            <a:r>
              <a:rPr dirty="0" sz="2400" lang="en-US" smtClean="0"/>
              <a:t>: </a:t>
            </a:r>
            <a:r>
              <a:rPr dirty="0" sz="2400" lang="en-US" smtClean="0"/>
              <a:t>3122</a:t>
            </a:r>
            <a:r>
              <a:rPr altLang="en-IN" dirty="0" sz="2400" lang="en-US" smtClean="0"/>
              <a:t>1</a:t>
            </a:r>
            <a:r>
              <a:rPr altLang="en-IN" dirty="0" sz="2400" lang="en-US" smtClean="0"/>
              <a:t>1</a:t>
            </a:r>
            <a:r>
              <a:rPr altLang="en-IN" dirty="0" sz="2400" lang="en-US" smtClean="0"/>
              <a:t>8</a:t>
            </a:r>
            <a:r>
              <a:rPr altLang="en-IN" dirty="0" sz="2400" lang="en-US" smtClean="0"/>
              <a:t>0</a:t>
            </a:r>
            <a:r>
              <a:rPr altLang="en-IN" dirty="0" sz="2400" lang="en-US" smtClean="0"/>
              <a:t>8</a:t>
            </a:r>
            <a:endParaRPr dirty="0" sz="2400" lang="en-US" smtClean="0"/>
          </a:p>
          <a:p>
            <a:r>
              <a:rPr dirty="0" sz="2400" lang="en-US" smtClean="0"/>
              <a:t>NAAN MUDHALVAN ID</a:t>
            </a:r>
            <a:r>
              <a:rPr sz="2400" lang="en-US" smtClean="0"/>
              <a:t>: </a:t>
            </a:r>
            <a:endParaRPr dirty="0" sz="2400" lang="en-US"/>
          </a:p>
          <a:p>
            <a:r>
              <a:rPr altLang="en-IN" dirty="0" sz="2400" lang="en-US" smtClean="0"/>
              <a:t>DEPARTMENT</a:t>
            </a:r>
            <a:r>
              <a:rPr altLang="en-IN" dirty="0" sz="2400" lang="en-US" smtClean="0"/>
              <a:t>:</a:t>
            </a:r>
            <a:r>
              <a:rPr altLang="en-IN" dirty="0" sz="2400" lang="en-US" smtClean="0"/>
              <a:t> </a:t>
            </a:r>
            <a:r>
              <a:rPr altLang="en-IN" dirty="0" sz="2400" lang="en-US" smtClean="0"/>
              <a:t>COM</a:t>
            </a:r>
            <a:r>
              <a:rPr altLang="en-IN" dirty="0" sz="2400" lang="en-US" smtClean="0"/>
              <a:t>P</a:t>
            </a:r>
            <a:r>
              <a:rPr altLang="en-IN" dirty="0" sz="2400" lang="en-US" smtClean="0"/>
              <a:t>U</a:t>
            </a:r>
            <a:r>
              <a:rPr altLang="en-IN" dirty="0" sz="2400" lang="en-US" smtClean="0"/>
              <a:t>TER</a:t>
            </a:r>
            <a:r>
              <a:rPr altLang="en-IN" dirty="0" sz="2400" lang="en-US" smtClean="0"/>
              <a:t> </a:t>
            </a:r>
            <a:r>
              <a:rPr altLang="en-IN" dirty="0" sz="2400" lang="en-US" smtClean="0"/>
              <a:t>A</a:t>
            </a:r>
            <a:r>
              <a:rPr altLang="en-IN" dirty="0" sz="2400" lang="en-US" smtClean="0"/>
              <a:t>P</a:t>
            </a:r>
            <a:r>
              <a:rPr altLang="en-IN" dirty="0" sz="2400" lang="en-US" smtClean="0"/>
              <a:t>P</a:t>
            </a:r>
            <a:r>
              <a:rPr altLang="en-IN" dirty="0" sz="2400" lang="en-US" smtClean="0"/>
              <a:t>LICATION</a:t>
            </a:r>
            <a:r>
              <a:rPr altLang="en-IN" dirty="0" sz="2400" lang="en-US" smtClean="0"/>
              <a:t> </a:t>
            </a:r>
            <a:endParaRPr dirty="0" sz="2400" lang="en-US"/>
          </a:p>
          <a:p>
            <a:r>
              <a:rPr dirty="0" sz="2400" lang="en-US" smtClean="0"/>
              <a:t>COLLEGE: </a:t>
            </a:r>
            <a:r>
              <a:rPr altLang="en-IN" dirty="0" sz="2400" lang="en-US" smtClean="0"/>
              <a:t>T</a:t>
            </a:r>
            <a:r>
              <a:rPr altLang="en-IN" dirty="0" sz="2400" lang="en-US" smtClean="0"/>
              <a:t>h</a:t>
            </a:r>
            <a:r>
              <a:rPr altLang="en-IN" dirty="0" sz="2400" lang="en-US" smtClean="0"/>
              <a:t>i</a:t>
            </a:r>
            <a:r>
              <a:rPr altLang="en-IN" dirty="0" sz="2400" lang="en-US" smtClean="0"/>
              <a:t>r</a:t>
            </a:r>
            <a:r>
              <a:rPr altLang="en-IN" dirty="0" sz="2400" lang="en-US" smtClean="0"/>
              <a:t>u</a:t>
            </a:r>
            <a:r>
              <a:rPr altLang="en-IN" dirty="0" sz="2400" lang="en-US" smtClean="0"/>
              <a:t>t</a:t>
            </a:r>
            <a:r>
              <a:rPr altLang="en-IN" dirty="0" sz="2400" lang="en-US" smtClean="0"/>
              <a:t>h</a:t>
            </a:r>
            <a:r>
              <a:rPr altLang="en-IN" dirty="0" sz="2400" lang="en-US" smtClean="0"/>
              <a:t>a</a:t>
            </a:r>
            <a:r>
              <a:rPr altLang="en-IN" dirty="0" sz="2400" lang="en-US" smtClean="0"/>
              <a:t>n</a:t>
            </a:r>
            <a:r>
              <a:rPr altLang="en-IN" dirty="0" sz="2400" lang="en-US" smtClean="0"/>
              <a:t>g</a:t>
            </a:r>
            <a:r>
              <a:rPr altLang="en-IN" dirty="0" sz="2400" lang="en-US" smtClean="0"/>
              <a:t>a</a:t>
            </a:r>
            <a:r>
              <a:rPr altLang="en-IN" dirty="0" sz="2400" lang="en-US" smtClean="0"/>
              <a:t>l</a:t>
            </a:r>
            <a:r>
              <a:rPr altLang="en-IN" dirty="0" sz="2400" lang="en-US" smtClean="0"/>
              <a:t> </a:t>
            </a:r>
            <a:r>
              <a:rPr altLang="en-IN" dirty="0" sz="2400" lang="en-US" smtClean="0"/>
              <a:t>N</a:t>
            </a:r>
            <a:r>
              <a:rPr altLang="en-IN" dirty="0" sz="2400" lang="en-US" smtClean="0"/>
              <a:t>a</a:t>
            </a:r>
            <a:r>
              <a:rPr altLang="en-IN" dirty="0" sz="2400" lang="en-US" smtClean="0"/>
              <a:t>d</a:t>
            </a:r>
            <a:r>
              <a:rPr altLang="en-IN" dirty="0" sz="2400" lang="en-US" smtClean="0"/>
              <a:t>a</a:t>
            </a:r>
            <a:r>
              <a:rPr altLang="en-IN" dirty="0" sz="2400" lang="en-US" smtClean="0"/>
              <a:t>r</a:t>
            </a:r>
            <a:r>
              <a:rPr altLang="en-IN" dirty="0" sz="2400" lang="en-US" smtClean="0"/>
              <a:t> </a:t>
            </a:r>
            <a:r>
              <a:rPr altLang="en-IN" dirty="0" sz="2400" lang="en-US" smtClean="0"/>
              <a:t>Colle</a:t>
            </a:r>
            <a:r>
              <a:rPr altLang="en-IN" dirty="0" sz="2400" lang="en-US" smtClean="0"/>
              <a:t>g</a:t>
            </a:r>
            <a:r>
              <a:rPr altLang="en-IN" dirty="0" sz="2400" lang="en-US" smtClean="0"/>
              <a:t>e</a:t>
            </a:r>
            <a:r>
              <a:rPr dirty="0" sz="2400" lang="en-US"/>
              <a:t>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2024-09-10T05:50:04Z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4ee5bcc77c4f4601b4594f2aa13e1b3e</vt:lpwstr>
  </property>
</Properties>
</file>