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615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altLang="en-GB" dirty="0" sz="2400" lang="en-US" smtClean="0"/>
              <a:t>R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G</a:t>
            </a:r>
            <a:r>
              <a:rPr altLang="en-GB" dirty="0" sz="2400" lang="en-US" smtClean="0"/>
              <a:t>H</a:t>
            </a:r>
            <a:r>
              <a:rPr altLang="en-GB" dirty="0" sz="2400" lang="en-US" smtClean="0"/>
              <a:t>U</a:t>
            </a:r>
            <a:r>
              <a:rPr altLang="en-GB" dirty="0" sz="2400" lang="en-US" smtClean="0"/>
              <a:t>L</a:t>
            </a:r>
            <a:r>
              <a:rPr altLang="en-GB" dirty="0" sz="2400" lang="en-US" smtClean="0"/>
              <a:t> </a:t>
            </a:r>
            <a:r>
              <a:rPr altLang="en-GB" dirty="0" sz="2400" lang="en-US" smtClean="0"/>
              <a:t>P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31221140</a:t>
            </a:r>
            <a:r>
              <a:rPr altLang="en-GB" dirty="0" sz="2400" lang="en-US" smtClean="0"/>
              <a:t>8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806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266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044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6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869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536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6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6634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8793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841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313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6474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27584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2024-03-28T17:07:22Z</dcterms:created>
  <dcterms:modified xsi:type="dcterms:W3CDTF">2024-09-30T05:00:21Z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7c4835daf1014f73a20021e02082eae0</vt:lpwstr>
  </property>
</Properties>
</file>