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E7575-FF99-4D7F-A9C3-342926E8CF75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F839B-19BB-44CC-B1BD-D3E4109C12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1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0CE9-0672-4DA1-8CC6-DB7499889AC5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414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5556-AF3A-414C-B2C3-202EE24804CB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70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8648-5174-4940-83FF-D926A08FCBF2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10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4001-87A7-4542-972D-92AC266D5003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55B4-4D88-4EC1-AF99-7726194EA1BB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22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0EC4-C332-4005-8640-679338D6D72F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83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E5DD-1CD9-4C6E-A623-7EE0B14F5D11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56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D4D1-CD6E-453C-8CE8-C4BF38A87F99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87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2ADD-B891-4312-ADE7-001F44FD2BA3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61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FD40-5B3F-48CA-9E91-F177A4F9F956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92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8BCC-6910-4A61-97EF-6597F85AF1CF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48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6283B-F6D4-485C-8717-981EE02556F3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7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B37B9-2026-DD6B-FAB8-09EE4F671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BB8833-2822-6B1C-FBFC-2674156E0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2015497"/>
            <a:ext cx="11894343" cy="4604067"/>
          </a:xfrm>
        </p:spPr>
        <p:txBody>
          <a:bodyPr>
            <a:noAutofit/>
          </a:bodyPr>
          <a:lstStyle/>
          <a:p>
            <a:pPr marL="0" indent="0" algn="ctr" rtl="0">
              <a:spcBef>
                <a:spcPts val="1000"/>
              </a:spcBef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  </a:t>
            </a:r>
          </a:p>
          <a:p>
            <a:pPr marL="0" indent="0" algn="ctr" rtl="0">
              <a:spcBef>
                <a:spcPts val="1000"/>
              </a:spcBef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</a:p>
          <a:p>
            <a:pPr marL="0" indent="0" algn="ctr" rtl="0">
              <a:spcBef>
                <a:spcPts val="1000"/>
              </a:spcBef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rtl="0">
              <a:spcBef>
                <a:spcPts val="1000"/>
              </a:spcBef>
              <a:buNone/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20CS5501 DESIGN PROJECT-1</a:t>
            </a:r>
          </a:p>
          <a:p>
            <a:pPr marL="0" indent="0" algn="ctr" rtl="0">
              <a:spcBef>
                <a:spcPts val="1000"/>
              </a:spcBef>
              <a:buNone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                    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1000"/>
              </a:spcBef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 </a:t>
            </a:r>
            <a:r>
              <a:rPr lang="en-US" sz="3200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20</a:t>
            </a:r>
          </a:p>
          <a:p>
            <a:pPr marL="0" indent="0" rtl="0">
              <a:spcBef>
                <a:spcPts val="1000"/>
              </a:spcBef>
              <a:buNone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ate  : </a:t>
            </a:r>
            <a:r>
              <a:rPr lang="en-US" sz="3200" b="1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06.12.2024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6F88E8-C50B-0A33-52E6-4AE978D4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640" y="6437002"/>
            <a:ext cx="2743200" cy="365125"/>
          </a:xfrm>
        </p:spPr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9FFFA7C-A65A-6E5C-3DEF-5244AEB82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44" y="307337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AF824101-4335-B951-7D97-9CFD12345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700" y="332101"/>
            <a:ext cx="1154112" cy="1103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429C6D29-4ADE-E7C5-AA96-67EC7C0B9918}"/>
              </a:ext>
            </a:extLst>
          </p:cNvPr>
          <p:cNvSpPr/>
          <p:nvPr/>
        </p:nvSpPr>
        <p:spPr>
          <a:xfrm>
            <a:off x="1382713" y="236538"/>
            <a:ext cx="9424987" cy="1198875"/>
          </a:xfrm>
          <a:prstGeom prst="rect">
            <a:avLst/>
          </a:prstGeom>
          <a:noFill/>
          <a:ln w="9525">
            <a:noFill/>
          </a:ln>
        </p:spPr>
        <p:txBody>
          <a:bodyPr lIns="90000" tIns="45000" rIns="90000" bIns="45000">
            <a:spAutoFit/>
          </a:bodyPr>
          <a:lstStyle/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3600" b="1" dirty="0">
                <a:solidFill>
                  <a:srgbClr val="FF006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K.RAMAKRISHNAN COLLEGE OF TECHNOLOGY</a:t>
            </a:r>
          </a:p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3600" b="1" dirty="0">
                <a:solidFill>
                  <a:srgbClr val="FF006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(AUTONOMOUS), TRICHY.</a:t>
            </a:r>
            <a:endParaRPr lang="en-US" altLang="en-US" sz="3600" b="1" dirty="0">
              <a:solidFill>
                <a:srgbClr val="0000FF"/>
              </a:solidFill>
              <a:latin typeface="Arial Narrow" panose="020B0606020202030204" pitchFamily="34" charset="0"/>
              <a:ea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D90308-8127-FE3D-A70A-A27A0F42EB87}"/>
              </a:ext>
            </a:extLst>
          </p:cNvPr>
          <p:cNvSpPr txBox="1">
            <a:spLocks/>
          </p:cNvSpPr>
          <p:nvPr/>
        </p:nvSpPr>
        <p:spPr>
          <a:xfrm>
            <a:off x="0" y="2494915"/>
            <a:ext cx="12180887" cy="1137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831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MODULE-1</a:t>
            </a:r>
            <a:endParaRPr lang="en-I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and Authentication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Handles user accounts, sign-ups, logins, and secure authentication using JWT.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Allows users to save projects and access personalized suggestions.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FF0000"/>
              </a:buCl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604BA-62E1-6B15-4EC2-F7F28ED2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10</a:t>
            </a:fld>
            <a:endParaRPr lang="en-I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78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MODULE-2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Clr>
                <a:srgbClr val="FF0000"/>
              </a:buClr>
              <a:buNone/>
            </a:pP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Admin Panel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used to  add,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delete,and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update the projects 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Helps user to get latest DIY project with updated steps.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FD95C-0E04-8654-9A33-27307CCD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11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12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5A6BB-47CA-0FB1-DBF0-FD6C563FC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5F7A-14AA-E4E7-B8DE-23B1DBE8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MODULE-3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943E6-05D1-A13E-8F7B-9F4C77FB1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Task Suggestion Module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Recommends project tasks based on the user’s project type and past data.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Saves time by offering relevant suggestions and predicting potential challenges.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8EDCE8-32B6-397B-0564-D5DA8173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12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962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B1614-42A2-D2CE-10AF-EAF925909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874F-381A-C207-B399-45B33863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MODULE-4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FCB8-D3B7-9E06-FB2B-B78B0EE52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Management and Cost Estimation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Estimates the cost of required materials and resources for the project.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Helps users stay within their budget and plan for necessary materials.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DF9B0-1A13-B121-8024-27816150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13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98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E0A52-D6D8-CA5C-E873-4B538C442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7302D-DA4B-9D23-3059-45899211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MODULE-5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7B505-64D6-E4A3-BD37-21FFF3334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5" y="1343024"/>
            <a:ext cx="10515600" cy="4351338"/>
          </a:xfrm>
        </p:spPr>
        <p:txBody>
          <a:bodyPr/>
          <a:lstStyle/>
          <a:p>
            <a:pPr marL="0" indent="0" algn="ctr">
              <a:buClr>
                <a:srgbClr val="FF0000"/>
              </a:buClr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buClr>
                <a:srgbClr val="FF0000"/>
              </a:buClr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200000"/>
              </a:lnSpc>
              <a:buClr>
                <a:srgbClr val="FF0000"/>
              </a:buCl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system ensures secure user access through a streamlined registration and authentication process. The admin panel enables efficient management of users, tasks, and resources. AI-driven task recommendations and resource optimization enhance project planning while providing accurate cost estimations.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FF0000"/>
              </a:buCl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CA42-9B5A-DCA4-CF9B-63E0CB3C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14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89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356E-6FC8-683E-D337-621A4419C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4523"/>
            <a:ext cx="9144000" cy="75743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CD300-6FEA-6D2C-C5B2-700E7B4A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15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03514" y="1251955"/>
            <a:ext cx="10450286" cy="549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developed a DIY Project Planner with AI, providing task suggestions, resource management, and cost estimation tailored to users' project requirements.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user experience with intuitive interfaces for both admin and user functionalities, ensuring seamless project management.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altLang="en-US" sz="1800" dirty="0">
                <a:latin typeface="Arial" panose="020B0604020202020204" pitchFamily="34" charset="0"/>
              </a:rPr>
              <a:t>The AI-powered task suggestion module proved effective in improving the accuracy of task recommendations, considering past project data and user preferences.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altLang="en-US" sz="1800" dirty="0">
                <a:latin typeface="Arial" panose="020B0604020202020204" pitchFamily="34" charset="0"/>
              </a:rPr>
              <a:t>Resource management and cost estimation modules demonstrated practical utility in budget planning and allocation.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altLang="en-US" sz="1800" dirty="0">
                <a:latin typeface="Arial" panose="020B0604020202020204" pitchFamily="34" charset="0"/>
              </a:rPr>
              <a:t>User feedback highlighted the need for more customization options and integration of additional project categories. 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116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D2D25-F808-2E84-D9B9-AFDF4295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16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80561" y="1299496"/>
            <a:ext cx="8815162" cy="5546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altLang="en-US" b="1" dirty="0">
                <a:latin typeface="Arial" panose="020B0604020202020204" pitchFamily="34" charset="0"/>
              </a:rPr>
              <a:t>Streamlined Project </a:t>
            </a:r>
            <a:r>
              <a:rPr lang="en-GB" altLang="en-US" b="1" dirty="0" smtClean="0">
                <a:latin typeface="Arial" panose="020B0604020202020204" pitchFamily="34" charset="0"/>
              </a:rPr>
              <a:t>Planning: </a:t>
            </a:r>
            <a:r>
              <a:rPr lang="en-GB" altLang="en-US" dirty="0" smtClean="0">
                <a:latin typeface="Arial" panose="020B0604020202020204" pitchFamily="34" charset="0"/>
              </a:rPr>
              <a:t>Project</a:t>
            </a:r>
            <a:r>
              <a:rPr lang="en-GB" altLang="en-US" b="1" dirty="0" smtClean="0">
                <a:latin typeface="Arial" panose="020B0604020202020204" pitchFamily="34" charset="0"/>
              </a:rPr>
              <a:t> </a:t>
            </a:r>
            <a:r>
              <a:rPr lang="en-GB" altLang="en-US" dirty="0">
                <a:latin typeface="Arial" panose="020B0604020202020204" pitchFamily="34" charset="0"/>
              </a:rPr>
              <a:t>planning is simplified using the system as it automates suggestions to add tasks and manage resources by using AI.</a:t>
            </a:r>
          </a:p>
          <a:p>
            <a:pPr lvl="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altLang="en-US" b="1" dirty="0">
                <a:latin typeface="Arial" panose="020B0604020202020204" pitchFamily="34" charset="0"/>
              </a:rPr>
              <a:t>User-Friendly Interface: </a:t>
            </a:r>
            <a:r>
              <a:rPr lang="en-GB" altLang="en-US" dirty="0">
                <a:latin typeface="Arial" panose="020B0604020202020204" pitchFamily="34" charset="0"/>
              </a:rPr>
              <a:t>The admin and user modules are designed to be user-friendly, intuitive, and easy to navigate.</a:t>
            </a:r>
          </a:p>
          <a:p>
            <a:pPr lvl="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altLang="en-US" b="1" dirty="0" smtClean="0">
                <a:latin typeface="Arial" panose="020B0604020202020204" pitchFamily="34" charset="0"/>
              </a:rPr>
              <a:t>Enhanced Productivity</a:t>
            </a:r>
            <a:r>
              <a:rPr lang="en-GB" altLang="en-US" dirty="0" smtClean="0">
                <a:latin typeface="Arial" panose="020B0604020202020204" pitchFamily="34" charset="0"/>
              </a:rPr>
              <a:t>: </a:t>
            </a:r>
            <a:r>
              <a:rPr lang="en-GB" altLang="en-US" dirty="0">
                <a:latin typeface="Arial" panose="020B0604020202020204" pitchFamily="34" charset="0"/>
              </a:rPr>
              <a:t>With the inclusion of AI modules, users can focus on execution rather than spending time on manual planning tasks.</a:t>
            </a:r>
          </a:p>
          <a:p>
            <a:pPr lvl="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altLang="en-US" b="1" dirty="0">
                <a:latin typeface="Arial" panose="020B0604020202020204" pitchFamily="34" charset="0"/>
              </a:rPr>
              <a:t>Scope for Future Enhancements: </a:t>
            </a:r>
            <a:r>
              <a:rPr lang="en-GB" altLang="en-US" dirty="0">
                <a:latin typeface="Arial" panose="020B0604020202020204" pitchFamily="34" charset="0"/>
              </a:rPr>
              <a:t>While the system performs effectively, additional features like advanced customization and broader project categories could further improve its functionality and adaptability.</a:t>
            </a:r>
          </a:p>
          <a:p>
            <a:pPr lvl="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211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36" y="274601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B402E-B753-B603-33B2-F32A456D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890" y="6427561"/>
            <a:ext cx="2743200" cy="365125"/>
          </a:xfrm>
        </p:spPr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17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8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807244" y="3666932"/>
            <a:ext cx="10602436" cy="2770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Mrs. R.SATHYA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M.E.,(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PhD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Raghul P (811722104116)</a:t>
            </a:r>
          </a:p>
          <a:p>
            <a:pPr marL="0" indent="0"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 CSE 			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Riyaz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Ahmed H (811722104124)</a:t>
            </a:r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Sachin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 (811722104126)                                                        </a:t>
            </a:r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Raseen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Raja R (811722104305)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65CA9-DAD9-64ED-2AB9-0930232F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640" y="6437002"/>
            <a:ext cx="2743200" cy="365125"/>
          </a:xfrm>
        </p:spPr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F97A502-958A-FC6B-BDB0-7D11A34701C7}"/>
              </a:ext>
            </a:extLst>
          </p:cNvPr>
          <p:cNvSpPr txBox="1">
            <a:spLocks/>
          </p:cNvSpPr>
          <p:nvPr/>
        </p:nvSpPr>
        <p:spPr>
          <a:xfrm>
            <a:off x="0" y="1143635"/>
            <a:ext cx="12192000" cy="1137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DIY  PROJECT  PLANNER  WITH  AI</a:t>
            </a:r>
          </a:p>
        </p:txBody>
      </p:sp>
    </p:spTree>
    <p:extLst>
      <p:ext uri="{BB962C8B-B14F-4D97-AF65-F5344CB8AC3E}">
        <p14:creationId xmlns:p14="http://schemas.microsoft.com/office/powerpoint/2010/main" val="344140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16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880" y="1290320"/>
            <a:ext cx="11280296" cy="506603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AI-powered tool to assist users in planning and managing DIY projects.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intelligent task recommendations based on user input and historical data.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task scheduling and resource allocation for efficient project execution.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real-time progress tracking and dynamic updates to project timelines.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cost estimation and resource management to ensure budget control.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user experience through personalized project suggestions and reminders.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seamless project monitoring with AI-driven insights and reporting.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719CA-84EC-48A5-22A6-771E0212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3</a:t>
            </a:fld>
            <a:endParaRPr lang="en-I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5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B144-E1E7-CE6B-C627-835A3E92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0715"/>
            <a:ext cx="12192000" cy="80264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8DD8C-1D8F-B9DE-4B9C-20A58B88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4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7943" y="1188994"/>
            <a:ext cx="10546702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DIY Project Planner with 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simplifies project management by integrating AI to suggest tasks, estimate resources, and track progress.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benefit from optimized scheduling, personalized reminders, and dynamic project insights.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 model learns from user behavior and historical data, ensuring accurate, actionable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206418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51458D68-90BE-78C0-2D1F-5F06A014E9AE}"/>
              </a:ext>
            </a:extLst>
          </p:cNvPr>
          <p:cNvSpPr>
            <a:spLocks noGrp="1"/>
          </p:cNvSpPr>
          <p:nvPr/>
        </p:nvSpPr>
        <p:spPr>
          <a:xfrm>
            <a:off x="8753993" y="62420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96CADC-10C3-2DD9-AD6B-3084811A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5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444ED-5485-8FAF-9816-CC5770D0B3F8}"/>
              </a:ext>
            </a:extLst>
          </p:cNvPr>
          <p:cNvSpPr/>
          <p:nvPr/>
        </p:nvSpPr>
        <p:spPr>
          <a:xfrm>
            <a:off x="3389307" y="0"/>
            <a:ext cx="51996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E44D4C-0BF0-DCBC-B59B-935575E4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056871"/>
              </p:ext>
            </p:extLst>
          </p:nvPr>
        </p:nvGraphicFramePr>
        <p:xfrm>
          <a:off x="0" y="646331"/>
          <a:ext cx="12192000" cy="61161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45828566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93304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32121674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7701854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21465586"/>
                    </a:ext>
                  </a:extLst>
                </a:gridCol>
              </a:tblGrid>
              <a:tr h="1019352"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/>
                        <a:t>TITLE OF THE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/>
                        <a:t>AUTHOR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/>
                        <a:t>PUBLISHER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/>
                        <a:t>PAPER GIST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/>
                        <a:t>TECHNOLOGY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417673"/>
                  </a:ext>
                </a:extLst>
              </a:tr>
              <a:tr h="1019352">
                <a:tc>
                  <a:txBody>
                    <a:bodyPr/>
                    <a:lstStyle/>
                    <a:p>
                      <a:r>
                        <a:rPr lang="en-IN" dirty="0" smtClean="0"/>
                        <a:t>John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AI in Task Planning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2021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Proposed task recommendations using ML algorithms.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Machine Learning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724830"/>
                  </a:ext>
                </a:extLst>
              </a:tr>
              <a:tr h="1019352">
                <a:tc>
                  <a:txBody>
                    <a:bodyPr/>
                    <a:lstStyle/>
                    <a:p>
                      <a:r>
                        <a:rPr lang="en-IN" dirty="0" smtClean="0"/>
                        <a:t>Smith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Resource Allocation Models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2020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Focused on resource optimization for project planners.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Optimization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361405"/>
                  </a:ext>
                </a:extLst>
              </a:tr>
              <a:tr h="1019352">
                <a:tc>
                  <a:txBody>
                    <a:bodyPr/>
                    <a:lstStyle/>
                    <a:p>
                      <a:r>
                        <a:rPr lang="en-IN" dirty="0" smtClean="0"/>
                        <a:t>Lee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Cost Estimation Tools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Integrated AI to improve cost estimation accuracy.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AI Techniques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81711"/>
                  </a:ext>
                </a:extLst>
              </a:tr>
              <a:tr h="1019352">
                <a:tc>
                  <a:txBody>
                    <a:bodyPr/>
                    <a:lstStyle/>
                    <a:p>
                      <a:r>
                        <a:rPr lang="en-IN" dirty="0" smtClean="0"/>
                        <a:t>Brown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Interactive Project Planning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Developed a </a:t>
                      </a:r>
                      <a:r>
                        <a:rPr lang="en-US" dirty="0" err="1" smtClean="0"/>
                        <a:t>chatbot</a:t>
                      </a:r>
                      <a:r>
                        <a:rPr lang="en-US" dirty="0" smtClean="0"/>
                        <a:t> for project planning assistance.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Natural Language Processing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27274"/>
                  </a:ext>
                </a:extLst>
              </a:tr>
              <a:tr h="1019352">
                <a:tc>
                  <a:txBody>
                    <a:bodyPr/>
                    <a:lstStyle/>
                    <a:p>
                      <a:r>
                        <a:rPr lang="en-IN" dirty="0" smtClean="0"/>
                        <a:t>Davis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Dynamic Scheduling Systems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DL models to automate project schedule adjustments.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Deep Learning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554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48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035ECD-8932-B902-C9D9-589184D1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6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A7221F-C7A6-90E9-6D9A-3385F58D0F8F}"/>
              </a:ext>
            </a:extLst>
          </p:cNvPr>
          <p:cNvSpPr/>
          <p:nvPr/>
        </p:nvSpPr>
        <p:spPr>
          <a:xfrm>
            <a:off x="1682946" y="80010"/>
            <a:ext cx="857176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ARCHITECTURE</a:t>
            </a:r>
            <a:endParaRPr lang="en-US" sz="3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diagram-_1_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621" y="636440"/>
            <a:ext cx="6432417" cy="651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7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7042" y="0"/>
            <a:ext cx="83152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ARCHITECTURE</a:t>
            </a:r>
            <a:endParaRPr lang="en-US" sz="3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A4D33-F4E6-A882-5A00-649031D7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7</a:t>
            </a:fld>
            <a:endParaRPr lang="en-IN" b="1">
              <a:solidFill>
                <a:schemeClr val="tx1"/>
              </a:solidFill>
            </a:endParaRPr>
          </a:p>
        </p:txBody>
      </p:sp>
      <p:pic>
        <p:nvPicPr>
          <p:cNvPr id="4" name="Picture 3" descr="diagram.jpg"/>
          <p:cNvPicPr>
            <a:picLocks noChangeAspect="1"/>
          </p:cNvPicPr>
          <p:nvPr/>
        </p:nvPicPr>
        <p:blipFill rotWithShape="1">
          <a:blip r:embed="rId2"/>
          <a:srcRect t="11842" b="5263"/>
          <a:stretch/>
        </p:blipFill>
        <p:spPr>
          <a:xfrm>
            <a:off x="2609237" y="643812"/>
            <a:ext cx="6492897" cy="621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9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5" y="126274"/>
            <a:ext cx="12192000" cy="53911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HARDWARE REQUIREMENTS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763" y="1746477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I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175" y="1746477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lang="en-I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10F224-1ECA-5609-500D-C405C45A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4575" y="6421664"/>
            <a:ext cx="2743200" cy="365125"/>
          </a:xfrm>
        </p:spPr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8</a:t>
            </a:fld>
            <a:endParaRPr lang="en-IN" b="1">
              <a:solidFill>
                <a:schemeClr val="tx1"/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151445836"/>
              </p:ext>
            </p:extLst>
          </p:nvPr>
        </p:nvGraphicFramePr>
        <p:xfrm>
          <a:off x="6703811" y="3086435"/>
          <a:ext cx="5572164" cy="193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1702">
                  <a:extLst>
                    <a:ext uri="{9D8B030D-6E8A-4147-A177-3AD203B41FA5}">
                      <a16:colId xmlns:a16="http://schemas.microsoft.com/office/drawing/2014/main" val="1445062921"/>
                    </a:ext>
                  </a:extLst>
                </a:gridCol>
                <a:gridCol w="3500462">
                  <a:extLst>
                    <a:ext uri="{9D8B030D-6E8A-4147-A177-3AD203B41FA5}">
                      <a16:colId xmlns:a16="http://schemas.microsoft.com/office/drawing/2014/main" val="4010201283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Processor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: Dual core processor</a:t>
                      </a:r>
                      <a:r>
                        <a:rPr lang="en-IN" baseline="0" dirty="0" smtClean="0"/>
                        <a:t> 2.6.0 GHZ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729131"/>
                  </a:ext>
                </a:extLst>
              </a:tr>
              <a:tr h="375990">
                <a:tc>
                  <a:txBody>
                    <a:bodyPr/>
                    <a:lstStyle/>
                    <a:p>
                      <a:r>
                        <a:rPr lang="en-IN" dirty="0" smtClean="0"/>
                        <a:t>RAM                                         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: 4GB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3024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IN" dirty="0" smtClean="0"/>
                        <a:t>Hard Disk                                 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: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US" altLang="en-IN" baseline="0" dirty="0" err="1" smtClean="0"/>
                        <a:t>Min </a:t>
                      </a:r>
                      <a:r>
                        <a:rPr lang="en-IN" baseline="0" dirty="0" smtClean="0"/>
                        <a:t>4GB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08675"/>
                  </a:ext>
                </a:extLst>
              </a:tr>
              <a:tr h="375990">
                <a:tc>
                  <a:txBody>
                    <a:bodyPr/>
                    <a:lstStyle/>
                    <a:p>
                      <a:r>
                        <a:rPr lang="en-IN" dirty="0" smtClean="0"/>
                        <a:t>Compact</a:t>
                      </a:r>
                      <a:r>
                        <a:rPr lang="en-IN" baseline="0" dirty="0" smtClean="0"/>
                        <a:t> Disk</a:t>
                      </a:r>
                      <a:r>
                        <a:rPr lang="en-IN" dirty="0" smtClean="0"/>
                        <a:t>                            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: 650</a:t>
                      </a:r>
                      <a:r>
                        <a:rPr lang="en-IN" baseline="0" dirty="0" smtClean="0"/>
                        <a:t> MB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1181"/>
                  </a:ext>
                </a:extLst>
              </a:tr>
              <a:tr h="375990">
                <a:tc>
                  <a:txBody>
                    <a:bodyPr/>
                    <a:lstStyle/>
                    <a:p>
                      <a:r>
                        <a:rPr lang="en-IN" dirty="0" smtClean="0"/>
                        <a:t>Keyboard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: Standard Keyboard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04206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287035"/>
              </p:ext>
            </p:extLst>
          </p:nvPr>
        </p:nvGraphicFramePr>
        <p:xfrm>
          <a:off x="632925" y="2771191"/>
          <a:ext cx="7556496" cy="2591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16">
                  <a:extLst>
                    <a:ext uri="{9D8B030D-6E8A-4147-A177-3AD203B41FA5}">
                      <a16:colId xmlns:a16="http://schemas.microsoft.com/office/drawing/2014/main" val="2598697528"/>
                    </a:ext>
                  </a:extLst>
                </a:gridCol>
                <a:gridCol w="5270480">
                  <a:extLst>
                    <a:ext uri="{9D8B030D-6E8A-4147-A177-3AD203B41FA5}">
                      <a16:colId xmlns:a16="http://schemas.microsoft.com/office/drawing/2014/main" val="3122215790"/>
                    </a:ext>
                  </a:extLst>
                </a:gridCol>
              </a:tblGrid>
              <a:tr h="2550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Operating System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: Cross-platform</a:t>
                      </a:r>
                      <a:r>
                        <a:rPr lang="en-IN" sz="1800" baseline="0" dirty="0" smtClean="0"/>
                        <a:t> (</a:t>
                      </a:r>
                      <a:r>
                        <a:rPr lang="en-IN" sz="1800" baseline="0" dirty="0" err="1" smtClean="0"/>
                        <a:t>Windows,macos</a:t>
                      </a:r>
                      <a:r>
                        <a:rPr lang="en-IN" sz="1800" baseline="0" dirty="0" smtClean="0"/>
                        <a:t>)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824647"/>
                  </a:ext>
                </a:extLst>
              </a:tr>
              <a:tr h="342478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Python Version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: Python</a:t>
                      </a:r>
                      <a:r>
                        <a:rPr lang="en-IN" sz="1800" baseline="0" dirty="0" smtClean="0"/>
                        <a:t> 3x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44635"/>
                  </a:ext>
                </a:extLst>
              </a:tr>
              <a:tr h="371902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Web framework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aseline="0" dirty="0" smtClean="0"/>
                        <a:t> : </a:t>
                      </a:r>
                      <a:r>
                        <a:rPr lang="en-IN" sz="1800" baseline="0" dirty="0" err="1" smtClean="0"/>
                        <a:t>Django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427096"/>
                  </a:ext>
                </a:extLst>
              </a:tr>
              <a:tr h="371902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Front-end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: HTML,CSS,JAVA SCRIPT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10828"/>
                  </a:ext>
                </a:extLst>
              </a:tr>
              <a:tr h="371902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Version-control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: GIT AND</a:t>
                      </a:r>
                      <a:r>
                        <a:rPr lang="en-IN" sz="1800" baseline="0" dirty="0" smtClean="0"/>
                        <a:t> GITHUB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506695"/>
                  </a:ext>
                </a:extLst>
              </a:tr>
              <a:tr h="371902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Database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: </a:t>
                      </a:r>
                      <a:r>
                        <a:rPr lang="en-US" altLang="en-IN" sz="1800" dirty="0" smtClean="0"/>
                        <a:t>POSTGRE</a:t>
                      </a:r>
                      <a:r>
                        <a:rPr lang="en-IN" sz="1800" dirty="0" err="1" smtClean="0"/>
                        <a:t>SQL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493240"/>
                  </a:ext>
                </a:extLst>
              </a:tr>
              <a:tr h="371902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API Tool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: POST</a:t>
                      </a:r>
                      <a:r>
                        <a:rPr lang="en-IN" sz="1800" baseline="0" dirty="0" smtClean="0"/>
                        <a:t>MAN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44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87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and Authentication</a:t>
            </a:r>
          </a:p>
          <a:p>
            <a:pPr>
              <a:buClr>
                <a:srgbClr val="FF0000"/>
              </a:buClr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Admin Panel</a:t>
            </a:r>
          </a:p>
          <a:p>
            <a:pPr>
              <a:buClr>
                <a:srgbClr val="FF0000"/>
              </a:buClr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 Task Suggestion Module</a:t>
            </a:r>
          </a:p>
          <a:p>
            <a:pPr>
              <a:buClr>
                <a:srgbClr val="FF0000"/>
              </a:buClr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Resource Management and Cost Estimation</a:t>
            </a:r>
          </a:p>
          <a:p>
            <a:pPr>
              <a:buClr>
                <a:srgbClr val="FF0000"/>
              </a:buClr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	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4A904-3DA7-8604-6824-D849FE78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9</a:t>
            </a:fld>
            <a:endParaRPr lang="en-I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7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850</Words>
  <Application>Microsoft Office PowerPoint</Application>
  <PresentationFormat>Widescreen</PresentationFormat>
  <Paragraphs>144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Narrow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OBJECTIVE OF THE PROJECT</vt:lpstr>
      <vt:lpstr>ABSTRACT</vt:lpstr>
      <vt:lpstr>PowerPoint Presentation</vt:lpstr>
      <vt:lpstr>PowerPoint Presentation</vt:lpstr>
      <vt:lpstr>PowerPoint Presentation</vt:lpstr>
      <vt:lpstr>SOFTWARE AND HARDWARE REQUIREMENTS </vt:lpstr>
      <vt:lpstr>MODULES </vt:lpstr>
      <vt:lpstr>SUMMARY OF MODULE-1</vt:lpstr>
      <vt:lpstr>SUMMARY OF MODULE-2</vt:lpstr>
      <vt:lpstr>SUMMARY OF MODULE-3</vt:lpstr>
      <vt:lpstr>SUMMARY OF MODULE-4</vt:lpstr>
      <vt:lpstr>SUMMARY OF MODULE-5</vt:lpstr>
      <vt:lpstr>RESULTS AND DISCUSSION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15</cp:revision>
  <dcterms:modified xsi:type="dcterms:W3CDTF">2024-12-04T11:30:58Z</dcterms:modified>
</cp:coreProperties>
</file>