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 varScale="1">
        <p:scale>
          <a:sx n="82" d="100"/>
          <a:sy n="82" d="100"/>
        </p:scale>
        <p:origin x="70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C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RAGHUL P.xlsx]Sheet3!PivotTable1</c:name>
    <c:fmtId val="6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A-437A-B92F-78D59D837655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0A-437A-B92F-78D59D837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3920000"/>
        <c:axId val="233921536"/>
        <c:axId val="0"/>
      </c:bar3D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0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2359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9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4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6303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46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0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99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68451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2321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0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6261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7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2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403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6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3442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648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NAME:RAGHUL P</a:t>
            </a:r>
          </a:p>
          <a:p>
            <a:r>
              <a:rPr lang="en-US" sz="2400" dirty="0"/>
              <a:t>REGISTER NO:312219382&amp;ASUNM1711312219382</a:t>
            </a:r>
          </a:p>
          <a:p>
            <a:r>
              <a:rPr lang="en-US" sz="2400" dirty="0"/>
              <a:t>DEPARTMENT: B.com (BANK MANAGEMENT)</a:t>
            </a:r>
          </a:p>
          <a:p>
            <a:r>
              <a:rPr lang="en-US" sz="2400" dirty="0"/>
              <a:t>COLLEGE: SA.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The data was collected from the </a:t>
            </a:r>
            <a:r>
              <a:rPr lang="en-US" dirty="0" err="1"/>
              <a:t>edunet</a:t>
            </a:r>
            <a:r>
              <a:rPr lang="en-US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these 7 features as that I was selected the 3 features to analysis the employee rating form the employee data base.  </a:t>
            </a:r>
            <a:r>
              <a:rPr lang="en-US" b="1" dirty="0"/>
              <a:t>  </a:t>
            </a:r>
            <a:endParaRPr lang="en-IN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9525000" cy="4093428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gender,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formula of =IF(J2=5,6000,IF(J2=4,5000,IF(J2=3,4000,IF(J2=2,3000,IF(J2=1,2000)))))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The value of bonus is based on gender if employee  </a:t>
            </a:r>
          </a:p>
          <a:p>
            <a:r>
              <a:rPr lang="en-US" sz="1600" dirty="0"/>
              <a:t>    </a:t>
            </a: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8991600" cy="4985980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</a:t>
            </a:r>
            <a:r>
              <a:rPr lang="en-US" dirty="0"/>
              <a:t>Bonus</a:t>
            </a:r>
            <a:r>
              <a:rPr lang="en-US" sz="1800" dirty="0"/>
              <a:t> =Rows</a:t>
            </a:r>
          </a:p>
          <a:p>
            <a:r>
              <a:rPr lang="en-US" sz="1800" dirty="0"/>
              <a:t>       G</a:t>
            </a:r>
            <a:r>
              <a:rPr lang="en-US" dirty="0"/>
              <a:t>ender</a:t>
            </a:r>
            <a:r>
              <a:rPr lang="en-US" sz="1800" dirty="0"/>
              <a:t>= Column</a:t>
            </a:r>
          </a:p>
          <a:p>
            <a:r>
              <a:rPr lang="en-US" sz="1800" dirty="0"/>
              <a:t>       Name= Filter</a:t>
            </a:r>
          </a:p>
          <a:p>
            <a:r>
              <a:rPr lang="en-US" sz="1800" dirty="0"/>
              <a:t>       </a:t>
            </a:r>
            <a:r>
              <a:rPr lang="en-US" dirty="0"/>
              <a:t>Count of job rating</a:t>
            </a:r>
            <a:r>
              <a:rPr lang="en-US" sz="1800" dirty="0"/>
              <a:t>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763000" cy="415498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760815"/>
              </p:ext>
            </p:extLst>
          </p:nvPr>
        </p:nvGraphicFramePr>
        <p:xfrm>
          <a:off x="2514600" y="1295400"/>
          <a:ext cx="5105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Findings:Equity</a:t>
            </a:r>
            <a:r>
              <a:rPr lang="en-US" b="1" dirty="0"/>
              <a:t> Considerations:</a:t>
            </a:r>
            <a:r>
              <a:rPr lang="en-US" dirty="0"/>
              <a:t> The proposed bonuses aim to address and enhance overall employee immolate</a:t>
            </a:r>
          </a:p>
          <a:p>
            <a:r>
              <a:rPr lang="en-US" b="1" dirty="0"/>
              <a:t>Impact Assessment:</a:t>
            </a:r>
            <a:r>
              <a:rPr lang="en-US" dirty="0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</a:t>
            </a:r>
            <a:r>
              <a:rPr lang="en-US" altLang="en-US" dirty="0">
                <a:latin typeface="Arial" panose="020B0604020202020204" pitchFamily="34" charset="0"/>
              </a:rPr>
              <a:t> like( job rating 5 =6000,job rating 4=5000,job rating 3=4000,job rating 2=3000,job rating 1=2000)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96599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efforts of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DA5C74-A1FD-CEE9-D80F-2927143F0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78246"/>
              </p:ext>
            </p:extLst>
          </p:nvPr>
        </p:nvGraphicFramePr>
        <p:xfrm>
          <a:off x="4648200" y="4334097"/>
          <a:ext cx="2475990" cy="205469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581116520"/>
                    </a:ext>
                  </a:extLst>
                </a:gridCol>
                <a:gridCol w="1476500">
                  <a:extLst>
                    <a:ext uri="{9D8B030D-6E8A-4147-A177-3AD203B41FA5}">
                      <a16:colId xmlns:a16="http://schemas.microsoft.com/office/drawing/2014/main" val="98373590"/>
                    </a:ext>
                  </a:extLst>
                </a:gridCol>
              </a:tblGrid>
              <a:tr h="397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3962672"/>
                  </a:ext>
                </a:extLst>
              </a:tr>
              <a:tr h="397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6000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4810235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5000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8182701"/>
                  </a:ext>
                </a:extLst>
              </a:tr>
              <a:tr h="32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4000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8485751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3000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3940899"/>
                  </a:ext>
                </a:extLst>
              </a:tr>
              <a:tr h="311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51265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51459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Gender =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</a:t>
            </a:r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898B56-BDE4-F3E0-B0B5-65A1D7EA0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80979"/>
              </p:ext>
            </p:extLst>
          </p:nvPr>
        </p:nvGraphicFramePr>
        <p:xfrm>
          <a:off x="2971800" y="4643756"/>
          <a:ext cx="2209800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99183770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08910564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Job rating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bonus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6691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6000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11804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5000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2494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4000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14802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21248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2083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=IF(J2=5,6000,IF(J2=4,5000,IF(J2=3,4000,IF(J2=2,3000,IF(J2=1,2000)))))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299</TotalTime>
  <Words>862</Words>
  <Application>Microsoft Office PowerPoint</Application>
  <PresentationFormat>Widescreen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Garamond</vt:lpstr>
      <vt:lpstr>Roboto</vt:lpstr>
      <vt:lpstr>Times New Roman</vt:lpstr>
      <vt:lpstr>Trebuchet MS</vt:lpstr>
      <vt:lpstr>Wingdings</vt:lpstr>
      <vt:lpstr>Organic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RAGHUL P</dc:creator>
  <cp:lastModifiedBy>Sowmiya Pandiyan</cp:lastModifiedBy>
  <cp:revision>16</cp:revision>
  <dcterms:created xsi:type="dcterms:W3CDTF">2024-03-29T15:07:22Z</dcterms:created>
  <dcterms:modified xsi:type="dcterms:W3CDTF">2024-09-08T07:26:04Z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