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55" r:id="rId3"/>
    <p:sldId id="356" r:id="rId4"/>
    <p:sldId id="357" r:id="rId5"/>
    <p:sldId id="358" r:id="rId6"/>
    <p:sldId id="359" r:id="rId7"/>
    <p:sldId id="360" r:id="rId8"/>
    <p:sldId id="361" r:id="rId9"/>
    <p:sldId id="362" r:id="rId10"/>
    <p:sldId id="363" r:id="rId11"/>
    <p:sldId id="364" r:id="rId12"/>
    <p:sldId id="366" r:id="rId13"/>
    <p:sldId id="36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R</a:t>
            </a:r>
            <a:r>
              <a:rPr sz="2400" lang="en-US"/>
              <a:t>A</a:t>
            </a:r>
            <a:r>
              <a:rPr sz="2400" lang="en-US"/>
              <a:t>G</a:t>
            </a:r>
            <a:r>
              <a:rPr sz="2400" lang="en-US"/>
              <a:t>HU</a:t>
            </a:r>
            <a:r>
              <a:rPr sz="2400" lang="en-US"/>
              <a:t>L </a:t>
            </a:r>
            <a:r>
              <a:rPr sz="2400" lang="en-US"/>
              <a:t>S</a:t>
            </a:r>
            <a:r>
              <a:rPr sz="2400" lang="en-US"/>
              <a:t> </a:t>
            </a:r>
            <a:r>
              <a:rPr sz="2400" lang="en-US"/>
              <a:t>V</a:t>
            </a:r>
            <a:r>
              <a:rPr sz="2400" lang="en-US"/>
              <a:t> </a:t>
            </a:r>
            <a:endParaRPr dirty="0" sz="2400" lang="en-US"/>
          </a:p>
          <a:p>
            <a:r>
              <a:rPr dirty="0" sz="2400" lang="en-US"/>
              <a:t>REGISTER NO:asunm1611d22cm</a:t>
            </a:r>
            <a:r>
              <a:rPr dirty="0" sz="2400" lang="en-US"/>
              <a:t>1</a:t>
            </a:r>
            <a:r>
              <a:rPr dirty="0" sz="2400" lang="en-US"/>
              <a:t>4</a:t>
            </a:r>
            <a:r>
              <a:rPr dirty="0" sz="2400" lang="en-US"/>
              <a:t>5</a:t>
            </a:r>
            <a:endParaRPr dirty="0" sz="2400" lang="en-US"/>
          </a:p>
          <a:p>
            <a:r>
              <a:rPr dirty="0" sz="2400" lang="en-US"/>
              <a:t>DEPARTMENT:B COM [ COMMERCE]</a:t>
            </a:r>
            <a:endParaRPr dirty="0" sz="2400" lang="en-US"/>
          </a:p>
          <a:p>
            <a:r>
              <a:rPr dirty="0" sz="2400" lang="en-US"/>
              <a:t>COLLEGE : PATRICIAN COLLEGE OF ARTS AND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399"/>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a:off x="609600" y="1577340"/>
            <a:ext cx="10972800" cy="2895600"/>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5014595" cy="508635"/>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3226435" y="1577340"/>
            <a:ext cx="6584315" cy="2413000"/>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857885"/>
            <a:ext cx="9763125" cy="56705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dirty="0" lang="en-IN"/>
              <a:t>Dataset Description</a:t>
            </a:r>
            <a:endParaRPr dirty="0" lang="en-IN"/>
          </a:p>
        </p:txBody>
      </p:sp>
      <p:sp>
        <p:nvSpPr>
          <p:cNvPr id="1048675" name="Subtitle 4"/>
          <p:cNvSpPr>
            <a:spLocks noGrp="1"/>
          </p:cNvSpPr>
          <p:nvPr>
            <p:ph type="subTitle" idx="4"/>
          </p:nvPr>
        </p:nvSpPr>
        <p:spPr>
          <a:xfrm>
            <a:off x="838200" y="1752600"/>
            <a:ext cx="8534400" cy="3556001"/>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2024-03-28T17:07:00Z</dcterms:created>
  <dcterms:modified xsi:type="dcterms:W3CDTF">2024-09-06T12:28:05Z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496b503d44eb4fcdbae3d823d2e84c3f</vt:lpwstr>
  </property>
  <property fmtid="{D5CDD505-2E9C-101B-9397-08002B2CF9AE}" pid="5" name="KSOProductBuildVer">
    <vt:lpwstr>1033-12.2.0.17562</vt:lpwstr>
  </property>
</Properties>
</file>