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25-03-2024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25-03-2024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25-03-2024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25-03-2024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25-03-2024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25-03-2024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25-03-2024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25-03-2024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25-03-2024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25-03-2024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25-03-2024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25-03-2024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a:t>
            </a:r>
            <a:r>
              <a:rPr b="1" sz="3500" lang="en-IN" smtClean="0"/>
              <a:t>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811214" y="4369777"/>
            <a:ext cx="8352693" cy="891540"/>
          </a:xfrm>
          <a:prstGeom prst="rect"/>
          <a:solidFill>
            <a:srgbClr val="99CCFF"/>
          </a:solidFill>
        </p:spPr>
        <p:txBody>
          <a:bodyPr rtlCol="0" wrap="square">
            <a:spAutoFit/>
          </a:bodyPr>
          <a:p>
            <a:r>
              <a:rPr b="1" dirty="0" lang="en-IN" smtClean="0"/>
              <a:t>Presented by</a:t>
            </a:r>
            <a:endParaRPr b="1" dirty="0" lang="en-IN" smtClean="0"/>
          </a:p>
          <a:p>
            <a:endParaRPr b="1" dirty="0" lang="en-IN" smtClean="0"/>
          </a:p>
          <a:p>
            <a:r>
              <a:rPr b="1" dirty="0" lang="en-US" smtClean="0"/>
              <a:t>R</a:t>
            </a:r>
            <a:r>
              <a:rPr b="1" dirty="0" lang="en-US" smtClean="0"/>
              <a:t>A</a:t>
            </a:r>
            <a:r>
              <a:rPr b="1" dirty="0" lang="en-US" smtClean="0"/>
              <a:t>G</a:t>
            </a:r>
            <a:r>
              <a:rPr b="1" dirty="0" lang="en-US" smtClean="0"/>
              <a:t>H</a:t>
            </a:r>
            <a:r>
              <a:rPr b="1" dirty="0" lang="en-US" smtClean="0"/>
              <a:t>U</a:t>
            </a:r>
            <a:r>
              <a:rPr b="1" dirty="0" lang="en-US" smtClean="0"/>
              <a:t>L </a:t>
            </a:r>
            <a:r>
              <a:rPr b="1" dirty="0" lang="en-US" smtClean="0"/>
              <a:t>S</a:t>
            </a:r>
            <a:r>
              <a:rPr b="1" dirty="0" lang="en-IN" smtClean="0"/>
              <a:t>– MADHA ENGINEERING COLLEGE – INFORMATION TECNOLOGY</a:t>
            </a:r>
            <a:endParaRPr b="1"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1"/>
          <p:cNvSpPr txBox="1"/>
          <p:nvPr/>
        </p:nvSpPr>
        <p:spPr>
          <a:xfrm>
            <a:off x="3578469" y="2162908"/>
            <a:ext cx="4369813" cy="993141"/>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2024-03-24T17:46:37Z</dcterms:created>
  <dcterms:modified xsi:type="dcterms:W3CDTF">2024-03-27T09:09:18Z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c50b96b66c7541ecad771ca2640d1f09</vt:lpwstr>
  </property>
</Properties>
</file>