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521163" y="2959567"/>
            <a:ext cx="61302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 R.Raghul Ramnath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number : 312206699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NM ID:01D299C50E92F16B088463FEB0B16CC9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 B.Com (Accounting and finance)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Agurchand manmull jain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