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7"/>
  </p:notesMasterIdLst>
  <p:sldIdLst>
    <p:sldId id="320" r:id="rId2"/>
    <p:sldId id="288" r:id="rId3"/>
    <p:sldId id="297" r:id="rId4"/>
    <p:sldId id="298" r:id="rId5"/>
    <p:sldId id="291" r:id="rId6"/>
    <p:sldId id="325" r:id="rId7"/>
    <p:sldId id="329" r:id="rId8"/>
    <p:sldId id="328" r:id="rId9"/>
    <p:sldId id="344" r:id="rId10"/>
    <p:sldId id="345" r:id="rId11"/>
    <p:sldId id="348" r:id="rId12"/>
    <p:sldId id="343" r:id="rId13"/>
    <p:sldId id="347" r:id="rId14"/>
    <p:sldId id="330" r:id="rId15"/>
    <p:sldId id="342" r:id="rId16"/>
    <p:sldId id="349" r:id="rId17"/>
    <p:sldId id="350" r:id="rId18"/>
    <p:sldId id="351" r:id="rId19"/>
    <p:sldId id="352" r:id="rId20"/>
    <p:sldId id="346" r:id="rId21"/>
    <p:sldId id="353" r:id="rId22"/>
    <p:sldId id="354" r:id="rId23"/>
    <p:sldId id="355" r:id="rId24"/>
    <p:sldId id="356" r:id="rId25"/>
    <p:sldId id="3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C75"/>
    <a:srgbClr val="F69323"/>
    <a:srgbClr val="FF4E02"/>
    <a:srgbClr val="E26C45"/>
    <a:srgbClr val="B25BB0"/>
    <a:srgbClr val="FF6656"/>
    <a:srgbClr val="AC77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82"/>
    <p:restoredTop sz="97030"/>
  </p:normalViewPr>
  <p:slideViewPr>
    <p:cSldViewPr snapToGrid="0" snapToObjects="1" showGuides="1">
      <p:cViewPr varScale="1">
        <p:scale>
          <a:sx n="71" d="100"/>
          <a:sy n="71" d="100"/>
        </p:scale>
        <p:origin x="1044" y="6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Vol Sales Actual vs Volume Sales Predicted</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Vol.Sales Actual</c:v>
                </c:pt>
              </c:strCache>
            </c:strRef>
          </c:tx>
          <c:spPr>
            <a:ln w="28575" cap="rnd">
              <a:solidFill>
                <a:schemeClr val="accent1"/>
              </a:solidFill>
              <a:round/>
            </a:ln>
            <a:effectLst/>
          </c:spPr>
          <c:marker>
            <c:symbol val="none"/>
          </c:marker>
          <c:cat>
            <c:strRef>
              <c:f>Sheet1!$A$2:$A$114</c:f>
              <c:strCache>
                <c:ptCount val="113"/>
                <c:pt idx="0">
                  <c:v>2018_31</c:v>
                </c:pt>
                <c:pt idx="1">
                  <c:v>2018_32</c:v>
                </c:pt>
                <c:pt idx="2">
                  <c:v>2018_33</c:v>
                </c:pt>
                <c:pt idx="3">
                  <c:v>2018_34</c:v>
                </c:pt>
                <c:pt idx="4">
                  <c:v>2018_35</c:v>
                </c:pt>
                <c:pt idx="5">
                  <c:v>2018_36</c:v>
                </c:pt>
                <c:pt idx="6">
                  <c:v>2018_37</c:v>
                </c:pt>
                <c:pt idx="7">
                  <c:v>2018_38</c:v>
                </c:pt>
                <c:pt idx="8">
                  <c:v>2018_39</c:v>
                </c:pt>
                <c:pt idx="9">
                  <c:v>2018_40</c:v>
                </c:pt>
                <c:pt idx="10">
                  <c:v>2018_41</c:v>
                </c:pt>
                <c:pt idx="11">
                  <c:v>2018_42</c:v>
                </c:pt>
                <c:pt idx="12">
                  <c:v>2018_43</c:v>
                </c:pt>
                <c:pt idx="13">
                  <c:v>2018_44</c:v>
                </c:pt>
                <c:pt idx="14">
                  <c:v>2018_45</c:v>
                </c:pt>
                <c:pt idx="15">
                  <c:v>2018_46</c:v>
                </c:pt>
                <c:pt idx="16">
                  <c:v>2018_47</c:v>
                </c:pt>
                <c:pt idx="17">
                  <c:v>2018_48</c:v>
                </c:pt>
                <c:pt idx="18">
                  <c:v>2018_49</c:v>
                </c:pt>
                <c:pt idx="19">
                  <c:v>2018_50</c:v>
                </c:pt>
                <c:pt idx="20">
                  <c:v>2018_51</c:v>
                </c:pt>
                <c:pt idx="21">
                  <c:v>2018_52</c:v>
                </c:pt>
                <c:pt idx="22">
                  <c:v>2019_1</c:v>
                </c:pt>
                <c:pt idx="23">
                  <c:v>2019_2</c:v>
                </c:pt>
                <c:pt idx="24">
                  <c:v>2019_3</c:v>
                </c:pt>
                <c:pt idx="25">
                  <c:v>2019_4</c:v>
                </c:pt>
                <c:pt idx="26">
                  <c:v>2019_5</c:v>
                </c:pt>
                <c:pt idx="27">
                  <c:v>2019_6</c:v>
                </c:pt>
                <c:pt idx="28">
                  <c:v>2019_7</c:v>
                </c:pt>
                <c:pt idx="29">
                  <c:v>2019_8</c:v>
                </c:pt>
                <c:pt idx="30">
                  <c:v>2019_9</c:v>
                </c:pt>
                <c:pt idx="31">
                  <c:v>2019_10</c:v>
                </c:pt>
                <c:pt idx="32">
                  <c:v>2019_11</c:v>
                </c:pt>
                <c:pt idx="33">
                  <c:v>2019_12</c:v>
                </c:pt>
                <c:pt idx="34">
                  <c:v>2019_13</c:v>
                </c:pt>
                <c:pt idx="35">
                  <c:v>2019_14</c:v>
                </c:pt>
                <c:pt idx="36">
                  <c:v>2019_15</c:v>
                </c:pt>
                <c:pt idx="37">
                  <c:v>2019_16</c:v>
                </c:pt>
                <c:pt idx="38">
                  <c:v>2019_17</c:v>
                </c:pt>
                <c:pt idx="39">
                  <c:v>2019_18</c:v>
                </c:pt>
                <c:pt idx="40">
                  <c:v>2019_19</c:v>
                </c:pt>
                <c:pt idx="41">
                  <c:v>2019_20</c:v>
                </c:pt>
                <c:pt idx="42">
                  <c:v>2019_21</c:v>
                </c:pt>
                <c:pt idx="43">
                  <c:v>2019_22</c:v>
                </c:pt>
                <c:pt idx="44">
                  <c:v>2019_23</c:v>
                </c:pt>
                <c:pt idx="45">
                  <c:v>2019_24</c:v>
                </c:pt>
                <c:pt idx="46">
                  <c:v>2019_25</c:v>
                </c:pt>
                <c:pt idx="47">
                  <c:v>2019_26</c:v>
                </c:pt>
                <c:pt idx="48">
                  <c:v>2019_27</c:v>
                </c:pt>
                <c:pt idx="49">
                  <c:v>2019_28</c:v>
                </c:pt>
                <c:pt idx="50">
                  <c:v>2019_29</c:v>
                </c:pt>
                <c:pt idx="51">
                  <c:v>2019_30</c:v>
                </c:pt>
                <c:pt idx="52">
                  <c:v>2019_31</c:v>
                </c:pt>
                <c:pt idx="53">
                  <c:v>2019_32</c:v>
                </c:pt>
                <c:pt idx="54">
                  <c:v>2019_33</c:v>
                </c:pt>
                <c:pt idx="55">
                  <c:v>2019_34</c:v>
                </c:pt>
                <c:pt idx="56">
                  <c:v>2019_35</c:v>
                </c:pt>
                <c:pt idx="57">
                  <c:v>2019_36</c:v>
                </c:pt>
                <c:pt idx="58">
                  <c:v>2019_37</c:v>
                </c:pt>
                <c:pt idx="59">
                  <c:v>2019_38</c:v>
                </c:pt>
                <c:pt idx="60">
                  <c:v>2019_39</c:v>
                </c:pt>
                <c:pt idx="61">
                  <c:v>2019_40</c:v>
                </c:pt>
                <c:pt idx="62">
                  <c:v>2019_41</c:v>
                </c:pt>
                <c:pt idx="63">
                  <c:v>2019_42</c:v>
                </c:pt>
                <c:pt idx="64">
                  <c:v>2019_43</c:v>
                </c:pt>
                <c:pt idx="65">
                  <c:v>2019_44</c:v>
                </c:pt>
                <c:pt idx="66">
                  <c:v>2019_45</c:v>
                </c:pt>
                <c:pt idx="67">
                  <c:v>2019_46</c:v>
                </c:pt>
                <c:pt idx="68">
                  <c:v>2019_47</c:v>
                </c:pt>
                <c:pt idx="69">
                  <c:v>2019_48</c:v>
                </c:pt>
                <c:pt idx="70">
                  <c:v>2019_49</c:v>
                </c:pt>
                <c:pt idx="71">
                  <c:v>2019_50</c:v>
                </c:pt>
                <c:pt idx="72">
                  <c:v>2019_51</c:v>
                </c:pt>
                <c:pt idx="73">
                  <c:v>2019_52</c:v>
                </c:pt>
                <c:pt idx="74">
                  <c:v>2020_1</c:v>
                </c:pt>
                <c:pt idx="75">
                  <c:v>2020_2</c:v>
                </c:pt>
                <c:pt idx="76">
                  <c:v>2020_3</c:v>
                </c:pt>
                <c:pt idx="77">
                  <c:v>2020_4</c:v>
                </c:pt>
                <c:pt idx="78">
                  <c:v>2020_5</c:v>
                </c:pt>
                <c:pt idx="79">
                  <c:v>2020_6</c:v>
                </c:pt>
                <c:pt idx="80">
                  <c:v>2020_7</c:v>
                </c:pt>
                <c:pt idx="81">
                  <c:v>2020_8</c:v>
                </c:pt>
                <c:pt idx="82">
                  <c:v>2020_9</c:v>
                </c:pt>
                <c:pt idx="83">
                  <c:v>2020_10</c:v>
                </c:pt>
                <c:pt idx="84">
                  <c:v>2020_11</c:v>
                </c:pt>
                <c:pt idx="85">
                  <c:v>2020_12</c:v>
                </c:pt>
                <c:pt idx="86">
                  <c:v>2020_13</c:v>
                </c:pt>
                <c:pt idx="87">
                  <c:v>2020_14</c:v>
                </c:pt>
                <c:pt idx="88">
                  <c:v>2020_15</c:v>
                </c:pt>
                <c:pt idx="89">
                  <c:v>2020_16</c:v>
                </c:pt>
                <c:pt idx="90">
                  <c:v>2020_17</c:v>
                </c:pt>
                <c:pt idx="91">
                  <c:v>2020_18</c:v>
                </c:pt>
                <c:pt idx="92">
                  <c:v>2020_19</c:v>
                </c:pt>
                <c:pt idx="93">
                  <c:v>2020_20</c:v>
                </c:pt>
                <c:pt idx="94">
                  <c:v>2020_21</c:v>
                </c:pt>
                <c:pt idx="95">
                  <c:v>2020_22</c:v>
                </c:pt>
                <c:pt idx="96">
                  <c:v>2020_23</c:v>
                </c:pt>
                <c:pt idx="97">
                  <c:v>2020_24</c:v>
                </c:pt>
                <c:pt idx="98">
                  <c:v>2020_25</c:v>
                </c:pt>
                <c:pt idx="99">
                  <c:v>2020_26</c:v>
                </c:pt>
                <c:pt idx="100">
                  <c:v>2020_27</c:v>
                </c:pt>
                <c:pt idx="101">
                  <c:v>2020_28</c:v>
                </c:pt>
                <c:pt idx="102">
                  <c:v>2020_29</c:v>
                </c:pt>
                <c:pt idx="103">
                  <c:v>2020_30</c:v>
                </c:pt>
                <c:pt idx="104">
                  <c:v>2020_31</c:v>
                </c:pt>
                <c:pt idx="105">
                  <c:v>2020_32</c:v>
                </c:pt>
                <c:pt idx="106">
                  <c:v>2020_33</c:v>
                </c:pt>
                <c:pt idx="107">
                  <c:v>2020_34</c:v>
                </c:pt>
                <c:pt idx="108">
                  <c:v>2020_35</c:v>
                </c:pt>
                <c:pt idx="109">
                  <c:v>2020_36</c:v>
                </c:pt>
                <c:pt idx="110">
                  <c:v>2020_37</c:v>
                </c:pt>
                <c:pt idx="111">
                  <c:v>2020_38</c:v>
                </c:pt>
                <c:pt idx="112">
                  <c:v>2020_39</c:v>
                </c:pt>
              </c:strCache>
            </c:strRef>
          </c:cat>
          <c:val>
            <c:numRef>
              <c:f>Sheet1!$B$2:$B$114</c:f>
              <c:numCache>
                <c:formatCode>General</c:formatCode>
                <c:ptCount val="113"/>
                <c:pt idx="0">
                  <c:v>8.8597599999999996</c:v>
                </c:pt>
                <c:pt idx="1">
                  <c:v>5.7995599999999996</c:v>
                </c:pt>
                <c:pt idx="2">
                  <c:v>6.7735200000000004</c:v>
                </c:pt>
                <c:pt idx="3">
                  <c:v>5.4896399999999996</c:v>
                </c:pt>
                <c:pt idx="4">
                  <c:v>7.6897599999999997</c:v>
                </c:pt>
                <c:pt idx="5">
                  <c:v>2.84544</c:v>
                </c:pt>
                <c:pt idx="6">
                  <c:v>7.2056399999999998</c:v>
                </c:pt>
                <c:pt idx="7">
                  <c:v>7.7953200000000002</c:v>
                </c:pt>
                <c:pt idx="8">
                  <c:v>4.5759999999999996</c:v>
                </c:pt>
                <c:pt idx="9">
                  <c:v>4.8302800000000001</c:v>
                </c:pt>
                <c:pt idx="10">
                  <c:v>5.0377599999999996</c:v>
                </c:pt>
                <c:pt idx="11">
                  <c:v>6.2873200000000002</c:v>
                </c:pt>
                <c:pt idx="12">
                  <c:v>4.8209200000000001</c:v>
                </c:pt>
                <c:pt idx="13">
                  <c:v>5.0674000000000001</c:v>
                </c:pt>
                <c:pt idx="14">
                  <c:v>5.3008800000000003</c:v>
                </c:pt>
                <c:pt idx="15">
                  <c:v>3.4278400000000002</c:v>
                </c:pt>
                <c:pt idx="16">
                  <c:v>6.9856800000000003</c:v>
                </c:pt>
                <c:pt idx="17">
                  <c:v>5.6082000000000001</c:v>
                </c:pt>
                <c:pt idx="18">
                  <c:v>9.4967600000000001</c:v>
                </c:pt>
                <c:pt idx="19">
                  <c:v>12.028639999999999</c:v>
                </c:pt>
                <c:pt idx="20">
                  <c:v>11.554399999999999</c:v>
                </c:pt>
                <c:pt idx="21">
                  <c:v>4.2255200000000004</c:v>
                </c:pt>
                <c:pt idx="22">
                  <c:v>4.4595200000000004</c:v>
                </c:pt>
                <c:pt idx="23">
                  <c:v>1.79816</c:v>
                </c:pt>
                <c:pt idx="24">
                  <c:v>3.64052</c:v>
                </c:pt>
                <c:pt idx="25">
                  <c:v>2.4809199999999998</c:v>
                </c:pt>
                <c:pt idx="26">
                  <c:v>3.8724400000000001</c:v>
                </c:pt>
                <c:pt idx="27">
                  <c:v>1.6224000000000001</c:v>
                </c:pt>
                <c:pt idx="28">
                  <c:v>3.6904400000000002</c:v>
                </c:pt>
                <c:pt idx="29">
                  <c:v>2.2126000000000001</c:v>
                </c:pt>
                <c:pt idx="30">
                  <c:v>4.4584799999999998</c:v>
                </c:pt>
                <c:pt idx="31">
                  <c:v>2.5453999999999999</c:v>
                </c:pt>
                <c:pt idx="32">
                  <c:v>4.2431999999999999</c:v>
                </c:pt>
                <c:pt idx="33">
                  <c:v>2.327</c:v>
                </c:pt>
                <c:pt idx="34">
                  <c:v>4.1677999999999997</c:v>
                </c:pt>
                <c:pt idx="35">
                  <c:v>3.7341199999999999</c:v>
                </c:pt>
                <c:pt idx="36">
                  <c:v>6.69604</c:v>
                </c:pt>
                <c:pt idx="37">
                  <c:v>3.9275600000000002</c:v>
                </c:pt>
                <c:pt idx="38">
                  <c:v>4.4122000000000003</c:v>
                </c:pt>
                <c:pt idx="39">
                  <c:v>4.3409599999999999</c:v>
                </c:pt>
                <c:pt idx="40">
                  <c:v>5.7974800000000002</c:v>
                </c:pt>
                <c:pt idx="41">
                  <c:v>4.6436000000000002</c:v>
                </c:pt>
                <c:pt idx="42">
                  <c:v>10.647</c:v>
                </c:pt>
                <c:pt idx="43">
                  <c:v>4.6669999999999998</c:v>
                </c:pt>
                <c:pt idx="44">
                  <c:v>8.0007199999999994</c:v>
                </c:pt>
                <c:pt idx="45">
                  <c:v>4.0393600000000003</c:v>
                </c:pt>
                <c:pt idx="46">
                  <c:v>9.9439600000000006</c:v>
                </c:pt>
                <c:pt idx="47">
                  <c:v>8.9330800000000004</c:v>
                </c:pt>
                <c:pt idx="48">
                  <c:v>3.4860799999999998</c:v>
                </c:pt>
                <c:pt idx="49">
                  <c:v>7.7448800000000002</c:v>
                </c:pt>
                <c:pt idx="50">
                  <c:v>6.7204800000000002</c:v>
                </c:pt>
                <c:pt idx="51">
                  <c:v>2.4466000000000001</c:v>
                </c:pt>
                <c:pt idx="52">
                  <c:v>8.8909599999999998</c:v>
                </c:pt>
                <c:pt idx="53">
                  <c:v>3.2968000000000002</c:v>
                </c:pt>
                <c:pt idx="54">
                  <c:v>5.1724399999999999</c:v>
                </c:pt>
                <c:pt idx="55">
                  <c:v>4.4283200000000003</c:v>
                </c:pt>
                <c:pt idx="56">
                  <c:v>6.4168000000000003</c:v>
                </c:pt>
                <c:pt idx="57">
                  <c:v>1.88968</c:v>
                </c:pt>
                <c:pt idx="58">
                  <c:v>4.1345200000000002</c:v>
                </c:pt>
                <c:pt idx="59">
                  <c:v>4.2234400000000001</c:v>
                </c:pt>
                <c:pt idx="60">
                  <c:v>4.4189600000000002</c:v>
                </c:pt>
                <c:pt idx="61">
                  <c:v>5.18492</c:v>
                </c:pt>
                <c:pt idx="62">
                  <c:v>6.4469599999999998</c:v>
                </c:pt>
                <c:pt idx="63">
                  <c:v>1.72692</c:v>
                </c:pt>
                <c:pt idx="64">
                  <c:v>1.6151199999999999</c:v>
                </c:pt>
                <c:pt idx="65">
                  <c:v>2.7518400000000001</c:v>
                </c:pt>
                <c:pt idx="66">
                  <c:v>4.0076400000000003</c:v>
                </c:pt>
                <c:pt idx="67">
                  <c:v>2.262</c:v>
                </c:pt>
                <c:pt idx="68">
                  <c:v>4.04352</c:v>
                </c:pt>
                <c:pt idx="69">
                  <c:v>4.0034799999999997</c:v>
                </c:pt>
                <c:pt idx="70">
                  <c:v>7.1016399999999997</c:v>
                </c:pt>
                <c:pt idx="71">
                  <c:v>7.25868</c:v>
                </c:pt>
                <c:pt idx="72">
                  <c:v>6.1500399999999997</c:v>
                </c:pt>
                <c:pt idx="73">
                  <c:v>1.64164</c:v>
                </c:pt>
                <c:pt idx="74">
                  <c:v>2.8095599999999998</c:v>
                </c:pt>
                <c:pt idx="75">
                  <c:v>1.17988</c:v>
                </c:pt>
                <c:pt idx="76">
                  <c:v>2.4393199999999999</c:v>
                </c:pt>
                <c:pt idx="77">
                  <c:v>1.73264</c:v>
                </c:pt>
                <c:pt idx="78">
                  <c:v>2.4855999999999998</c:v>
                </c:pt>
                <c:pt idx="79">
                  <c:v>1.2849200000000001</c:v>
                </c:pt>
                <c:pt idx="80">
                  <c:v>2.84856</c:v>
                </c:pt>
                <c:pt idx="81">
                  <c:v>1.7399199999999999</c:v>
                </c:pt>
                <c:pt idx="82">
                  <c:v>4.6368400000000003</c:v>
                </c:pt>
                <c:pt idx="83">
                  <c:v>2.3712</c:v>
                </c:pt>
                <c:pt idx="84">
                  <c:v>4.1340000000000003</c:v>
                </c:pt>
                <c:pt idx="85">
                  <c:v>2.6868400000000001</c:v>
                </c:pt>
                <c:pt idx="86">
                  <c:v>4.6264399999999997</c:v>
                </c:pt>
                <c:pt idx="87">
                  <c:v>3.7081200000000001</c:v>
                </c:pt>
                <c:pt idx="88">
                  <c:v>7.20512</c:v>
                </c:pt>
                <c:pt idx="89">
                  <c:v>2.7034799999999999</c:v>
                </c:pt>
                <c:pt idx="90">
                  <c:v>6.46828</c:v>
                </c:pt>
                <c:pt idx="91">
                  <c:v>5.6851599999999998</c:v>
                </c:pt>
                <c:pt idx="92">
                  <c:v>6.5462800000000003</c:v>
                </c:pt>
                <c:pt idx="93">
                  <c:v>5.9066799999999997</c:v>
                </c:pt>
                <c:pt idx="94">
                  <c:v>10.04848</c:v>
                </c:pt>
                <c:pt idx="95">
                  <c:v>5.0460799999999999</c:v>
                </c:pt>
                <c:pt idx="96">
                  <c:v>10.715120000000001</c:v>
                </c:pt>
                <c:pt idx="97">
                  <c:v>5.1495600000000001</c:v>
                </c:pt>
                <c:pt idx="98">
                  <c:v>12.26784</c:v>
                </c:pt>
                <c:pt idx="99">
                  <c:v>7.92272</c:v>
                </c:pt>
                <c:pt idx="100">
                  <c:v>6.2368800000000002</c:v>
                </c:pt>
                <c:pt idx="101">
                  <c:v>9.1452399999999994</c:v>
                </c:pt>
                <c:pt idx="102">
                  <c:v>7.6622000000000003</c:v>
                </c:pt>
                <c:pt idx="103">
                  <c:v>2.9088799999999999</c:v>
                </c:pt>
                <c:pt idx="104">
                  <c:v>7.64764</c:v>
                </c:pt>
                <c:pt idx="105">
                  <c:v>3.4356399999999998</c:v>
                </c:pt>
                <c:pt idx="106">
                  <c:v>5.9774000000000003</c:v>
                </c:pt>
                <c:pt idx="107">
                  <c:v>3.1782400000000002</c:v>
                </c:pt>
                <c:pt idx="108">
                  <c:v>6.17136</c:v>
                </c:pt>
                <c:pt idx="109">
                  <c:v>2.7601599999999999</c:v>
                </c:pt>
                <c:pt idx="110">
                  <c:v>5.1729599999999998</c:v>
                </c:pt>
                <c:pt idx="111">
                  <c:v>4.76424</c:v>
                </c:pt>
                <c:pt idx="112">
                  <c:v>3.1090800000000001</c:v>
                </c:pt>
              </c:numCache>
            </c:numRef>
          </c:val>
          <c:smooth val="0"/>
          <c:extLst>
            <c:ext xmlns:c16="http://schemas.microsoft.com/office/drawing/2014/chart" uri="{C3380CC4-5D6E-409C-BE32-E72D297353CC}">
              <c16:uniqueId val="{00000000-FDB4-4E19-A8B1-5847F3377EF7}"/>
            </c:ext>
          </c:extLst>
        </c:ser>
        <c:ser>
          <c:idx val="1"/>
          <c:order val="1"/>
          <c:tx>
            <c:strRef>
              <c:f>Sheet1!$C$1</c:f>
              <c:strCache>
                <c:ptCount val="1"/>
                <c:pt idx="0">
                  <c:v>Vol.Sales_pred</c:v>
                </c:pt>
              </c:strCache>
            </c:strRef>
          </c:tx>
          <c:spPr>
            <a:ln w="28575" cap="rnd">
              <a:solidFill>
                <a:schemeClr val="accent2"/>
              </a:solidFill>
              <a:round/>
            </a:ln>
            <a:effectLst/>
          </c:spPr>
          <c:marker>
            <c:symbol val="none"/>
          </c:marker>
          <c:cat>
            <c:strRef>
              <c:f>Sheet1!$A$2:$A$114</c:f>
              <c:strCache>
                <c:ptCount val="113"/>
                <c:pt idx="0">
                  <c:v>2018_31</c:v>
                </c:pt>
                <c:pt idx="1">
                  <c:v>2018_32</c:v>
                </c:pt>
                <c:pt idx="2">
                  <c:v>2018_33</c:v>
                </c:pt>
                <c:pt idx="3">
                  <c:v>2018_34</c:v>
                </c:pt>
                <c:pt idx="4">
                  <c:v>2018_35</c:v>
                </c:pt>
                <c:pt idx="5">
                  <c:v>2018_36</c:v>
                </c:pt>
                <c:pt idx="6">
                  <c:v>2018_37</c:v>
                </c:pt>
                <c:pt idx="7">
                  <c:v>2018_38</c:v>
                </c:pt>
                <c:pt idx="8">
                  <c:v>2018_39</c:v>
                </c:pt>
                <c:pt idx="9">
                  <c:v>2018_40</c:v>
                </c:pt>
                <c:pt idx="10">
                  <c:v>2018_41</c:v>
                </c:pt>
                <c:pt idx="11">
                  <c:v>2018_42</c:v>
                </c:pt>
                <c:pt idx="12">
                  <c:v>2018_43</c:v>
                </c:pt>
                <c:pt idx="13">
                  <c:v>2018_44</c:v>
                </c:pt>
                <c:pt idx="14">
                  <c:v>2018_45</c:v>
                </c:pt>
                <c:pt idx="15">
                  <c:v>2018_46</c:v>
                </c:pt>
                <c:pt idx="16">
                  <c:v>2018_47</c:v>
                </c:pt>
                <c:pt idx="17">
                  <c:v>2018_48</c:v>
                </c:pt>
                <c:pt idx="18">
                  <c:v>2018_49</c:v>
                </c:pt>
                <c:pt idx="19">
                  <c:v>2018_50</c:v>
                </c:pt>
                <c:pt idx="20">
                  <c:v>2018_51</c:v>
                </c:pt>
                <c:pt idx="21">
                  <c:v>2018_52</c:v>
                </c:pt>
                <c:pt idx="22">
                  <c:v>2019_1</c:v>
                </c:pt>
                <c:pt idx="23">
                  <c:v>2019_2</c:v>
                </c:pt>
                <c:pt idx="24">
                  <c:v>2019_3</c:v>
                </c:pt>
                <c:pt idx="25">
                  <c:v>2019_4</c:v>
                </c:pt>
                <c:pt idx="26">
                  <c:v>2019_5</c:v>
                </c:pt>
                <c:pt idx="27">
                  <c:v>2019_6</c:v>
                </c:pt>
                <c:pt idx="28">
                  <c:v>2019_7</c:v>
                </c:pt>
                <c:pt idx="29">
                  <c:v>2019_8</c:v>
                </c:pt>
                <c:pt idx="30">
                  <c:v>2019_9</c:v>
                </c:pt>
                <c:pt idx="31">
                  <c:v>2019_10</c:v>
                </c:pt>
                <c:pt idx="32">
                  <c:v>2019_11</c:v>
                </c:pt>
                <c:pt idx="33">
                  <c:v>2019_12</c:v>
                </c:pt>
                <c:pt idx="34">
                  <c:v>2019_13</c:v>
                </c:pt>
                <c:pt idx="35">
                  <c:v>2019_14</c:v>
                </c:pt>
                <c:pt idx="36">
                  <c:v>2019_15</c:v>
                </c:pt>
                <c:pt idx="37">
                  <c:v>2019_16</c:v>
                </c:pt>
                <c:pt idx="38">
                  <c:v>2019_17</c:v>
                </c:pt>
                <c:pt idx="39">
                  <c:v>2019_18</c:v>
                </c:pt>
                <c:pt idx="40">
                  <c:v>2019_19</c:v>
                </c:pt>
                <c:pt idx="41">
                  <c:v>2019_20</c:v>
                </c:pt>
                <c:pt idx="42">
                  <c:v>2019_21</c:v>
                </c:pt>
                <c:pt idx="43">
                  <c:v>2019_22</c:v>
                </c:pt>
                <c:pt idx="44">
                  <c:v>2019_23</c:v>
                </c:pt>
                <c:pt idx="45">
                  <c:v>2019_24</c:v>
                </c:pt>
                <c:pt idx="46">
                  <c:v>2019_25</c:v>
                </c:pt>
                <c:pt idx="47">
                  <c:v>2019_26</c:v>
                </c:pt>
                <c:pt idx="48">
                  <c:v>2019_27</c:v>
                </c:pt>
                <c:pt idx="49">
                  <c:v>2019_28</c:v>
                </c:pt>
                <c:pt idx="50">
                  <c:v>2019_29</c:v>
                </c:pt>
                <c:pt idx="51">
                  <c:v>2019_30</c:v>
                </c:pt>
                <c:pt idx="52">
                  <c:v>2019_31</c:v>
                </c:pt>
                <c:pt idx="53">
                  <c:v>2019_32</c:v>
                </c:pt>
                <c:pt idx="54">
                  <c:v>2019_33</c:v>
                </c:pt>
                <c:pt idx="55">
                  <c:v>2019_34</c:v>
                </c:pt>
                <c:pt idx="56">
                  <c:v>2019_35</c:v>
                </c:pt>
                <c:pt idx="57">
                  <c:v>2019_36</c:v>
                </c:pt>
                <c:pt idx="58">
                  <c:v>2019_37</c:v>
                </c:pt>
                <c:pt idx="59">
                  <c:v>2019_38</c:v>
                </c:pt>
                <c:pt idx="60">
                  <c:v>2019_39</c:v>
                </c:pt>
                <c:pt idx="61">
                  <c:v>2019_40</c:v>
                </c:pt>
                <c:pt idx="62">
                  <c:v>2019_41</c:v>
                </c:pt>
                <c:pt idx="63">
                  <c:v>2019_42</c:v>
                </c:pt>
                <c:pt idx="64">
                  <c:v>2019_43</c:v>
                </c:pt>
                <c:pt idx="65">
                  <c:v>2019_44</c:v>
                </c:pt>
                <c:pt idx="66">
                  <c:v>2019_45</c:v>
                </c:pt>
                <c:pt idx="67">
                  <c:v>2019_46</c:v>
                </c:pt>
                <c:pt idx="68">
                  <c:v>2019_47</c:v>
                </c:pt>
                <c:pt idx="69">
                  <c:v>2019_48</c:v>
                </c:pt>
                <c:pt idx="70">
                  <c:v>2019_49</c:v>
                </c:pt>
                <c:pt idx="71">
                  <c:v>2019_50</c:v>
                </c:pt>
                <c:pt idx="72">
                  <c:v>2019_51</c:v>
                </c:pt>
                <c:pt idx="73">
                  <c:v>2019_52</c:v>
                </c:pt>
                <c:pt idx="74">
                  <c:v>2020_1</c:v>
                </c:pt>
                <c:pt idx="75">
                  <c:v>2020_2</c:v>
                </c:pt>
                <c:pt idx="76">
                  <c:v>2020_3</c:v>
                </c:pt>
                <c:pt idx="77">
                  <c:v>2020_4</c:v>
                </c:pt>
                <c:pt idx="78">
                  <c:v>2020_5</c:v>
                </c:pt>
                <c:pt idx="79">
                  <c:v>2020_6</c:v>
                </c:pt>
                <c:pt idx="80">
                  <c:v>2020_7</c:v>
                </c:pt>
                <c:pt idx="81">
                  <c:v>2020_8</c:v>
                </c:pt>
                <c:pt idx="82">
                  <c:v>2020_9</c:v>
                </c:pt>
                <c:pt idx="83">
                  <c:v>2020_10</c:v>
                </c:pt>
                <c:pt idx="84">
                  <c:v>2020_11</c:v>
                </c:pt>
                <c:pt idx="85">
                  <c:v>2020_12</c:v>
                </c:pt>
                <c:pt idx="86">
                  <c:v>2020_13</c:v>
                </c:pt>
                <c:pt idx="87">
                  <c:v>2020_14</c:v>
                </c:pt>
                <c:pt idx="88">
                  <c:v>2020_15</c:v>
                </c:pt>
                <c:pt idx="89">
                  <c:v>2020_16</c:v>
                </c:pt>
                <c:pt idx="90">
                  <c:v>2020_17</c:v>
                </c:pt>
                <c:pt idx="91">
                  <c:v>2020_18</c:v>
                </c:pt>
                <c:pt idx="92">
                  <c:v>2020_19</c:v>
                </c:pt>
                <c:pt idx="93">
                  <c:v>2020_20</c:v>
                </c:pt>
                <c:pt idx="94">
                  <c:v>2020_21</c:v>
                </c:pt>
                <c:pt idx="95">
                  <c:v>2020_22</c:v>
                </c:pt>
                <c:pt idx="96">
                  <c:v>2020_23</c:v>
                </c:pt>
                <c:pt idx="97">
                  <c:v>2020_24</c:v>
                </c:pt>
                <c:pt idx="98">
                  <c:v>2020_25</c:v>
                </c:pt>
                <c:pt idx="99">
                  <c:v>2020_26</c:v>
                </c:pt>
                <c:pt idx="100">
                  <c:v>2020_27</c:v>
                </c:pt>
                <c:pt idx="101">
                  <c:v>2020_28</c:v>
                </c:pt>
                <c:pt idx="102">
                  <c:v>2020_29</c:v>
                </c:pt>
                <c:pt idx="103">
                  <c:v>2020_30</c:v>
                </c:pt>
                <c:pt idx="104">
                  <c:v>2020_31</c:v>
                </c:pt>
                <c:pt idx="105">
                  <c:v>2020_32</c:v>
                </c:pt>
                <c:pt idx="106">
                  <c:v>2020_33</c:v>
                </c:pt>
                <c:pt idx="107">
                  <c:v>2020_34</c:v>
                </c:pt>
                <c:pt idx="108">
                  <c:v>2020_35</c:v>
                </c:pt>
                <c:pt idx="109">
                  <c:v>2020_36</c:v>
                </c:pt>
                <c:pt idx="110">
                  <c:v>2020_37</c:v>
                </c:pt>
                <c:pt idx="111">
                  <c:v>2020_38</c:v>
                </c:pt>
                <c:pt idx="112">
                  <c:v>2020_39</c:v>
                </c:pt>
              </c:strCache>
            </c:strRef>
          </c:cat>
          <c:val>
            <c:numRef>
              <c:f>Sheet1!$C$2:$C$114</c:f>
              <c:numCache>
                <c:formatCode>General</c:formatCode>
                <c:ptCount val="113"/>
                <c:pt idx="0">
                  <c:v>9.2329524739999993</c:v>
                </c:pt>
                <c:pt idx="1">
                  <c:v>5.2405247580000003</c:v>
                </c:pt>
                <c:pt idx="2">
                  <c:v>6.959362767</c:v>
                </c:pt>
                <c:pt idx="3">
                  <c:v>6.1023048180000004</c:v>
                </c:pt>
                <c:pt idx="4">
                  <c:v>8.1070137409999994</c:v>
                </c:pt>
                <c:pt idx="5">
                  <c:v>4.1712414530000004</c:v>
                </c:pt>
                <c:pt idx="6">
                  <c:v>6.637548132</c:v>
                </c:pt>
                <c:pt idx="7">
                  <c:v>6.7848617459999998</c:v>
                </c:pt>
                <c:pt idx="8">
                  <c:v>5.501873464</c:v>
                </c:pt>
                <c:pt idx="9">
                  <c:v>6.3255178870000002</c:v>
                </c:pt>
                <c:pt idx="10">
                  <c:v>6.9549030890000001</c:v>
                </c:pt>
                <c:pt idx="11">
                  <c:v>5.0504593670000002</c:v>
                </c:pt>
                <c:pt idx="12">
                  <c:v>4.4413223039999998</c:v>
                </c:pt>
                <c:pt idx="13">
                  <c:v>5.1326986989999996</c:v>
                </c:pt>
                <c:pt idx="14">
                  <c:v>5.8813903600000002</c:v>
                </c:pt>
                <c:pt idx="15">
                  <c:v>4.2595743229999998</c:v>
                </c:pt>
                <c:pt idx="16">
                  <c:v>6.4216531039999998</c:v>
                </c:pt>
                <c:pt idx="17">
                  <c:v>5.9969867289999996</c:v>
                </c:pt>
                <c:pt idx="18">
                  <c:v>9.0910780839999994</c:v>
                </c:pt>
                <c:pt idx="19">
                  <c:v>10.01595124</c:v>
                </c:pt>
                <c:pt idx="20">
                  <c:v>9.2597932190000005</c:v>
                </c:pt>
                <c:pt idx="21">
                  <c:v>4.1372282360000003</c:v>
                </c:pt>
                <c:pt idx="22">
                  <c:v>3.4897573749999999</c:v>
                </c:pt>
                <c:pt idx="23">
                  <c:v>1.2922614189999999</c:v>
                </c:pt>
                <c:pt idx="24">
                  <c:v>2.8758538109999998</c:v>
                </c:pt>
                <c:pt idx="25">
                  <c:v>1.808522695</c:v>
                </c:pt>
                <c:pt idx="26">
                  <c:v>3.0215863509999998</c:v>
                </c:pt>
                <c:pt idx="27">
                  <c:v>1.2516640059999999</c:v>
                </c:pt>
                <c:pt idx="28">
                  <c:v>3.1089183149999999</c:v>
                </c:pt>
                <c:pt idx="29">
                  <c:v>1.7871186990000001</c:v>
                </c:pt>
                <c:pt idx="30">
                  <c:v>4.3869042360000003</c:v>
                </c:pt>
                <c:pt idx="31">
                  <c:v>2.2699449989999998</c:v>
                </c:pt>
                <c:pt idx="32">
                  <c:v>4.0263732829999999</c:v>
                </c:pt>
                <c:pt idx="33">
                  <c:v>2.1986650129999998</c:v>
                </c:pt>
                <c:pt idx="34">
                  <c:v>4.2312535320000002</c:v>
                </c:pt>
                <c:pt idx="35">
                  <c:v>3.5523100319999998</c:v>
                </c:pt>
                <c:pt idx="36">
                  <c:v>6.8218811280000002</c:v>
                </c:pt>
                <c:pt idx="37">
                  <c:v>3.1607343139999999</c:v>
                </c:pt>
                <c:pt idx="38">
                  <c:v>5.1494384200000001</c:v>
                </c:pt>
                <c:pt idx="39">
                  <c:v>4.8383573059999998</c:v>
                </c:pt>
                <c:pt idx="40">
                  <c:v>6.0262571469999999</c:v>
                </c:pt>
                <c:pt idx="41">
                  <c:v>4.9933068309999999</c:v>
                </c:pt>
                <c:pt idx="42">
                  <c:v>10.29400959</c:v>
                </c:pt>
                <c:pt idx="43">
                  <c:v>4.584717983</c:v>
                </c:pt>
                <c:pt idx="44">
                  <c:v>9.22689351</c:v>
                </c:pt>
                <c:pt idx="45">
                  <c:v>4.4158526050000004</c:v>
                </c:pt>
                <c:pt idx="46">
                  <c:v>11.009166390000001</c:v>
                </c:pt>
                <c:pt idx="47">
                  <c:v>8.3494006729999999</c:v>
                </c:pt>
                <c:pt idx="48">
                  <c:v>4.6565182759999999</c:v>
                </c:pt>
                <c:pt idx="49">
                  <c:v>8.2106768080000005</c:v>
                </c:pt>
                <c:pt idx="50">
                  <c:v>7.0551141680000002</c:v>
                </c:pt>
                <c:pt idx="51">
                  <c:v>2.4777686889999999</c:v>
                </c:pt>
                <c:pt idx="52">
                  <c:v>8.8909599999999998</c:v>
                </c:pt>
                <c:pt idx="53">
                  <c:v>3.494409815</c:v>
                </c:pt>
                <c:pt idx="54">
                  <c:v>5.114686464</c:v>
                </c:pt>
                <c:pt idx="55">
                  <c:v>3.7309364949999999</c:v>
                </c:pt>
                <c:pt idx="56">
                  <c:v>5.9567589549999997</c:v>
                </c:pt>
                <c:pt idx="57">
                  <c:v>2.042516596</c:v>
                </c:pt>
                <c:pt idx="58">
                  <c:v>4.7077888269999999</c:v>
                </c:pt>
                <c:pt idx="59">
                  <c:v>4.7530958400000003</c:v>
                </c:pt>
                <c:pt idx="60">
                  <c:v>3.4750293320000001</c:v>
                </c:pt>
                <c:pt idx="61">
                  <c:v>4.3055642379999997</c:v>
                </c:pt>
                <c:pt idx="62">
                  <c:v>5.0472917690000001</c:v>
                </c:pt>
                <c:pt idx="63">
                  <c:v>3.0305057190000002</c:v>
                </c:pt>
                <c:pt idx="64">
                  <c:v>2.4208764779999998</c:v>
                </c:pt>
                <c:pt idx="65">
                  <c:v>3.1112685180000001</c:v>
                </c:pt>
                <c:pt idx="66">
                  <c:v>3.7490943830000001</c:v>
                </c:pt>
                <c:pt idx="67">
                  <c:v>2.2386363199999999</c:v>
                </c:pt>
                <c:pt idx="68">
                  <c:v>4.4007151010000003</c:v>
                </c:pt>
                <c:pt idx="69">
                  <c:v>3.9745721930000002</c:v>
                </c:pt>
                <c:pt idx="70">
                  <c:v>6.9538603329999997</c:v>
                </c:pt>
                <c:pt idx="71">
                  <c:v>8.0989885509999997</c:v>
                </c:pt>
                <c:pt idx="72">
                  <c:v>7.2250742480000003</c:v>
                </c:pt>
                <c:pt idx="73">
                  <c:v>2.1044779739999999</c:v>
                </c:pt>
                <c:pt idx="74">
                  <c:v>3.3774150469999999</c:v>
                </c:pt>
                <c:pt idx="75">
                  <c:v>1.289308355</c:v>
                </c:pt>
                <c:pt idx="76">
                  <c:v>2.8758538109999998</c:v>
                </c:pt>
                <c:pt idx="77">
                  <c:v>1.920372846</c:v>
                </c:pt>
                <c:pt idx="78">
                  <c:v>2.9107205550000002</c:v>
                </c:pt>
                <c:pt idx="79">
                  <c:v>1.1368607909999999</c:v>
                </c:pt>
                <c:pt idx="80">
                  <c:v>3.1039965409999999</c:v>
                </c:pt>
                <c:pt idx="81">
                  <c:v>1.782689102</c:v>
                </c:pt>
                <c:pt idx="82">
                  <c:v>4.3834589939999997</c:v>
                </c:pt>
                <c:pt idx="83">
                  <c:v>2.2664997570000001</c:v>
                </c:pt>
                <c:pt idx="84">
                  <c:v>4.0239123960000001</c:v>
                </c:pt>
                <c:pt idx="85">
                  <c:v>2.1957119490000001</c:v>
                </c:pt>
                <c:pt idx="86">
                  <c:v>4.2273161119999996</c:v>
                </c:pt>
                <c:pt idx="87">
                  <c:v>3.4419364130000001</c:v>
                </c:pt>
                <c:pt idx="88">
                  <c:v>6.949355078</c:v>
                </c:pt>
                <c:pt idx="89">
                  <c:v>3.4511189880000002</c:v>
                </c:pt>
                <c:pt idx="90">
                  <c:v>5.6604444540000003</c:v>
                </c:pt>
                <c:pt idx="91">
                  <c:v>5.2754108500000001</c:v>
                </c:pt>
                <c:pt idx="92">
                  <c:v>6.4765994820000001</c:v>
                </c:pt>
                <c:pt idx="93">
                  <c:v>5.5584523810000004</c:v>
                </c:pt>
                <c:pt idx="94">
                  <c:v>10.640868790000001</c:v>
                </c:pt>
                <c:pt idx="95">
                  <c:v>5.0424429789999996</c:v>
                </c:pt>
                <c:pt idx="96">
                  <c:v>9.6846185059999996</c:v>
                </c:pt>
                <c:pt idx="97">
                  <c:v>4.7656648690000001</c:v>
                </c:pt>
                <c:pt idx="98">
                  <c:v>11.47181316</c:v>
                </c:pt>
                <c:pt idx="99">
                  <c:v>8.704626888</c:v>
                </c:pt>
                <c:pt idx="100">
                  <c:v>5.0132210239999999</c:v>
                </c:pt>
                <c:pt idx="101">
                  <c:v>8.7910798569999997</c:v>
                </c:pt>
                <c:pt idx="102">
                  <c:v>7.5256357759999997</c:v>
                </c:pt>
                <c:pt idx="103">
                  <c:v>2.9482902969999998</c:v>
                </c:pt>
                <c:pt idx="104">
                  <c:v>8.0687171129999999</c:v>
                </c:pt>
                <c:pt idx="105">
                  <c:v>3.964931424</c:v>
                </c:pt>
                <c:pt idx="106">
                  <c:v>5.696566045</c:v>
                </c:pt>
                <c:pt idx="107">
                  <c:v>4.2004737490000004</c:v>
                </c:pt>
                <c:pt idx="108">
                  <c:v>6.3144460569999996</c:v>
                </c:pt>
                <c:pt idx="109">
                  <c:v>2.5110694950000001</c:v>
                </c:pt>
                <c:pt idx="110">
                  <c:v>5.1773260810000004</c:v>
                </c:pt>
                <c:pt idx="111">
                  <c:v>5.2226330929999998</c:v>
                </c:pt>
                <c:pt idx="112">
                  <c:v>3.8346851439999998</c:v>
                </c:pt>
              </c:numCache>
            </c:numRef>
          </c:val>
          <c:smooth val="0"/>
          <c:extLst>
            <c:ext xmlns:c16="http://schemas.microsoft.com/office/drawing/2014/chart" uri="{C3380CC4-5D6E-409C-BE32-E72D297353CC}">
              <c16:uniqueId val="{00000001-FDB4-4E19-A8B1-5847F3377EF7}"/>
            </c:ext>
          </c:extLst>
        </c:ser>
        <c:dLbls>
          <c:showLegendKey val="0"/>
          <c:showVal val="0"/>
          <c:showCatName val="0"/>
          <c:showSerName val="0"/>
          <c:showPercent val="0"/>
          <c:showBubbleSize val="0"/>
        </c:dLbls>
        <c:smooth val="0"/>
        <c:axId val="1047922831"/>
        <c:axId val="1252557935"/>
      </c:lineChart>
      <c:catAx>
        <c:axId val="104792283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Week</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2557935"/>
        <c:crosses val="autoZero"/>
        <c:auto val="1"/>
        <c:lblAlgn val="ctr"/>
        <c:lblOffset val="100"/>
        <c:noMultiLvlLbl val="0"/>
      </c:catAx>
      <c:valAx>
        <c:axId val="1252557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Vol Sales</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92283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0BA80-5281-4C44-9107-8DE76EE07DB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97B87D0E-BB7C-4FD5-91D3-0E51A6683CE6}">
      <dgm:prSet phldrT="[Text]"/>
      <dgm:spPr/>
      <dgm:t>
        <a:bodyPr/>
        <a:lstStyle/>
        <a:p>
          <a:r>
            <a:rPr lang="en-US" dirty="0"/>
            <a:t>Feature Engineering</a:t>
          </a:r>
          <a:endParaRPr lang="en-IN" dirty="0"/>
        </a:p>
      </dgm:t>
    </dgm:pt>
    <dgm:pt modelId="{6EC2535E-7750-40D3-903B-8895BC84B952}" type="parTrans" cxnId="{892FE705-3842-47EE-AE3C-BF4D8CC2100E}">
      <dgm:prSet/>
      <dgm:spPr/>
      <dgm:t>
        <a:bodyPr/>
        <a:lstStyle/>
        <a:p>
          <a:endParaRPr lang="en-IN"/>
        </a:p>
      </dgm:t>
    </dgm:pt>
    <dgm:pt modelId="{CB8CA94E-D53B-47A2-BA62-CA3B2766F61D}" type="sibTrans" cxnId="{892FE705-3842-47EE-AE3C-BF4D8CC2100E}">
      <dgm:prSet/>
      <dgm:spPr/>
      <dgm:t>
        <a:bodyPr/>
        <a:lstStyle/>
        <a:p>
          <a:endParaRPr lang="en-IN"/>
        </a:p>
      </dgm:t>
    </dgm:pt>
    <dgm:pt modelId="{7FD17530-9021-46C9-A9DD-8D23A0AE3D3D}">
      <dgm:prSet phldrT="[Text]"/>
      <dgm:spPr/>
      <dgm:t>
        <a:bodyPr/>
        <a:lstStyle/>
        <a:p>
          <a:r>
            <a:rPr lang="en-US" dirty="0"/>
            <a:t>Seasonal Index</a:t>
          </a:r>
          <a:endParaRPr lang="en-IN" dirty="0"/>
        </a:p>
      </dgm:t>
    </dgm:pt>
    <dgm:pt modelId="{D1456879-6AD3-4469-B546-CF0094DD32AD}" type="parTrans" cxnId="{1AAD42EB-FE3C-44CA-985D-80E3C68D581A}">
      <dgm:prSet/>
      <dgm:spPr/>
      <dgm:t>
        <a:bodyPr/>
        <a:lstStyle/>
        <a:p>
          <a:endParaRPr lang="en-IN"/>
        </a:p>
      </dgm:t>
    </dgm:pt>
    <dgm:pt modelId="{EB4E8DC6-E767-4FE6-858E-312FF3E6CEF1}" type="sibTrans" cxnId="{1AAD42EB-FE3C-44CA-985D-80E3C68D581A}">
      <dgm:prSet/>
      <dgm:spPr/>
      <dgm:t>
        <a:bodyPr/>
        <a:lstStyle/>
        <a:p>
          <a:endParaRPr lang="en-IN"/>
        </a:p>
      </dgm:t>
    </dgm:pt>
    <dgm:pt modelId="{C7F06291-E0D9-452A-9515-9A4A2192FEC0}">
      <dgm:prSet phldrT="[Text]"/>
      <dgm:spPr/>
      <dgm:t>
        <a:bodyPr/>
        <a:lstStyle/>
        <a:p>
          <a:r>
            <a:rPr lang="en-US" dirty="0"/>
            <a:t>Competitor Data</a:t>
          </a:r>
          <a:endParaRPr lang="en-IN" dirty="0"/>
        </a:p>
      </dgm:t>
    </dgm:pt>
    <dgm:pt modelId="{D51DE6FF-F7AB-40FD-91B3-EB02BD61966E}" type="parTrans" cxnId="{D16655E9-3283-49FF-83F0-AC663EEB0E6A}">
      <dgm:prSet/>
      <dgm:spPr/>
      <dgm:t>
        <a:bodyPr/>
        <a:lstStyle/>
        <a:p>
          <a:endParaRPr lang="en-IN"/>
        </a:p>
      </dgm:t>
    </dgm:pt>
    <dgm:pt modelId="{437AA30E-4288-443C-B332-5947485BF069}" type="sibTrans" cxnId="{D16655E9-3283-49FF-83F0-AC663EEB0E6A}">
      <dgm:prSet/>
      <dgm:spPr/>
      <dgm:t>
        <a:bodyPr/>
        <a:lstStyle/>
        <a:p>
          <a:endParaRPr lang="en-IN"/>
        </a:p>
      </dgm:t>
    </dgm:pt>
    <dgm:pt modelId="{615F3942-51E1-406D-929A-0524D8C19B81}">
      <dgm:prSet phldrT="[Text]"/>
      <dgm:spPr/>
      <dgm:t>
        <a:bodyPr/>
        <a:lstStyle/>
        <a:p>
          <a:r>
            <a:rPr lang="en-US" dirty="0"/>
            <a:t>Model Selection</a:t>
          </a:r>
          <a:endParaRPr lang="en-IN" dirty="0"/>
        </a:p>
      </dgm:t>
    </dgm:pt>
    <dgm:pt modelId="{C2D2423E-7E8F-43E4-9FDA-002931BBBA57}" type="parTrans" cxnId="{EFF94E3C-82AD-4488-A5F9-591AF871D930}">
      <dgm:prSet/>
      <dgm:spPr/>
      <dgm:t>
        <a:bodyPr/>
        <a:lstStyle/>
        <a:p>
          <a:endParaRPr lang="en-IN"/>
        </a:p>
      </dgm:t>
    </dgm:pt>
    <dgm:pt modelId="{3919B2E5-1DD7-48D8-840C-DD7F5F9BE9DA}" type="sibTrans" cxnId="{EFF94E3C-82AD-4488-A5F9-591AF871D930}">
      <dgm:prSet/>
      <dgm:spPr/>
      <dgm:t>
        <a:bodyPr/>
        <a:lstStyle/>
        <a:p>
          <a:endParaRPr lang="en-IN"/>
        </a:p>
      </dgm:t>
    </dgm:pt>
    <dgm:pt modelId="{07F02905-AEC4-4EE4-A7E1-BA076E860F62}">
      <dgm:prSet phldrT="[Text]"/>
      <dgm:spPr/>
      <dgm:t>
        <a:bodyPr/>
        <a:lstStyle/>
        <a:p>
          <a:r>
            <a:rPr lang="en-US" dirty="0"/>
            <a:t>OLS (Regression)</a:t>
          </a:r>
          <a:endParaRPr lang="en-IN" dirty="0"/>
        </a:p>
      </dgm:t>
    </dgm:pt>
    <dgm:pt modelId="{32EE4179-1984-4644-A225-B59F91DD2BCE}" type="parTrans" cxnId="{6A923684-F3EC-4864-BE6F-9952EA51CE20}">
      <dgm:prSet/>
      <dgm:spPr/>
      <dgm:t>
        <a:bodyPr/>
        <a:lstStyle/>
        <a:p>
          <a:endParaRPr lang="en-IN"/>
        </a:p>
      </dgm:t>
    </dgm:pt>
    <dgm:pt modelId="{AEF3147C-040D-4A30-B6BE-ACCB89A891CA}" type="sibTrans" cxnId="{6A923684-F3EC-4864-BE6F-9952EA51CE20}">
      <dgm:prSet/>
      <dgm:spPr/>
      <dgm:t>
        <a:bodyPr/>
        <a:lstStyle/>
        <a:p>
          <a:endParaRPr lang="en-IN"/>
        </a:p>
      </dgm:t>
    </dgm:pt>
    <dgm:pt modelId="{1CEFCF1F-A793-42DF-AD8C-8B8C75D50F28}">
      <dgm:prSet phldrT="[Text]"/>
      <dgm:spPr/>
      <dgm:t>
        <a:bodyPr/>
        <a:lstStyle/>
        <a:p>
          <a:r>
            <a:rPr lang="en-US" dirty="0"/>
            <a:t>Feature Selection &amp; Modelling</a:t>
          </a:r>
          <a:endParaRPr lang="en-IN" dirty="0"/>
        </a:p>
      </dgm:t>
    </dgm:pt>
    <dgm:pt modelId="{8EE3A48A-DF51-469B-BA69-3FC4CB3AFB11}" type="parTrans" cxnId="{C389D676-E1BC-425B-A77F-B77597C994CA}">
      <dgm:prSet/>
      <dgm:spPr/>
      <dgm:t>
        <a:bodyPr/>
        <a:lstStyle/>
        <a:p>
          <a:endParaRPr lang="en-IN"/>
        </a:p>
      </dgm:t>
    </dgm:pt>
    <dgm:pt modelId="{09D4D629-AEB0-40A4-A38D-4989F5B9F6DE}" type="sibTrans" cxnId="{C389D676-E1BC-425B-A77F-B77597C994CA}">
      <dgm:prSet/>
      <dgm:spPr/>
      <dgm:t>
        <a:bodyPr/>
        <a:lstStyle/>
        <a:p>
          <a:endParaRPr lang="en-IN"/>
        </a:p>
      </dgm:t>
    </dgm:pt>
    <dgm:pt modelId="{A1254D00-662C-412F-8384-6694EFAE9BB0}">
      <dgm:prSet phldrT="[Text]" custT="1"/>
      <dgm:spPr/>
      <dgm:t>
        <a:bodyPr/>
        <a:lstStyle/>
        <a:p>
          <a:r>
            <a:rPr lang="en-US" sz="1700" b="0" dirty="0"/>
            <a:t>VIF for feature Selection</a:t>
          </a:r>
          <a:endParaRPr lang="en-IN" sz="1700" b="0" dirty="0"/>
        </a:p>
      </dgm:t>
    </dgm:pt>
    <dgm:pt modelId="{9AB843B3-8F17-4BCB-94C4-E8A9D074ABBD}" type="parTrans" cxnId="{B438CBAF-66B0-4DCD-8E66-6A904FDE25A2}">
      <dgm:prSet/>
      <dgm:spPr/>
      <dgm:t>
        <a:bodyPr/>
        <a:lstStyle/>
        <a:p>
          <a:endParaRPr lang="en-IN"/>
        </a:p>
      </dgm:t>
    </dgm:pt>
    <dgm:pt modelId="{B35809DF-C015-43FD-A890-D80668829742}" type="sibTrans" cxnId="{B438CBAF-66B0-4DCD-8E66-6A904FDE25A2}">
      <dgm:prSet/>
      <dgm:spPr/>
      <dgm:t>
        <a:bodyPr/>
        <a:lstStyle/>
        <a:p>
          <a:endParaRPr lang="en-IN"/>
        </a:p>
      </dgm:t>
    </dgm:pt>
    <dgm:pt modelId="{8CFC4873-3560-42B9-9167-10B2DEF20930}">
      <dgm:prSet phldrT="[Text]" custT="1"/>
      <dgm:spPr/>
      <dgm:t>
        <a:bodyPr/>
        <a:lstStyle/>
        <a:p>
          <a:r>
            <a:rPr lang="en-US" sz="1700" b="0" dirty="0"/>
            <a:t>P-value based selection</a:t>
          </a:r>
          <a:endParaRPr lang="en-IN" sz="1700" b="0" dirty="0"/>
        </a:p>
      </dgm:t>
    </dgm:pt>
    <dgm:pt modelId="{3E00D3A5-49FC-444B-9150-B1AFD54E0B53}" type="parTrans" cxnId="{C01399EE-9E59-488C-AD45-CE80886FDC25}">
      <dgm:prSet/>
      <dgm:spPr/>
      <dgm:t>
        <a:bodyPr/>
        <a:lstStyle/>
        <a:p>
          <a:endParaRPr lang="en-IN"/>
        </a:p>
      </dgm:t>
    </dgm:pt>
    <dgm:pt modelId="{70054A81-8BBF-491D-9779-196945D33C5B}" type="sibTrans" cxnId="{C01399EE-9E59-488C-AD45-CE80886FDC25}">
      <dgm:prSet/>
      <dgm:spPr/>
      <dgm:t>
        <a:bodyPr/>
        <a:lstStyle/>
        <a:p>
          <a:endParaRPr lang="en-IN"/>
        </a:p>
      </dgm:t>
    </dgm:pt>
    <dgm:pt modelId="{93981953-FDE3-4055-9C61-250C342882BB}">
      <dgm:prSet phldrT="[Text]"/>
      <dgm:spPr/>
      <dgm:t>
        <a:bodyPr/>
        <a:lstStyle/>
        <a:p>
          <a:r>
            <a:rPr lang="en-US" dirty="0"/>
            <a:t>Driver Based Model</a:t>
          </a:r>
          <a:endParaRPr lang="en-IN" dirty="0"/>
        </a:p>
      </dgm:t>
    </dgm:pt>
    <dgm:pt modelId="{35F53FA7-66D5-43C5-BF95-987431164C31}" type="parTrans" cxnId="{57EECCFA-6D37-402C-B76F-1DC079CA02E0}">
      <dgm:prSet/>
      <dgm:spPr/>
      <dgm:t>
        <a:bodyPr/>
        <a:lstStyle/>
        <a:p>
          <a:endParaRPr lang="en-IN"/>
        </a:p>
      </dgm:t>
    </dgm:pt>
    <dgm:pt modelId="{19C5821C-4248-4902-BFE7-6E7868519C44}" type="sibTrans" cxnId="{57EECCFA-6D37-402C-B76F-1DC079CA02E0}">
      <dgm:prSet/>
      <dgm:spPr/>
      <dgm:t>
        <a:bodyPr/>
        <a:lstStyle/>
        <a:p>
          <a:endParaRPr lang="en-IN"/>
        </a:p>
      </dgm:t>
    </dgm:pt>
    <dgm:pt modelId="{0E7268D6-1EAD-4264-9B48-B033308ED551}" type="pres">
      <dgm:prSet presAssocID="{03B0BA80-5281-4C44-9107-8DE76EE07DBA}" presName="rootnode" presStyleCnt="0">
        <dgm:presLayoutVars>
          <dgm:chMax/>
          <dgm:chPref/>
          <dgm:dir/>
          <dgm:animLvl val="lvl"/>
        </dgm:presLayoutVars>
      </dgm:prSet>
      <dgm:spPr/>
    </dgm:pt>
    <dgm:pt modelId="{7F6EAAC0-D5CD-478B-A642-6F80CE280B43}" type="pres">
      <dgm:prSet presAssocID="{97B87D0E-BB7C-4FD5-91D3-0E51A6683CE6}" presName="composite" presStyleCnt="0"/>
      <dgm:spPr/>
    </dgm:pt>
    <dgm:pt modelId="{64082E0B-3B18-4AB4-8977-3CB463D3AC98}" type="pres">
      <dgm:prSet presAssocID="{97B87D0E-BB7C-4FD5-91D3-0E51A6683CE6}" presName="bentUpArrow1" presStyleLbl="alignImgPlace1" presStyleIdx="0" presStyleCnt="2" custScaleX="72278" custScaleY="83326" custLinFactNeighborX="22053" custLinFactNeighborY="-844"/>
      <dgm:spPr/>
    </dgm:pt>
    <dgm:pt modelId="{F97CF661-043C-424A-802D-C26A6F677ED7}" type="pres">
      <dgm:prSet presAssocID="{97B87D0E-BB7C-4FD5-91D3-0E51A6683CE6}" presName="ParentText" presStyleLbl="node1" presStyleIdx="0" presStyleCnt="3" custScaleX="80508">
        <dgm:presLayoutVars>
          <dgm:chMax val="1"/>
          <dgm:chPref val="1"/>
          <dgm:bulletEnabled val="1"/>
        </dgm:presLayoutVars>
      </dgm:prSet>
      <dgm:spPr/>
    </dgm:pt>
    <dgm:pt modelId="{0AB0A7A8-DB45-4274-9BE4-8D92D240D43B}" type="pres">
      <dgm:prSet presAssocID="{97B87D0E-BB7C-4FD5-91D3-0E51A6683CE6}" presName="ChildText" presStyleLbl="revTx" presStyleIdx="0" presStyleCnt="3" custScaleX="187211" custLinFactNeighborX="47019" custLinFactNeighborY="-2917">
        <dgm:presLayoutVars>
          <dgm:chMax val="0"/>
          <dgm:chPref val="0"/>
          <dgm:bulletEnabled val="1"/>
        </dgm:presLayoutVars>
      </dgm:prSet>
      <dgm:spPr/>
    </dgm:pt>
    <dgm:pt modelId="{8AA03882-7234-45E9-9C55-644B8DE1B03C}" type="pres">
      <dgm:prSet presAssocID="{CB8CA94E-D53B-47A2-BA62-CA3B2766F61D}" presName="sibTrans" presStyleCnt="0"/>
      <dgm:spPr/>
    </dgm:pt>
    <dgm:pt modelId="{80F64F40-42DF-4801-9E64-D4248D283672}" type="pres">
      <dgm:prSet presAssocID="{615F3942-51E1-406D-929A-0524D8C19B81}" presName="composite" presStyleCnt="0"/>
      <dgm:spPr/>
    </dgm:pt>
    <dgm:pt modelId="{BF5ABE6B-F310-42D8-8D54-AC94FAD555A5}" type="pres">
      <dgm:prSet presAssocID="{615F3942-51E1-406D-929A-0524D8C19B81}" presName="bentUpArrow1" presStyleLbl="alignImgPlace1" presStyleIdx="1" presStyleCnt="2" custScaleX="79276" custScaleY="90878" custLinFactNeighborX="-5680" custLinFactNeighborY="-2762"/>
      <dgm:spPr/>
    </dgm:pt>
    <dgm:pt modelId="{7A447192-3D31-415A-B0A9-069B5670AA5B}" type="pres">
      <dgm:prSet presAssocID="{615F3942-51E1-406D-929A-0524D8C19B81}" presName="ParentText" presStyleLbl="node1" presStyleIdx="1" presStyleCnt="3" custScaleX="82151" custLinFactNeighborX="-14687" custLinFactNeighborY="-9579">
        <dgm:presLayoutVars>
          <dgm:chMax val="1"/>
          <dgm:chPref val="1"/>
          <dgm:bulletEnabled val="1"/>
        </dgm:presLayoutVars>
      </dgm:prSet>
      <dgm:spPr/>
    </dgm:pt>
    <dgm:pt modelId="{F0061BF0-5C57-4913-B057-F41CC3FA60E8}" type="pres">
      <dgm:prSet presAssocID="{615F3942-51E1-406D-929A-0524D8C19B81}" presName="ChildText" presStyleLbl="revTx" presStyleIdx="1" presStyleCnt="3" custScaleX="207040" custLinFactNeighborX="50293" custLinFactNeighborY="-1539">
        <dgm:presLayoutVars>
          <dgm:chMax val="0"/>
          <dgm:chPref val="0"/>
          <dgm:bulletEnabled val="1"/>
        </dgm:presLayoutVars>
      </dgm:prSet>
      <dgm:spPr/>
    </dgm:pt>
    <dgm:pt modelId="{6FBCF8D0-4FC8-40CB-B639-2C8028B0E3A9}" type="pres">
      <dgm:prSet presAssocID="{3919B2E5-1DD7-48D8-840C-DD7F5F9BE9DA}" presName="sibTrans" presStyleCnt="0"/>
      <dgm:spPr/>
    </dgm:pt>
    <dgm:pt modelId="{DC1AC48E-7ABF-4812-88AF-17860FDE17A2}" type="pres">
      <dgm:prSet presAssocID="{1CEFCF1F-A793-42DF-AD8C-8B8C75D50F28}" presName="composite" presStyleCnt="0"/>
      <dgm:spPr/>
    </dgm:pt>
    <dgm:pt modelId="{16F69ADF-0117-4BA6-9994-E8BD0CCB7712}" type="pres">
      <dgm:prSet presAssocID="{1CEFCF1F-A793-42DF-AD8C-8B8C75D50F28}" presName="ParentText" presStyleLbl="node1" presStyleIdx="2" presStyleCnt="3" custScaleX="83482" custLinFactNeighborX="-30651" custLinFactNeighborY="-8210">
        <dgm:presLayoutVars>
          <dgm:chMax val="1"/>
          <dgm:chPref val="1"/>
          <dgm:bulletEnabled val="1"/>
        </dgm:presLayoutVars>
      </dgm:prSet>
      <dgm:spPr/>
    </dgm:pt>
    <dgm:pt modelId="{860A519F-C60F-4490-ADDA-94724F65E3FA}" type="pres">
      <dgm:prSet presAssocID="{1CEFCF1F-A793-42DF-AD8C-8B8C75D50F28}" presName="FinalChildText" presStyleLbl="revTx" presStyleIdx="2" presStyleCnt="3" custScaleX="167223" custLinFactNeighborX="-14564" custLinFactNeighborY="-15241">
        <dgm:presLayoutVars>
          <dgm:chMax val="0"/>
          <dgm:chPref val="0"/>
          <dgm:bulletEnabled val="1"/>
        </dgm:presLayoutVars>
      </dgm:prSet>
      <dgm:spPr/>
    </dgm:pt>
  </dgm:ptLst>
  <dgm:cxnLst>
    <dgm:cxn modelId="{892FE705-3842-47EE-AE3C-BF4D8CC2100E}" srcId="{03B0BA80-5281-4C44-9107-8DE76EE07DBA}" destId="{97B87D0E-BB7C-4FD5-91D3-0E51A6683CE6}" srcOrd="0" destOrd="0" parTransId="{6EC2535E-7750-40D3-903B-8895BC84B952}" sibTransId="{CB8CA94E-D53B-47A2-BA62-CA3B2766F61D}"/>
    <dgm:cxn modelId="{81B3160F-6612-4E4D-A1A1-0D3C9789AE12}" type="presOf" srcId="{C7F06291-E0D9-452A-9515-9A4A2192FEC0}" destId="{0AB0A7A8-DB45-4274-9BE4-8D92D240D43B}" srcOrd="0" destOrd="1" presId="urn:microsoft.com/office/officeart/2005/8/layout/StepDownProcess"/>
    <dgm:cxn modelId="{EFF94E3C-82AD-4488-A5F9-591AF871D930}" srcId="{03B0BA80-5281-4C44-9107-8DE76EE07DBA}" destId="{615F3942-51E1-406D-929A-0524D8C19B81}" srcOrd="1" destOrd="0" parTransId="{C2D2423E-7E8F-43E4-9FDA-002931BBBA57}" sibTransId="{3919B2E5-1DD7-48D8-840C-DD7F5F9BE9DA}"/>
    <dgm:cxn modelId="{4464F33C-0D23-40D2-B0F0-CBF4D9E104C5}" type="presOf" srcId="{1CEFCF1F-A793-42DF-AD8C-8B8C75D50F28}" destId="{16F69ADF-0117-4BA6-9994-E8BD0CCB7712}" srcOrd="0" destOrd="0" presId="urn:microsoft.com/office/officeart/2005/8/layout/StepDownProcess"/>
    <dgm:cxn modelId="{276A0369-871E-41D4-8F7E-4F6F2E276E1B}" type="presOf" srcId="{97B87D0E-BB7C-4FD5-91D3-0E51A6683CE6}" destId="{F97CF661-043C-424A-802D-C26A6F677ED7}" srcOrd="0" destOrd="0" presId="urn:microsoft.com/office/officeart/2005/8/layout/StepDownProcess"/>
    <dgm:cxn modelId="{3695756F-014A-4769-BE64-4F19FBE8B6C0}" type="presOf" srcId="{8CFC4873-3560-42B9-9167-10B2DEF20930}" destId="{860A519F-C60F-4490-ADDA-94724F65E3FA}" srcOrd="0" destOrd="1" presId="urn:microsoft.com/office/officeart/2005/8/layout/StepDownProcess"/>
    <dgm:cxn modelId="{B386E26F-EB29-48B2-AFB3-DC908FFBA2B5}" type="presOf" srcId="{615F3942-51E1-406D-929A-0524D8C19B81}" destId="{7A447192-3D31-415A-B0A9-069B5670AA5B}" srcOrd="0" destOrd="0" presId="urn:microsoft.com/office/officeart/2005/8/layout/StepDownProcess"/>
    <dgm:cxn modelId="{2590FD50-2CA0-45D0-906B-72D9E5571084}" type="presOf" srcId="{07F02905-AEC4-4EE4-A7E1-BA076E860F62}" destId="{F0061BF0-5C57-4913-B057-F41CC3FA60E8}" srcOrd="0" destOrd="1" presId="urn:microsoft.com/office/officeart/2005/8/layout/StepDownProcess"/>
    <dgm:cxn modelId="{C389D676-E1BC-425B-A77F-B77597C994CA}" srcId="{03B0BA80-5281-4C44-9107-8DE76EE07DBA}" destId="{1CEFCF1F-A793-42DF-AD8C-8B8C75D50F28}" srcOrd="2" destOrd="0" parTransId="{8EE3A48A-DF51-469B-BA69-3FC4CB3AFB11}" sibTransId="{09D4D629-AEB0-40A4-A38D-4989F5B9F6DE}"/>
    <dgm:cxn modelId="{0E462A78-0B8B-434C-884F-C8E2BA608222}" type="presOf" srcId="{7FD17530-9021-46C9-A9DD-8D23A0AE3D3D}" destId="{0AB0A7A8-DB45-4274-9BE4-8D92D240D43B}" srcOrd="0" destOrd="0" presId="urn:microsoft.com/office/officeart/2005/8/layout/StepDownProcess"/>
    <dgm:cxn modelId="{6A923684-F3EC-4864-BE6F-9952EA51CE20}" srcId="{615F3942-51E1-406D-929A-0524D8C19B81}" destId="{07F02905-AEC4-4EE4-A7E1-BA076E860F62}" srcOrd="1" destOrd="0" parTransId="{32EE4179-1984-4644-A225-B59F91DD2BCE}" sibTransId="{AEF3147C-040D-4A30-B6BE-ACCB89A891CA}"/>
    <dgm:cxn modelId="{D6AA0699-22BB-429C-9ABA-E3603C72A73E}" type="presOf" srcId="{03B0BA80-5281-4C44-9107-8DE76EE07DBA}" destId="{0E7268D6-1EAD-4264-9B48-B033308ED551}" srcOrd="0" destOrd="0" presId="urn:microsoft.com/office/officeart/2005/8/layout/StepDownProcess"/>
    <dgm:cxn modelId="{B438CBAF-66B0-4DCD-8E66-6A904FDE25A2}" srcId="{1CEFCF1F-A793-42DF-AD8C-8B8C75D50F28}" destId="{A1254D00-662C-412F-8384-6694EFAE9BB0}" srcOrd="0" destOrd="0" parTransId="{9AB843B3-8F17-4BCB-94C4-E8A9D074ABBD}" sibTransId="{B35809DF-C015-43FD-A890-D80668829742}"/>
    <dgm:cxn modelId="{96F1A1C3-C849-40C1-919A-C4B7EC4CBBCF}" type="presOf" srcId="{93981953-FDE3-4055-9C61-250C342882BB}" destId="{F0061BF0-5C57-4913-B057-F41CC3FA60E8}" srcOrd="0" destOrd="0" presId="urn:microsoft.com/office/officeart/2005/8/layout/StepDownProcess"/>
    <dgm:cxn modelId="{944422E8-E173-486A-911B-4C04A734FADC}" type="presOf" srcId="{A1254D00-662C-412F-8384-6694EFAE9BB0}" destId="{860A519F-C60F-4490-ADDA-94724F65E3FA}" srcOrd="0" destOrd="0" presId="urn:microsoft.com/office/officeart/2005/8/layout/StepDownProcess"/>
    <dgm:cxn modelId="{D16655E9-3283-49FF-83F0-AC663EEB0E6A}" srcId="{97B87D0E-BB7C-4FD5-91D3-0E51A6683CE6}" destId="{C7F06291-E0D9-452A-9515-9A4A2192FEC0}" srcOrd="1" destOrd="0" parTransId="{D51DE6FF-F7AB-40FD-91B3-EB02BD61966E}" sibTransId="{437AA30E-4288-443C-B332-5947485BF069}"/>
    <dgm:cxn modelId="{1AAD42EB-FE3C-44CA-985D-80E3C68D581A}" srcId="{97B87D0E-BB7C-4FD5-91D3-0E51A6683CE6}" destId="{7FD17530-9021-46C9-A9DD-8D23A0AE3D3D}" srcOrd="0" destOrd="0" parTransId="{D1456879-6AD3-4469-B546-CF0094DD32AD}" sibTransId="{EB4E8DC6-E767-4FE6-858E-312FF3E6CEF1}"/>
    <dgm:cxn modelId="{C01399EE-9E59-488C-AD45-CE80886FDC25}" srcId="{1CEFCF1F-A793-42DF-AD8C-8B8C75D50F28}" destId="{8CFC4873-3560-42B9-9167-10B2DEF20930}" srcOrd="1" destOrd="0" parTransId="{3E00D3A5-49FC-444B-9150-B1AFD54E0B53}" sibTransId="{70054A81-8BBF-491D-9779-196945D33C5B}"/>
    <dgm:cxn modelId="{57EECCFA-6D37-402C-B76F-1DC079CA02E0}" srcId="{615F3942-51E1-406D-929A-0524D8C19B81}" destId="{93981953-FDE3-4055-9C61-250C342882BB}" srcOrd="0" destOrd="0" parTransId="{35F53FA7-66D5-43C5-BF95-987431164C31}" sibTransId="{19C5821C-4248-4902-BFE7-6E7868519C44}"/>
    <dgm:cxn modelId="{9F05BFC3-0700-49B7-A3F7-6F6C6A12C565}" type="presParOf" srcId="{0E7268D6-1EAD-4264-9B48-B033308ED551}" destId="{7F6EAAC0-D5CD-478B-A642-6F80CE280B43}" srcOrd="0" destOrd="0" presId="urn:microsoft.com/office/officeart/2005/8/layout/StepDownProcess"/>
    <dgm:cxn modelId="{26817CBB-7742-40DA-99FF-B85968039E5F}" type="presParOf" srcId="{7F6EAAC0-D5CD-478B-A642-6F80CE280B43}" destId="{64082E0B-3B18-4AB4-8977-3CB463D3AC98}" srcOrd="0" destOrd="0" presId="urn:microsoft.com/office/officeart/2005/8/layout/StepDownProcess"/>
    <dgm:cxn modelId="{AB6436EF-619C-464C-BD57-EE668CE15957}" type="presParOf" srcId="{7F6EAAC0-D5CD-478B-A642-6F80CE280B43}" destId="{F97CF661-043C-424A-802D-C26A6F677ED7}" srcOrd="1" destOrd="0" presId="urn:microsoft.com/office/officeart/2005/8/layout/StepDownProcess"/>
    <dgm:cxn modelId="{9BF39D03-ED46-4905-AE30-B3FC1924D928}" type="presParOf" srcId="{7F6EAAC0-D5CD-478B-A642-6F80CE280B43}" destId="{0AB0A7A8-DB45-4274-9BE4-8D92D240D43B}" srcOrd="2" destOrd="0" presId="urn:microsoft.com/office/officeart/2005/8/layout/StepDownProcess"/>
    <dgm:cxn modelId="{78AE072E-5A53-4978-BAD2-DD22D55510E7}" type="presParOf" srcId="{0E7268D6-1EAD-4264-9B48-B033308ED551}" destId="{8AA03882-7234-45E9-9C55-644B8DE1B03C}" srcOrd="1" destOrd="0" presId="urn:microsoft.com/office/officeart/2005/8/layout/StepDownProcess"/>
    <dgm:cxn modelId="{D5A03B68-87DB-4D5F-94DF-A19078A412F8}" type="presParOf" srcId="{0E7268D6-1EAD-4264-9B48-B033308ED551}" destId="{80F64F40-42DF-4801-9E64-D4248D283672}" srcOrd="2" destOrd="0" presId="urn:microsoft.com/office/officeart/2005/8/layout/StepDownProcess"/>
    <dgm:cxn modelId="{A036B4C4-EE14-4F0E-8E65-90851287D1C7}" type="presParOf" srcId="{80F64F40-42DF-4801-9E64-D4248D283672}" destId="{BF5ABE6B-F310-42D8-8D54-AC94FAD555A5}" srcOrd="0" destOrd="0" presId="urn:microsoft.com/office/officeart/2005/8/layout/StepDownProcess"/>
    <dgm:cxn modelId="{7CBA523B-E2FE-492F-967F-8E005109F2AC}" type="presParOf" srcId="{80F64F40-42DF-4801-9E64-D4248D283672}" destId="{7A447192-3D31-415A-B0A9-069B5670AA5B}" srcOrd="1" destOrd="0" presId="urn:microsoft.com/office/officeart/2005/8/layout/StepDownProcess"/>
    <dgm:cxn modelId="{0E2ECCFB-8182-427B-8DEC-293935739CE9}" type="presParOf" srcId="{80F64F40-42DF-4801-9E64-D4248D283672}" destId="{F0061BF0-5C57-4913-B057-F41CC3FA60E8}" srcOrd="2" destOrd="0" presId="urn:microsoft.com/office/officeart/2005/8/layout/StepDownProcess"/>
    <dgm:cxn modelId="{2F749D30-44FD-4F33-9047-223ECFF8C143}" type="presParOf" srcId="{0E7268D6-1EAD-4264-9B48-B033308ED551}" destId="{6FBCF8D0-4FC8-40CB-B639-2C8028B0E3A9}" srcOrd="3" destOrd="0" presId="urn:microsoft.com/office/officeart/2005/8/layout/StepDownProcess"/>
    <dgm:cxn modelId="{3ECE882D-214C-4124-821F-A741B010077F}" type="presParOf" srcId="{0E7268D6-1EAD-4264-9B48-B033308ED551}" destId="{DC1AC48E-7ABF-4812-88AF-17860FDE17A2}" srcOrd="4" destOrd="0" presId="urn:microsoft.com/office/officeart/2005/8/layout/StepDownProcess"/>
    <dgm:cxn modelId="{B1607348-C304-469B-8885-FFBED51986EC}" type="presParOf" srcId="{DC1AC48E-7ABF-4812-88AF-17860FDE17A2}" destId="{16F69ADF-0117-4BA6-9994-E8BD0CCB7712}" srcOrd="0" destOrd="0" presId="urn:microsoft.com/office/officeart/2005/8/layout/StepDownProcess"/>
    <dgm:cxn modelId="{FC7F5C17-1B70-4F2A-9E7C-C7EBF4966C41}" type="presParOf" srcId="{DC1AC48E-7ABF-4812-88AF-17860FDE17A2}" destId="{860A519F-C60F-4490-ADDA-94724F65E3F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82E0B-3B18-4AB4-8977-3CB463D3AC98}">
      <dsp:nvSpPr>
        <dsp:cNvPr id="0" name=""/>
        <dsp:cNvSpPr/>
      </dsp:nvSpPr>
      <dsp:spPr>
        <a:xfrm rot="5400000">
          <a:off x="515694" y="2330685"/>
          <a:ext cx="981856" cy="96960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7CF661-043C-424A-802D-C26A6F677ED7}">
      <dsp:nvSpPr>
        <dsp:cNvPr id="0" name=""/>
        <dsp:cNvSpPr/>
      </dsp:nvSpPr>
      <dsp:spPr>
        <a:xfrm>
          <a:off x="2755" y="848482"/>
          <a:ext cx="1596970" cy="138846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Feature Engineering</a:t>
          </a:r>
          <a:endParaRPr lang="en-IN" sz="2100" kern="1200" dirty="0"/>
        </a:p>
      </dsp:txBody>
      <dsp:txXfrm>
        <a:off x="70547" y="916274"/>
        <a:ext cx="1461386" cy="1252883"/>
      </dsp:txXfrm>
    </dsp:sp>
    <dsp:sp modelId="{0AB0A7A8-DB45-4274-9BE4-8D92D240D43B}">
      <dsp:nvSpPr>
        <dsp:cNvPr id="0" name=""/>
        <dsp:cNvSpPr/>
      </dsp:nvSpPr>
      <dsp:spPr>
        <a:xfrm>
          <a:off x="1842295" y="948169"/>
          <a:ext cx="2700881" cy="112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Seasonal Index</a:t>
          </a:r>
          <a:endParaRPr lang="en-IN" sz="1600" kern="1200" dirty="0"/>
        </a:p>
        <a:p>
          <a:pPr marL="171450" lvl="1" indent="-171450" algn="l" defTabSz="711200">
            <a:lnSpc>
              <a:spcPct val="90000"/>
            </a:lnSpc>
            <a:spcBef>
              <a:spcPct val="0"/>
            </a:spcBef>
            <a:spcAft>
              <a:spcPct val="15000"/>
            </a:spcAft>
            <a:buChar char="•"/>
          </a:pPr>
          <a:r>
            <a:rPr lang="en-US" sz="1600" kern="1200" dirty="0"/>
            <a:t>Competitor Data</a:t>
          </a:r>
          <a:endParaRPr lang="en-IN" sz="1600" kern="1200" dirty="0"/>
        </a:p>
      </dsp:txBody>
      <dsp:txXfrm>
        <a:off x="1842295" y="948169"/>
        <a:ext cx="2700881" cy="1122220"/>
      </dsp:txXfrm>
    </dsp:sp>
    <dsp:sp modelId="{BF5ABE6B-F310-42D8-8D54-AC94FAD555A5}">
      <dsp:nvSpPr>
        <dsp:cNvPr id="0" name=""/>
        <dsp:cNvSpPr/>
      </dsp:nvSpPr>
      <dsp:spPr>
        <a:xfrm rot="5400000">
          <a:off x="1969260" y="3722616"/>
          <a:ext cx="1070844" cy="106347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447192-3D31-415A-B0A9-069B5670AA5B}">
      <dsp:nvSpPr>
        <dsp:cNvPr id="0" name=""/>
        <dsp:cNvSpPr/>
      </dsp:nvSpPr>
      <dsp:spPr>
        <a:xfrm>
          <a:off x="1565220" y="2176951"/>
          <a:ext cx="1629561" cy="138846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Model Selection</a:t>
          </a:r>
          <a:endParaRPr lang="en-IN" sz="2100" kern="1200" dirty="0"/>
        </a:p>
      </dsp:txBody>
      <dsp:txXfrm>
        <a:off x="1633012" y="2244743"/>
        <a:ext cx="1493977" cy="1252883"/>
      </dsp:txXfrm>
    </dsp:sp>
    <dsp:sp modelId="{F0061BF0-5C57-4913-B057-F41CC3FA60E8}">
      <dsp:nvSpPr>
        <dsp:cNvPr id="0" name=""/>
        <dsp:cNvSpPr/>
      </dsp:nvSpPr>
      <dsp:spPr>
        <a:xfrm>
          <a:off x="3616587" y="2425103"/>
          <a:ext cx="2986953" cy="112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Driver Based Model</a:t>
          </a:r>
          <a:endParaRPr lang="en-IN" sz="1600" kern="1200" dirty="0"/>
        </a:p>
        <a:p>
          <a:pPr marL="171450" lvl="1" indent="-171450" algn="l" defTabSz="711200">
            <a:lnSpc>
              <a:spcPct val="90000"/>
            </a:lnSpc>
            <a:spcBef>
              <a:spcPct val="0"/>
            </a:spcBef>
            <a:spcAft>
              <a:spcPct val="15000"/>
            </a:spcAft>
            <a:buChar char="•"/>
          </a:pPr>
          <a:r>
            <a:rPr lang="en-US" sz="1600" kern="1200" dirty="0"/>
            <a:t>OLS (Regression)</a:t>
          </a:r>
          <a:endParaRPr lang="en-IN" sz="1600" kern="1200" dirty="0"/>
        </a:p>
      </dsp:txBody>
      <dsp:txXfrm>
        <a:off x="3616587" y="2425103"/>
        <a:ext cx="2986953" cy="1122220"/>
      </dsp:txXfrm>
    </dsp:sp>
    <dsp:sp modelId="{16F69ADF-0117-4BA6-9994-E8BD0CCB7712}">
      <dsp:nvSpPr>
        <dsp:cNvPr id="0" name=""/>
        <dsp:cNvSpPr/>
      </dsp:nvSpPr>
      <dsp:spPr>
        <a:xfrm>
          <a:off x="3102355" y="3701922"/>
          <a:ext cx="1655963" cy="138846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Feature Selection &amp; Modelling</a:t>
          </a:r>
          <a:endParaRPr lang="en-IN" sz="2100" kern="1200" dirty="0"/>
        </a:p>
      </dsp:txBody>
      <dsp:txXfrm>
        <a:off x="3170147" y="3769714"/>
        <a:ext cx="1520379" cy="1252883"/>
      </dsp:txXfrm>
    </dsp:sp>
    <dsp:sp modelId="{860A519F-C60F-4490-ADDA-94724F65E3FA}">
      <dsp:nvSpPr>
        <dsp:cNvPr id="0" name=""/>
        <dsp:cNvSpPr/>
      </dsp:nvSpPr>
      <dsp:spPr>
        <a:xfrm>
          <a:off x="4835118" y="3777300"/>
          <a:ext cx="2412516" cy="112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b="0" kern="1200" dirty="0"/>
            <a:t>VIF for feature Selection</a:t>
          </a:r>
          <a:endParaRPr lang="en-IN" sz="1700" b="0" kern="1200" dirty="0"/>
        </a:p>
        <a:p>
          <a:pPr marL="171450" lvl="1" indent="-171450" algn="l" defTabSz="755650">
            <a:lnSpc>
              <a:spcPct val="90000"/>
            </a:lnSpc>
            <a:spcBef>
              <a:spcPct val="0"/>
            </a:spcBef>
            <a:spcAft>
              <a:spcPct val="15000"/>
            </a:spcAft>
            <a:buChar char="•"/>
          </a:pPr>
          <a:r>
            <a:rPr lang="en-US" sz="1700" b="0" kern="1200" dirty="0"/>
            <a:t>P-value based selection</a:t>
          </a:r>
          <a:endParaRPr lang="en-IN" sz="1700" b="0" kern="1200" dirty="0"/>
        </a:p>
      </dsp:txBody>
      <dsp:txXfrm>
        <a:off x="4835118" y="3777300"/>
        <a:ext cx="2412516" cy="112222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077BA-FBBC-484B-8F2A-6D5224E994F1}"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9FCE2-20A1-294C-AF4C-6C8E91AF9E8D}" type="slidenum">
              <a:rPr lang="en-US" smtClean="0"/>
              <a:t>‹#›</a:t>
            </a:fld>
            <a:endParaRPr lang="en-US"/>
          </a:p>
        </p:txBody>
      </p:sp>
    </p:spTree>
    <p:extLst>
      <p:ext uri="{BB962C8B-B14F-4D97-AF65-F5344CB8AC3E}">
        <p14:creationId xmlns:p14="http://schemas.microsoft.com/office/powerpoint/2010/main" val="245317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076d23507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g1076d2350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120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045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479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82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015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643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977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515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23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081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59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0e0024429c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0e0024429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209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23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990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045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308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658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10480147305_0_7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9" name="Google Shape;1219;g10480147305_0_7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94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04544735f2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04544735f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38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77dc6ee1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77dc6ee1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73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cfb539956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cfb539956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013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42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77dc6ee1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77dc6ee1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01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051a48f5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051a48f5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32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388969"/>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 10 Photos">
    <p:spTree>
      <p:nvGrpSpPr>
        <p:cNvPr id="1" name=""/>
        <p:cNvGrpSpPr/>
        <p:nvPr/>
      </p:nvGrpSpPr>
      <p:grpSpPr>
        <a:xfrm>
          <a:off x="0" y="0"/>
          <a:ext cx="0" cy="0"/>
          <a:chOff x="0" y="0"/>
          <a:chExt cx="0" cy="0"/>
        </a:xfrm>
      </p:grpSpPr>
      <p:sp>
        <p:nvSpPr>
          <p:cNvPr id="2" name="Google Shape;100;p10">
            <a:extLst>
              <a:ext uri="{FF2B5EF4-FFF2-40B4-BE49-F238E27FC236}">
                <a16:creationId xmlns:a16="http://schemas.microsoft.com/office/drawing/2014/main" id="{75319296-4017-9C4B-A5B8-3E91620F7E72}"/>
              </a:ext>
            </a:extLst>
          </p:cNvPr>
          <p:cNvSpPr/>
          <p:nvPr userDrawn="1"/>
        </p:nvSpPr>
        <p:spPr>
          <a:xfrm>
            <a:off x="7175585" y="1100100"/>
            <a:ext cx="2253200" cy="5394800"/>
          </a:xfrm>
          <a:prstGeom prst="rect">
            <a:avLst/>
          </a:prstGeom>
          <a:solidFill>
            <a:schemeClr val="bg2">
              <a:alpha val="50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0" i="0" dirty="0">
              <a:latin typeface="+mn-lt"/>
              <a:cs typeface="Calibri" panose="020F0502020204030204" pitchFamily="34" charset="0"/>
            </a:endParaRPr>
          </a:p>
        </p:txBody>
      </p:sp>
      <p:sp>
        <p:nvSpPr>
          <p:cNvPr id="3" name="Google Shape;101;p10">
            <a:extLst>
              <a:ext uri="{FF2B5EF4-FFF2-40B4-BE49-F238E27FC236}">
                <a16:creationId xmlns:a16="http://schemas.microsoft.com/office/drawing/2014/main" id="{2F53D596-E14D-C44F-9995-0C879AF83CC8}"/>
              </a:ext>
            </a:extLst>
          </p:cNvPr>
          <p:cNvSpPr/>
          <p:nvPr userDrawn="1"/>
        </p:nvSpPr>
        <p:spPr>
          <a:xfrm>
            <a:off x="2757618" y="1100100"/>
            <a:ext cx="2253200" cy="5394800"/>
          </a:xfrm>
          <a:prstGeom prst="rect">
            <a:avLst/>
          </a:prstGeom>
          <a:solidFill>
            <a:schemeClr val="bg2">
              <a:alpha val="50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0" i="0" dirty="0">
              <a:latin typeface="+mn-lt"/>
              <a:cs typeface="Calibri" panose="020F0502020204030204" pitchFamily="34" charset="0"/>
            </a:endParaRPr>
          </a:p>
        </p:txBody>
      </p:sp>
      <p:sp>
        <p:nvSpPr>
          <p:cNvPr id="5" name="Google Shape;104;p10">
            <a:extLst>
              <a:ext uri="{FF2B5EF4-FFF2-40B4-BE49-F238E27FC236}">
                <a16:creationId xmlns:a16="http://schemas.microsoft.com/office/drawing/2014/main" id="{07EF58A2-3471-A948-AD73-B986F208FFD4}"/>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6" name="Google Shape;105;p10">
            <a:extLst>
              <a:ext uri="{FF2B5EF4-FFF2-40B4-BE49-F238E27FC236}">
                <a16:creationId xmlns:a16="http://schemas.microsoft.com/office/drawing/2014/main" id="{A8E0022A-F44F-8045-B075-650B74CE47ED}"/>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7" name="Google Shape;111;p10">
            <a:extLst>
              <a:ext uri="{FF2B5EF4-FFF2-40B4-BE49-F238E27FC236}">
                <a16:creationId xmlns:a16="http://schemas.microsoft.com/office/drawing/2014/main" id="{82F575C4-8981-7F4B-AFF4-8AEC76D9F245}"/>
              </a:ext>
            </a:extLst>
          </p:cNvPr>
          <p:cNvSpPr/>
          <p:nvPr userDrawn="1"/>
        </p:nvSpPr>
        <p:spPr>
          <a:xfrm>
            <a:off x="1126633" y="1369773"/>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8" name="Google Shape;112;p10">
            <a:extLst>
              <a:ext uri="{FF2B5EF4-FFF2-40B4-BE49-F238E27FC236}">
                <a16:creationId xmlns:a16="http://schemas.microsoft.com/office/drawing/2014/main" id="{7B676185-3748-B645-ADCC-FC563C9B528C}"/>
              </a:ext>
            </a:extLst>
          </p:cNvPr>
          <p:cNvCxnSpPr/>
          <p:nvPr userDrawn="1"/>
        </p:nvCxnSpPr>
        <p:spPr>
          <a:xfrm>
            <a:off x="1104033" y="3094797"/>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9" name="Google Shape;116;p10">
            <a:extLst>
              <a:ext uri="{FF2B5EF4-FFF2-40B4-BE49-F238E27FC236}">
                <a16:creationId xmlns:a16="http://schemas.microsoft.com/office/drawing/2014/main" id="{341D0CAA-A624-9742-A3C8-27A1B969115E}"/>
              </a:ext>
            </a:extLst>
          </p:cNvPr>
          <p:cNvSpPr>
            <a:spLocks noGrp="1"/>
          </p:cNvSpPr>
          <p:nvPr>
            <p:ph type="pic" idx="4"/>
          </p:nvPr>
        </p:nvSpPr>
        <p:spPr>
          <a:xfrm>
            <a:off x="1218033" y="1461173"/>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10" name="Google Shape;117;p10">
            <a:extLst>
              <a:ext uri="{FF2B5EF4-FFF2-40B4-BE49-F238E27FC236}">
                <a16:creationId xmlns:a16="http://schemas.microsoft.com/office/drawing/2014/main" id="{2520884F-C872-0947-A260-BF5DCE72488E}"/>
              </a:ext>
            </a:extLst>
          </p:cNvPr>
          <p:cNvSpPr/>
          <p:nvPr userDrawn="1"/>
        </p:nvSpPr>
        <p:spPr>
          <a:xfrm>
            <a:off x="1126633" y="4044868"/>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11" name="Google Shape;118;p10">
            <a:extLst>
              <a:ext uri="{FF2B5EF4-FFF2-40B4-BE49-F238E27FC236}">
                <a16:creationId xmlns:a16="http://schemas.microsoft.com/office/drawing/2014/main" id="{B85F603D-45F3-0841-BCCD-5F5CBF9506A5}"/>
              </a:ext>
            </a:extLst>
          </p:cNvPr>
          <p:cNvCxnSpPr/>
          <p:nvPr userDrawn="1"/>
        </p:nvCxnSpPr>
        <p:spPr>
          <a:xfrm>
            <a:off x="1104033" y="5769892"/>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12" name="Google Shape;122;p10">
            <a:extLst>
              <a:ext uri="{FF2B5EF4-FFF2-40B4-BE49-F238E27FC236}">
                <a16:creationId xmlns:a16="http://schemas.microsoft.com/office/drawing/2014/main" id="{50758F33-0BBF-764F-B0A4-A06C43D54277}"/>
              </a:ext>
            </a:extLst>
          </p:cNvPr>
          <p:cNvSpPr>
            <a:spLocks noGrp="1"/>
          </p:cNvSpPr>
          <p:nvPr>
            <p:ph type="pic" idx="8"/>
          </p:nvPr>
        </p:nvSpPr>
        <p:spPr>
          <a:xfrm>
            <a:off x="1218033" y="4136268"/>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13" name="Google Shape;123;p10">
            <a:extLst>
              <a:ext uri="{FF2B5EF4-FFF2-40B4-BE49-F238E27FC236}">
                <a16:creationId xmlns:a16="http://schemas.microsoft.com/office/drawing/2014/main" id="{6A059A77-15FD-1F43-AE1A-72021D1F2E6F}"/>
              </a:ext>
            </a:extLst>
          </p:cNvPr>
          <p:cNvSpPr/>
          <p:nvPr userDrawn="1"/>
        </p:nvSpPr>
        <p:spPr>
          <a:xfrm>
            <a:off x="3335618" y="1369773"/>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14" name="Google Shape;124;p10">
            <a:extLst>
              <a:ext uri="{FF2B5EF4-FFF2-40B4-BE49-F238E27FC236}">
                <a16:creationId xmlns:a16="http://schemas.microsoft.com/office/drawing/2014/main" id="{1989A9B9-BDB7-9445-BB60-319C96287B18}"/>
              </a:ext>
            </a:extLst>
          </p:cNvPr>
          <p:cNvCxnSpPr/>
          <p:nvPr userDrawn="1"/>
        </p:nvCxnSpPr>
        <p:spPr>
          <a:xfrm>
            <a:off x="3313017" y="3094797"/>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15" name="Google Shape;128;p10">
            <a:extLst>
              <a:ext uri="{FF2B5EF4-FFF2-40B4-BE49-F238E27FC236}">
                <a16:creationId xmlns:a16="http://schemas.microsoft.com/office/drawing/2014/main" id="{1C8C99CE-2E1D-2B4C-BCAD-A0E187E81A3A}"/>
              </a:ext>
            </a:extLst>
          </p:cNvPr>
          <p:cNvSpPr>
            <a:spLocks noGrp="1"/>
          </p:cNvSpPr>
          <p:nvPr>
            <p:ph type="pic" idx="15"/>
          </p:nvPr>
        </p:nvSpPr>
        <p:spPr>
          <a:xfrm>
            <a:off x="3427017" y="1461173"/>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16" name="Google Shape;129;p10">
            <a:extLst>
              <a:ext uri="{FF2B5EF4-FFF2-40B4-BE49-F238E27FC236}">
                <a16:creationId xmlns:a16="http://schemas.microsoft.com/office/drawing/2014/main" id="{EF549519-CB13-1540-A1D6-F9396B25D141}"/>
              </a:ext>
            </a:extLst>
          </p:cNvPr>
          <p:cNvSpPr/>
          <p:nvPr userDrawn="1"/>
        </p:nvSpPr>
        <p:spPr>
          <a:xfrm>
            <a:off x="3335618" y="4044868"/>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17" name="Google Shape;130;p10">
            <a:extLst>
              <a:ext uri="{FF2B5EF4-FFF2-40B4-BE49-F238E27FC236}">
                <a16:creationId xmlns:a16="http://schemas.microsoft.com/office/drawing/2014/main" id="{427A6577-D46D-AB46-87AF-DED2CA160865}"/>
              </a:ext>
            </a:extLst>
          </p:cNvPr>
          <p:cNvCxnSpPr/>
          <p:nvPr userDrawn="1"/>
        </p:nvCxnSpPr>
        <p:spPr>
          <a:xfrm>
            <a:off x="3313017" y="5769892"/>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18" name="Google Shape;134;p10">
            <a:extLst>
              <a:ext uri="{FF2B5EF4-FFF2-40B4-BE49-F238E27FC236}">
                <a16:creationId xmlns:a16="http://schemas.microsoft.com/office/drawing/2014/main" id="{0788C68A-6A5E-5C42-BC51-CC14C7A78B59}"/>
              </a:ext>
            </a:extLst>
          </p:cNvPr>
          <p:cNvSpPr>
            <a:spLocks noGrp="1"/>
          </p:cNvSpPr>
          <p:nvPr>
            <p:ph type="pic" idx="19"/>
          </p:nvPr>
        </p:nvSpPr>
        <p:spPr>
          <a:xfrm>
            <a:off x="3427017" y="4136268"/>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19" name="Google Shape;135;p10">
            <a:extLst>
              <a:ext uri="{FF2B5EF4-FFF2-40B4-BE49-F238E27FC236}">
                <a16:creationId xmlns:a16="http://schemas.microsoft.com/office/drawing/2014/main" id="{85F5ADC3-BF92-3147-9FEE-31D3FAAC6857}"/>
              </a:ext>
            </a:extLst>
          </p:cNvPr>
          <p:cNvSpPr/>
          <p:nvPr userDrawn="1"/>
        </p:nvSpPr>
        <p:spPr>
          <a:xfrm>
            <a:off x="5544601" y="1369773"/>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20" name="Google Shape;136;p10">
            <a:extLst>
              <a:ext uri="{FF2B5EF4-FFF2-40B4-BE49-F238E27FC236}">
                <a16:creationId xmlns:a16="http://schemas.microsoft.com/office/drawing/2014/main" id="{8367A61B-51F5-EC4E-A158-F9C2A971DF1C}"/>
              </a:ext>
            </a:extLst>
          </p:cNvPr>
          <p:cNvCxnSpPr/>
          <p:nvPr userDrawn="1"/>
        </p:nvCxnSpPr>
        <p:spPr>
          <a:xfrm>
            <a:off x="5522000" y="3094797"/>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21" name="Google Shape;140;p10">
            <a:extLst>
              <a:ext uri="{FF2B5EF4-FFF2-40B4-BE49-F238E27FC236}">
                <a16:creationId xmlns:a16="http://schemas.microsoft.com/office/drawing/2014/main" id="{A5125249-7A5B-6F45-9774-FE661F4C5B25}"/>
              </a:ext>
            </a:extLst>
          </p:cNvPr>
          <p:cNvSpPr>
            <a:spLocks noGrp="1"/>
          </p:cNvSpPr>
          <p:nvPr>
            <p:ph type="pic" idx="23"/>
          </p:nvPr>
        </p:nvSpPr>
        <p:spPr>
          <a:xfrm>
            <a:off x="5636000" y="1461173"/>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Font typeface="Arial" panose="020B0604020202020204" pitchFamily="34" charset="0"/>
              <a:buNone/>
              <a:tabLst/>
              <a:defRPr sz="1067">
                <a:latin typeface="+mn-lt"/>
              </a:defRPr>
            </a:lvl1pPr>
          </a:lstStyle>
          <a:p>
            <a:endParaRPr lang="en-US" dirty="0"/>
          </a:p>
        </p:txBody>
      </p:sp>
      <p:sp>
        <p:nvSpPr>
          <p:cNvPr id="22" name="Google Shape;141;p10">
            <a:extLst>
              <a:ext uri="{FF2B5EF4-FFF2-40B4-BE49-F238E27FC236}">
                <a16:creationId xmlns:a16="http://schemas.microsoft.com/office/drawing/2014/main" id="{25C34B31-BEC6-0E41-AEAF-A9C73DD625F6}"/>
              </a:ext>
            </a:extLst>
          </p:cNvPr>
          <p:cNvSpPr/>
          <p:nvPr userDrawn="1"/>
        </p:nvSpPr>
        <p:spPr>
          <a:xfrm>
            <a:off x="5544601" y="4044868"/>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23" name="Google Shape;142;p10">
            <a:extLst>
              <a:ext uri="{FF2B5EF4-FFF2-40B4-BE49-F238E27FC236}">
                <a16:creationId xmlns:a16="http://schemas.microsoft.com/office/drawing/2014/main" id="{3B94BB38-A0A4-3A42-8EEE-A0DC004C8731}"/>
              </a:ext>
            </a:extLst>
          </p:cNvPr>
          <p:cNvCxnSpPr/>
          <p:nvPr userDrawn="1"/>
        </p:nvCxnSpPr>
        <p:spPr>
          <a:xfrm>
            <a:off x="5522000" y="5769892"/>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24" name="Google Shape;146;p10">
            <a:extLst>
              <a:ext uri="{FF2B5EF4-FFF2-40B4-BE49-F238E27FC236}">
                <a16:creationId xmlns:a16="http://schemas.microsoft.com/office/drawing/2014/main" id="{D043DAB9-0743-5C47-BFAE-370AAFC4F39F}"/>
              </a:ext>
            </a:extLst>
          </p:cNvPr>
          <p:cNvSpPr>
            <a:spLocks noGrp="1"/>
          </p:cNvSpPr>
          <p:nvPr>
            <p:ph type="pic" idx="27"/>
          </p:nvPr>
        </p:nvSpPr>
        <p:spPr>
          <a:xfrm>
            <a:off x="5636000" y="4136268"/>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25" name="Google Shape;147;p10">
            <a:extLst>
              <a:ext uri="{FF2B5EF4-FFF2-40B4-BE49-F238E27FC236}">
                <a16:creationId xmlns:a16="http://schemas.microsoft.com/office/drawing/2014/main" id="{91895563-B601-9345-A00C-432D387D95B4}"/>
              </a:ext>
            </a:extLst>
          </p:cNvPr>
          <p:cNvSpPr/>
          <p:nvPr userDrawn="1"/>
        </p:nvSpPr>
        <p:spPr>
          <a:xfrm>
            <a:off x="7753585" y="1369773"/>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26" name="Google Shape;148;p10">
            <a:extLst>
              <a:ext uri="{FF2B5EF4-FFF2-40B4-BE49-F238E27FC236}">
                <a16:creationId xmlns:a16="http://schemas.microsoft.com/office/drawing/2014/main" id="{F2FBEBC3-C77F-E942-AE9F-F6E99C0FC7D6}"/>
              </a:ext>
            </a:extLst>
          </p:cNvPr>
          <p:cNvCxnSpPr/>
          <p:nvPr userDrawn="1"/>
        </p:nvCxnSpPr>
        <p:spPr>
          <a:xfrm>
            <a:off x="7730985" y="3094797"/>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27" name="Google Shape;152;p10">
            <a:extLst>
              <a:ext uri="{FF2B5EF4-FFF2-40B4-BE49-F238E27FC236}">
                <a16:creationId xmlns:a16="http://schemas.microsoft.com/office/drawing/2014/main" id="{0F0D747B-06CB-1E4F-9967-23026EA83E40}"/>
              </a:ext>
            </a:extLst>
          </p:cNvPr>
          <p:cNvSpPr>
            <a:spLocks noGrp="1"/>
          </p:cNvSpPr>
          <p:nvPr>
            <p:ph type="pic" idx="31"/>
          </p:nvPr>
        </p:nvSpPr>
        <p:spPr>
          <a:xfrm>
            <a:off x="7844985" y="1461173"/>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28" name="Google Shape;153;p10">
            <a:extLst>
              <a:ext uri="{FF2B5EF4-FFF2-40B4-BE49-F238E27FC236}">
                <a16:creationId xmlns:a16="http://schemas.microsoft.com/office/drawing/2014/main" id="{C75D5FF2-1CDF-0B48-8FEE-F9E93A1E1608}"/>
              </a:ext>
            </a:extLst>
          </p:cNvPr>
          <p:cNvSpPr/>
          <p:nvPr userDrawn="1"/>
        </p:nvSpPr>
        <p:spPr>
          <a:xfrm>
            <a:off x="7753585" y="4044868"/>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29" name="Google Shape;154;p10">
            <a:extLst>
              <a:ext uri="{FF2B5EF4-FFF2-40B4-BE49-F238E27FC236}">
                <a16:creationId xmlns:a16="http://schemas.microsoft.com/office/drawing/2014/main" id="{5A8D2D42-2A2E-2B42-BB9C-5C73FE845514}"/>
              </a:ext>
            </a:extLst>
          </p:cNvPr>
          <p:cNvCxnSpPr/>
          <p:nvPr userDrawn="1"/>
        </p:nvCxnSpPr>
        <p:spPr>
          <a:xfrm>
            <a:off x="7730985" y="5769892"/>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30" name="Google Shape;158;p10">
            <a:extLst>
              <a:ext uri="{FF2B5EF4-FFF2-40B4-BE49-F238E27FC236}">
                <a16:creationId xmlns:a16="http://schemas.microsoft.com/office/drawing/2014/main" id="{0CD53C02-8DFD-A144-8872-702621B5677E}"/>
              </a:ext>
            </a:extLst>
          </p:cNvPr>
          <p:cNvSpPr>
            <a:spLocks noGrp="1"/>
          </p:cNvSpPr>
          <p:nvPr>
            <p:ph type="pic" idx="35"/>
          </p:nvPr>
        </p:nvSpPr>
        <p:spPr>
          <a:xfrm>
            <a:off x="7844985" y="4136268"/>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31" name="Google Shape;159;p10">
            <a:extLst>
              <a:ext uri="{FF2B5EF4-FFF2-40B4-BE49-F238E27FC236}">
                <a16:creationId xmlns:a16="http://schemas.microsoft.com/office/drawing/2014/main" id="{F5BA838E-13B9-294E-95CF-ECA8790255AD}"/>
              </a:ext>
            </a:extLst>
          </p:cNvPr>
          <p:cNvSpPr/>
          <p:nvPr userDrawn="1"/>
        </p:nvSpPr>
        <p:spPr>
          <a:xfrm>
            <a:off x="9962568" y="1369773"/>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32" name="Google Shape;160;p10">
            <a:extLst>
              <a:ext uri="{FF2B5EF4-FFF2-40B4-BE49-F238E27FC236}">
                <a16:creationId xmlns:a16="http://schemas.microsoft.com/office/drawing/2014/main" id="{65C91D37-7F8B-6340-B41E-80A18A1C8A2F}"/>
              </a:ext>
            </a:extLst>
          </p:cNvPr>
          <p:cNvCxnSpPr/>
          <p:nvPr userDrawn="1"/>
        </p:nvCxnSpPr>
        <p:spPr>
          <a:xfrm>
            <a:off x="9939967" y="3094797"/>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33" name="Google Shape;164;p10">
            <a:extLst>
              <a:ext uri="{FF2B5EF4-FFF2-40B4-BE49-F238E27FC236}">
                <a16:creationId xmlns:a16="http://schemas.microsoft.com/office/drawing/2014/main" id="{345A8216-5E80-3D4F-B499-9995D2256E4F}"/>
              </a:ext>
            </a:extLst>
          </p:cNvPr>
          <p:cNvSpPr>
            <a:spLocks noGrp="1"/>
          </p:cNvSpPr>
          <p:nvPr>
            <p:ph type="pic" idx="39"/>
          </p:nvPr>
        </p:nvSpPr>
        <p:spPr>
          <a:xfrm>
            <a:off x="10053967" y="1461173"/>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34" name="Google Shape;165;p10">
            <a:extLst>
              <a:ext uri="{FF2B5EF4-FFF2-40B4-BE49-F238E27FC236}">
                <a16:creationId xmlns:a16="http://schemas.microsoft.com/office/drawing/2014/main" id="{6C22B316-1449-7840-9E65-2BE480EB4793}"/>
              </a:ext>
            </a:extLst>
          </p:cNvPr>
          <p:cNvSpPr/>
          <p:nvPr userDrawn="1"/>
        </p:nvSpPr>
        <p:spPr>
          <a:xfrm>
            <a:off x="9962568" y="4044868"/>
            <a:ext cx="1097200" cy="10972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2400">
              <a:solidFill>
                <a:schemeClr val="dk1"/>
              </a:solidFill>
              <a:latin typeface="+mn-lt"/>
              <a:ea typeface="Calibri"/>
              <a:cs typeface="Calibri"/>
              <a:sym typeface="Calibri"/>
            </a:endParaRPr>
          </a:p>
        </p:txBody>
      </p:sp>
      <p:cxnSp>
        <p:nvCxnSpPr>
          <p:cNvPr id="35" name="Google Shape;166;p10">
            <a:extLst>
              <a:ext uri="{FF2B5EF4-FFF2-40B4-BE49-F238E27FC236}">
                <a16:creationId xmlns:a16="http://schemas.microsoft.com/office/drawing/2014/main" id="{247C4055-6717-7743-93D7-70B109488038}"/>
              </a:ext>
            </a:extLst>
          </p:cNvPr>
          <p:cNvCxnSpPr/>
          <p:nvPr userDrawn="1"/>
        </p:nvCxnSpPr>
        <p:spPr>
          <a:xfrm>
            <a:off x="9939967" y="5769892"/>
            <a:ext cx="1142400" cy="0"/>
          </a:xfrm>
          <a:prstGeom prst="straightConnector1">
            <a:avLst/>
          </a:prstGeom>
          <a:noFill/>
          <a:ln w="9525" cap="flat" cmpd="sng">
            <a:solidFill>
              <a:schemeClr val="accent3"/>
            </a:solidFill>
            <a:prstDash val="solid"/>
            <a:miter lim="800000"/>
            <a:headEnd type="none" w="sm" len="sm"/>
            <a:tailEnd type="none" w="sm" len="sm"/>
          </a:ln>
        </p:spPr>
      </p:cxnSp>
      <p:sp>
        <p:nvSpPr>
          <p:cNvPr id="36" name="Google Shape;170;p10">
            <a:extLst>
              <a:ext uri="{FF2B5EF4-FFF2-40B4-BE49-F238E27FC236}">
                <a16:creationId xmlns:a16="http://schemas.microsoft.com/office/drawing/2014/main" id="{385DF230-EC81-FA47-9EBD-E503163B9963}"/>
              </a:ext>
            </a:extLst>
          </p:cNvPr>
          <p:cNvSpPr>
            <a:spLocks noGrp="1"/>
          </p:cNvSpPr>
          <p:nvPr>
            <p:ph type="pic" idx="43"/>
          </p:nvPr>
        </p:nvSpPr>
        <p:spPr>
          <a:xfrm>
            <a:off x="10053967" y="4136268"/>
            <a:ext cx="914400" cy="9144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067">
                <a:latin typeface="+mn-lt"/>
              </a:defRPr>
            </a:lvl1pPr>
          </a:lstStyle>
          <a:p>
            <a:endParaRPr lang="en-US" dirty="0"/>
          </a:p>
        </p:txBody>
      </p:sp>
      <p:sp>
        <p:nvSpPr>
          <p:cNvPr id="44" name="Text Placeholder 4">
            <a:extLst>
              <a:ext uri="{FF2B5EF4-FFF2-40B4-BE49-F238E27FC236}">
                <a16:creationId xmlns:a16="http://schemas.microsoft.com/office/drawing/2014/main" id="{1A88C281-A425-AB40-AD2D-F6280CF29540}"/>
              </a:ext>
            </a:extLst>
          </p:cNvPr>
          <p:cNvSpPr>
            <a:spLocks noGrp="1"/>
          </p:cNvSpPr>
          <p:nvPr>
            <p:ph type="body" sz="quarter" idx="44"/>
          </p:nvPr>
        </p:nvSpPr>
        <p:spPr>
          <a:xfrm>
            <a:off x="760833" y="317883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5" name="Text Placeholder 4">
            <a:extLst>
              <a:ext uri="{FF2B5EF4-FFF2-40B4-BE49-F238E27FC236}">
                <a16:creationId xmlns:a16="http://schemas.microsoft.com/office/drawing/2014/main" id="{4124AA56-2C72-E044-95FF-F6723439892E}"/>
              </a:ext>
            </a:extLst>
          </p:cNvPr>
          <p:cNvSpPr>
            <a:spLocks noGrp="1"/>
          </p:cNvSpPr>
          <p:nvPr>
            <p:ph type="body" sz="quarter" idx="45"/>
          </p:nvPr>
        </p:nvSpPr>
        <p:spPr>
          <a:xfrm>
            <a:off x="760833" y="258841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6" name="Text Placeholder 4">
            <a:extLst>
              <a:ext uri="{FF2B5EF4-FFF2-40B4-BE49-F238E27FC236}">
                <a16:creationId xmlns:a16="http://schemas.microsoft.com/office/drawing/2014/main" id="{25E660A7-B0F1-E248-B365-1AE661E0E442}"/>
              </a:ext>
            </a:extLst>
          </p:cNvPr>
          <p:cNvSpPr>
            <a:spLocks noGrp="1"/>
          </p:cNvSpPr>
          <p:nvPr>
            <p:ph type="body" sz="quarter" idx="46"/>
          </p:nvPr>
        </p:nvSpPr>
        <p:spPr>
          <a:xfrm>
            <a:off x="760833" y="2818003"/>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7" name="Text Placeholder 4">
            <a:extLst>
              <a:ext uri="{FF2B5EF4-FFF2-40B4-BE49-F238E27FC236}">
                <a16:creationId xmlns:a16="http://schemas.microsoft.com/office/drawing/2014/main" id="{9D59CB0C-87B4-C54C-9972-5F3334180FCB}"/>
              </a:ext>
            </a:extLst>
          </p:cNvPr>
          <p:cNvSpPr>
            <a:spLocks noGrp="1"/>
          </p:cNvSpPr>
          <p:nvPr>
            <p:ph type="body" sz="quarter" idx="47"/>
          </p:nvPr>
        </p:nvSpPr>
        <p:spPr>
          <a:xfrm>
            <a:off x="2969817" y="317883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8" name="Text Placeholder 4">
            <a:extLst>
              <a:ext uri="{FF2B5EF4-FFF2-40B4-BE49-F238E27FC236}">
                <a16:creationId xmlns:a16="http://schemas.microsoft.com/office/drawing/2014/main" id="{9DFB16D7-CA0F-FC44-8C0A-88C4022236EB}"/>
              </a:ext>
            </a:extLst>
          </p:cNvPr>
          <p:cNvSpPr>
            <a:spLocks noGrp="1"/>
          </p:cNvSpPr>
          <p:nvPr>
            <p:ph type="body" sz="quarter" idx="48"/>
          </p:nvPr>
        </p:nvSpPr>
        <p:spPr>
          <a:xfrm>
            <a:off x="2969817" y="258841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9" name="Text Placeholder 4">
            <a:extLst>
              <a:ext uri="{FF2B5EF4-FFF2-40B4-BE49-F238E27FC236}">
                <a16:creationId xmlns:a16="http://schemas.microsoft.com/office/drawing/2014/main" id="{68BC822F-11B6-2140-9C61-A9645B50AA5F}"/>
              </a:ext>
            </a:extLst>
          </p:cNvPr>
          <p:cNvSpPr>
            <a:spLocks noGrp="1"/>
          </p:cNvSpPr>
          <p:nvPr>
            <p:ph type="body" sz="quarter" idx="49"/>
          </p:nvPr>
        </p:nvSpPr>
        <p:spPr>
          <a:xfrm>
            <a:off x="2969817" y="2818003"/>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0" name="Text Placeholder 4">
            <a:extLst>
              <a:ext uri="{FF2B5EF4-FFF2-40B4-BE49-F238E27FC236}">
                <a16:creationId xmlns:a16="http://schemas.microsoft.com/office/drawing/2014/main" id="{6FA6065F-8D5B-4647-AE74-A171F60FCE88}"/>
              </a:ext>
            </a:extLst>
          </p:cNvPr>
          <p:cNvSpPr>
            <a:spLocks noGrp="1"/>
          </p:cNvSpPr>
          <p:nvPr>
            <p:ph type="body" sz="quarter" idx="50"/>
          </p:nvPr>
        </p:nvSpPr>
        <p:spPr>
          <a:xfrm>
            <a:off x="5178800" y="317883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1" name="Text Placeholder 4">
            <a:extLst>
              <a:ext uri="{FF2B5EF4-FFF2-40B4-BE49-F238E27FC236}">
                <a16:creationId xmlns:a16="http://schemas.microsoft.com/office/drawing/2014/main" id="{99DDFF97-6043-5C49-AF74-E13AFABA1BB6}"/>
              </a:ext>
            </a:extLst>
          </p:cNvPr>
          <p:cNvSpPr>
            <a:spLocks noGrp="1"/>
          </p:cNvSpPr>
          <p:nvPr>
            <p:ph type="body" sz="quarter" idx="51"/>
          </p:nvPr>
        </p:nvSpPr>
        <p:spPr>
          <a:xfrm>
            <a:off x="5178800" y="258841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2" name="Text Placeholder 4">
            <a:extLst>
              <a:ext uri="{FF2B5EF4-FFF2-40B4-BE49-F238E27FC236}">
                <a16:creationId xmlns:a16="http://schemas.microsoft.com/office/drawing/2014/main" id="{AFC39F3D-7BB4-914E-A7E5-FF78C2E9DB9F}"/>
              </a:ext>
            </a:extLst>
          </p:cNvPr>
          <p:cNvSpPr>
            <a:spLocks noGrp="1"/>
          </p:cNvSpPr>
          <p:nvPr>
            <p:ph type="body" sz="quarter" idx="52"/>
          </p:nvPr>
        </p:nvSpPr>
        <p:spPr>
          <a:xfrm>
            <a:off x="5178800" y="2818003"/>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3" name="Text Placeholder 4">
            <a:extLst>
              <a:ext uri="{FF2B5EF4-FFF2-40B4-BE49-F238E27FC236}">
                <a16:creationId xmlns:a16="http://schemas.microsoft.com/office/drawing/2014/main" id="{AA6DA9F8-D85C-C946-AE56-2B4815AC5D91}"/>
              </a:ext>
            </a:extLst>
          </p:cNvPr>
          <p:cNvSpPr>
            <a:spLocks noGrp="1"/>
          </p:cNvSpPr>
          <p:nvPr>
            <p:ph type="body" sz="quarter" idx="53"/>
          </p:nvPr>
        </p:nvSpPr>
        <p:spPr>
          <a:xfrm>
            <a:off x="7387785" y="317883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4" name="Text Placeholder 4">
            <a:extLst>
              <a:ext uri="{FF2B5EF4-FFF2-40B4-BE49-F238E27FC236}">
                <a16:creationId xmlns:a16="http://schemas.microsoft.com/office/drawing/2014/main" id="{2C9F71DD-86FC-694C-B7CF-6C1774AE8734}"/>
              </a:ext>
            </a:extLst>
          </p:cNvPr>
          <p:cNvSpPr>
            <a:spLocks noGrp="1"/>
          </p:cNvSpPr>
          <p:nvPr>
            <p:ph type="body" sz="quarter" idx="54"/>
          </p:nvPr>
        </p:nvSpPr>
        <p:spPr>
          <a:xfrm>
            <a:off x="7387785" y="258841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5" name="Text Placeholder 4">
            <a:extLst>
              <a:ext uri="{FF2B5EF4-FFF2-40B4-BE49-F238E27FC236}">
                <a16:creationId xmlns:a16="http://schemas.microsoft.com/office/drawing/2014/main" id="{DC81A89C-5302-964C-88D8-C90D7CC999EA}"/>
              </a:ext>
            </a:extLst>
          </p:cNvPr>
          <p:cNvSpPr>
            <a:spLocks noGrp="1"/>
          </p:cNvSpPr>
          <p:nvPr>
            <p:ph type="body" sz="quarter" idx="55"/>
          </p:nvPr>
        </p:nvSpPr>
        <p:spPr>
          <a:xfrm>
            <a:off x="7387785" y="2818003"/>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6" name="Text Placeholder 4">
            <a:extLst>
              <a:ext uri="{FF2B5EF4-FFF2-40B4-BE49-F238E27FC236}">
                <a16:creationId xmlns:a16="http://schemas.microsoft.com/office/drawing/2014/main" id="{A8BA7499-0C9D-1F4C-B354-C66863623B86}"/>
              </a:ext>
            </a:extLst>
          </p:cNvPr>
          <p:cNvSpPr>
            <a:spLocks noGrp="1"/>
          </p:cNvSpPr>
          <p:nvPr>
            <p:ph type="body" sz="quarter" idx="56"/>
          </p:nvPr>
        </p:nvSpPr>
        <p:spPr>
          <a:xfrm>
            <a:off x="9596767" y="317883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7" name="Text Placeholder 4">
            <a:extLst>
              <a:ext uri="{FF2B5EF4-FFF2-40B4-BE49-F238E27FC236}">
                <a16:creationId xmlns:a16="http://schemas.microsoft.com/office/drawing/2014/main" id="{8C99FA0A-1FB4-2542-BF9B-27FF381D8C32}"/>
              </a:ext>
            </a:extLst>
          </p:cNvPr>
          <p:cNvSpPr>
            <a:spLocks noGrp="1"/>
          </p:cNvSpPr>
          <p:nvPr>
            <p:ph type="body" sz="quarter" idx="57"/>
          </p:nvPr>
        </p:nvSpPr>
        <p:spPr>
          <a:xfrm>
            <a:off x="9596767" y="2588411"/>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8" name="Text Placeholder 4">
            <a:extLst>
              <a:ext uri="{FF2B5EF4-FFF2-40B4-BE49-F238E27FC236}">
                <a16:creationId xmlns:a16="http://schemas.microsoft.com/office/drawing/2014/main" id="{D88AF914-A14A-C044-A13D-0C4E40407444}"/>
              </a:ext>
            </a:extLst>
          </p:cNvPr>
          <p:cNvSpPr>
            <a:spLocks noGrp="1"/>
          </p:cNvSpPr>
          <p:nvPr>
            <p:ph type="body" sz="quarter" idx="58"/>
          </p:nvPr>
        </p:nvSpPr>
        <p:spPr>
          <a:xfrm>
            <a:off x="9596767" y="2818003"/>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9" name="Text Placeholder 4">
            <a:extLst>
              <a:ext uri="{FF2B5EF4-FFF2-40B4-BE49-F238E27FC236}">
                <a16:creationId xmlns:a16="http://schemas.microsoft.com/office/drawing/2014/main" id="{7413008F-E178-CF4D-8427-E20B946900F6}"/>
              </a:ext>
            </a:extLst>
          </p:cNvPr>
          <p:cNvSpPr>
            <a:spLocks noGrp="1"/>
          </p:cNvSpPr>
          <p:nvPr>
            <p:ph type="body" sz="quarter" idx="59"/>
          </p:nvPr>
        </p:nvSpPr>
        <p:spPr>
          <a:xfrm>
            <a:off x="760833" y="5853924"/>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0" name="Text Placeholder 4">
            <a:extLst>
              <a:ext uri="{FF2B5EF4-FFF2-40B4-BE49-F238E27FC236}">
                <a16:creationId xmlns:a16="http://schemas.microsoft.com/office/drawing/2014/main" id="{1CE4840A-56B4-5E44-86C1-3346C4B24E68}"/>
              </a:ext>
            </a:extLst>
          </p:cNvPr>
          <p:cNvSpPr>
            <a:spLocks noGrp="1"/>
          </p:cNvSpPr>
          <p:nvPr>
            <p:ph type="body" sz="quarter" idx="60"/>
          </p:nvPr>
        </p:nvSpPr>
        <p:spPr>
          <a:xfrm>
            <a:off x="760833" y="5263505"/>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1" name="Text Placeholder 4">
            <a:extLst>
              <a:ext uri="{FF2B5EF4-FFF2-40B4-BE49-F238E27FC236}">
                <a16:creationId xmlns:a16="http://schemas.microsoft.com/office/drawing/2014/main" id="{DD92DBD6-78B0-BA4B-9E2B-D588641003BF}"/>
              </a:ext>
            </a:extLst>
          </p:cNvPr>
          <p:cNvSpPr>
            <a:spLocks noGrp="1"/>
          </p:cNvSpPr>
          <p:nvPr>
            <p:ph type="body" sz="quarter" idx="61"/>
          </p:nvPr>
        </p:nvSpPr>
        <p:spPr>
          <a:xfrm>
            <a:off x="760833" y="5493096"/>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2" name="Text Placeholder 4">
            <a:extLst>
              <a:ext uri="{FF2B5EF4-FFF2-40B4-BE49-F238E27FC236}">
                <a16:creationId xmlns:a16="http://schemas.microsoft.com/office/drawing/2014/main" id="{96AAB29F-9D8D-BA45-BEEA-3C50C09E327A}"/>
              </a:ext>
            </a:extLst>
          </p:cNvPr>
          <p:cNvSpPr>
            <a:spLocks noGrp="1"/>
          </p:cNvSpPr>
          <p:nvPr>
            <p:ph type="body" sz="quarter" idx="62"/>
          </p:nvPr>
        </p:nvSpPr>
        <p:spPr>
          <a:xfrm>
            <a:off x="2969817" y="5853924"/>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3" name="Text Placeholder 4">
            <a:extLst>
              <a:ext uri="{FF2B5EF4-FFF2-40B4-BE49-F238E27FC236}">
                <a16:creationId xmlns:a16="http://schemas.microsoft.com/office/drawing/2014/main" id="{43F3C09E-A1B0-4845-96F4-2A3C5B4642D9}"/>
              </a:ext>
            </a:extLst>
          </p:cNvPr>
          <p:cNvSpPr>
            <a:spLocks noGrp="1"/>
          </p:cNvSpPr>
          <p:nvPr>
            <p:ph type="body" sz="quarter" idx="63"/>
          </p:nvPr>
        </p:nvSpPr>
        <p:spPr>
          <a:xfrm>
            <a:off x="2969817" y="5263505"/>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4" name="Text Placeholder 4">
            <a:extLst>
              <a:ext uri="{FF2B5EF4-FFF2-40B4-BE49-F238E27FC236}">
                <a16:creationId xmlns:a16="http://schemas.microsoft.com/office/drawing/2014/main" id="{B622018F-7E57-484C-A888-C6C0F282E2AE}"/>
              </a:ext>
            </a:extLst>
          </p:cNvPr>
          <p:cNvSpPr>
            <a:spLocks noGrp="1"/>
          </p:cNvSpPr>
          <p:nvPr>
            <p:ph type="body" sz="quarter" idx="64"/>
          </p:nvPr>
        </p:nvSpPr>
        <p:spPr>
          <a:xfrm>
            <a:off x="2969817" y="5493096"/>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5" name="Text Placeholder 4">
            <a:extLst>
              <a:ext uri="{FF2B5EF4-FFF2-40B4-BE49-F238E27FC236}">
                <a16:creationId xmlns:a16="http://schemas.microsoft.com/office/drawing/2014/main" id="{A948A0C1-F87A-464C-AB5B-A7923C128E49}"/>
              </a:ext>
            </a:extLst>
          </p:cNvPr>
          <p:cNvSpPr>
            <a:spLocks noGrp="1"/>
          </p:cNvSpPr>
          <p:nvPr>
            <p:ph type="body" sz="quarter" idx="65"/>
          </p:nvPr>
        </p:nvSpPr>
        <p:spPr>
          <a:xfrm>
            <a:off x="5178800" y="5853924"/>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6" name="Text Placeholder 4">
            <a:extLst>
              <a:ext uri="{FF2B5EF4-FFF2-40B4-BE49-F238E27FC236}">
                <a16:creationId xmlns:a16="http://schemas.microsoft.com/office/drawing/2014/main" id="{E1B1F52A-582D-1A45-99BE-BCAA5F0BAF09}"/>
              </a:ext>
            </a:extLst>
          </p:cNvPr>
          <p:cNvSpPr>
            <a:spLocks noGrp="1"/>
          </p:cNvSpPr>
          <p:nvPr>
            <p:ph type="body" sz="quarter" idx="66"/>
          </p:nvPr>
        </p:nvSpPr>
        <p:spPr>
          <a:xfrm>
            <a:off x="5178800" y="5263505"/>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7" name="Text Placeholder 4">
            <a:extLst>
              <a:ext uri="{FF2B5EF4-FFF2-40B4-BE49-F238E27FC236}">
                <a16:creationId xmlns:a16="http://schemas.microsoft.com/office/drawing/2014/main" id="{2D4F2D30-6691-B44F-9943-C92E411CE9F2}"/>
              </a:ext>
            </a:extLst>
          </p:cNvPr>
          <p:cNvSpPr>
            <a:spLocks noGrp="1"/>
          </p:cNvSpPr>
          <p:nvPr>
            <p:ph type="body" sz="quarter" idx="67"/>
          </p:nvPr>
        </p:nvSpPr>
        <p:spPr>
          <a:xfrm>
            <a:off x="5178800" y="5493096"/>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8" name="Text Placeholder 4">
            <a:extLst>
              <a:ext uri="{FF2B5EF4-FFF2-40B4-BE49-F238E27FC236}">
                <a16:creationId xmlns:a16="http://schemas.microsoft.com/office/drawing/2014/main" id="{A34A9146-8E3D-9346-B5B5-D66B8EBFD7AF}"/>
              </a:ext>
            </a:extLst>
          </p:cNvPr>
          <p:cNvSpPr>
            <a:spLocks noGrp="1"/>
          </p:cNvSpPr>
          <p:nvPr>
            <p:ph type="body" sz="quarter" idx="68"/>
          </p:nvPr>
        </p:nvSpPr>
        <p:spPr>
          <a:xfrm>
            <a:off x="7387785" y="5853924"/>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9" name="Text Placeholder 4">
            <a:extLst>
              <a:ext uri="{FF2B5EF4-FFF2-40B4-BE49-F238E27FC236}">
                <a16:creationId xmlns:a16="http://schemas.microsoft.com/office/drawing/2014/main" id="{4ECD2D58-6A37-FD47-8529-EE7AFBAC996C}"/>
              </a:ext>
            </a:extLst>
          </p:cNvPr>
          <p:cNvSpPr>
            <a:spLocks noGrp="1"/>
          </p:cNvSpPr>
          <p:nvPr>
            <p:ph type="body" sz="quarter" idx="69"/>
          </p:nvPr>
        </p:nvSpPr>
        <p:spPr>
          <a:xfrm>
            <a:off x="7387785" y="5263505"/>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0" name="Text Placeholder 4">
            <a:extLst>
              <a:ext uri="{FF2B5EF4-FFF2-40B4-BE49-F238E27FC236}">
                <a16:creationId xmlns:a16="http://schemas.microsoft.com/office/drawing/2014/main" id="{73D4EEE0-E5B9-1F48-83DE-20DC1F6E166A}"/>
              </a:ext>
            </a:extLst>
          </p:cNvPr>
          <p:cNvSpPr>
            <a:spLocks noGrp="1"/>
          </p:cNvSpPr>
          <p:nvPr>
            <p:ph type="body" sz="quarter" idx="70"/>
          </p:nvPr>
        </p:nvSpPr>
        <p:spPr>
          <a:xfrm>
            <a:off x="7387785" y="5493096"/>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1" name="Text Placeholder 4">
            <a:extLst>
              <a:ext uri="{FF2B5EF4-FFF2-40B4-BE49-F238E27FC236}">
                <a16:creationId xmlns:a16="http://schemas.microsoft.com/office/drawing/2014/main" id="{03B7DFFC-62F6-3042-8F0C-686B9EB5E1C7}"/>
              </a:ext>
            </a:extLst>
          </p:cNvPr>
          <p:cNvSpPr>
            <a:spLocks noGrp="1"/>
          </p:cNvSpPr>
          <p:nvPr>
            <p:ph type="body" sz="quarter" idx="71"/>
          </p:nvPr>
        </p:nvSpPr>
        <p:spPr>
          <a:xfrm>
            <a:off x="9596767" y="5853924"/>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2" name="Text Placeholder 4">
            <a:extLst>
              <a:ext uri="{FF2B5EF4-FFF2-40B4-BE49-F238E27FC236}">
                <a16:creationId xmlns:a16="http://schemas.microsoft.com/office/drawing/2014/main" id="{77965CFF-9B1D-D14D-AB22-E09D64C0236C}"/>
              </a:ext>
            </a:extLst>
          </p:cNvPr>
          <p:cNvSpPr>
            <a:spLocks noGrp="1"/>
          </p:cNvSpPr>
          <p:nvPr>
            <p:ph type="body" sz="quarter" idx="72"/>
          </p:nvPr>
        </p:nvSpPr>
        <p:spPr>
          <a:xfrm>
            <a:off x="9596767" y="5263505"/>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accent1"/>
              </a:buClr>
              <a:buSzPts val="10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3" name="Text Placeholder 4">
            <a:extLst>
              <a:ext uri="{FF2B5EF4-FFF2-40B4-BE49-F238E27FC236}">
                <a16:creationId xmlns:a16="http://schemas.microsoft.com/office/drawing/2014/main" id="{9E9C328E-C0E8-104A-BD2D-8D381D51D0E7}"/>
              </a:ext>
            </a:extLst>
          </p:cNvPr>
          <p:cNvSpPr>
            <a:spLocks noGrp="1"/>
          </p:cNvSpPr>
          <p:nvPr>
            <p:ph type="body" sz="quarter" idx="73"/>
          </p:nvPr>
        </p:nvSpPr>
        <p:spPr>
          <a:xfrm>
            <a:off x="9596767" y="5493096"/>
            <a:ext cx="1828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6" name="Google Shape;723;p27">
            <a:extLst>
              <a:ext uri="{FF2B5EF4-FFF2-40B4-BE49-F238E27FC236}">
                <a16:creationId xmlns:a16="http://schemas.microsoft.com/office/drawing/2014/main" id="{C39185C2-6568-0729-9B56-96B4C57F3665}"/>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77" name="Group 76">
            <a:extLst>
              <a:ext uri="{FF2B5EF4-FFF2-40B4-BE49-F238E27FC236}">
                <a16:creationId xmlns:a16="http://schemas.microsoft.com/office/drawing/2014/main" id="{A3AE3B24-FB73-64A9-C382-403AF55E4AE2}"/>
              </a:ext>
            </a:extLst>
          </p:cNvPr>
          <p:cNvGrpSpPr/>
          <p:nvPr userDrawn="1"/>
        </p:nvGrpSpPr>
        <p:grpSpPr>
          <a:xfrm>
            <a:off x="1" y="6814800"/>
            <a:ext cx="12179567" cy="43200"/>
            <a:chOff x="0" y="5111100"/>
            <a:chExt cx="9134675" cy="32400"/>
          </a:xfrm>
          <a:solidFill>
            <a:schemeClr val="accent1"/>
          </a:solidFill>
        </p:grpSpPr>
        <p:sp>
          <p:nvSpPr>
            <p:cNvPr id="78" name="Google Shape;455;p14">
              <a:extLst>
                <a:ext uri="{FF2B5EF4-FFF2-40B4-BE49-F238E27FC236}">
                  <a16:creationId xmlns:a16="http://schemas.microsoft.com/office/drawing/2014/main" id="{5DAF18B4-0723-B91F-4B50-F290D6028E8D}"/>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79" name="Google Shape;456;p14">
              <a:extLst>
                <a:ext uri="{FF2B5EF4-FFF2-40B4-BE49-F238E27FC236}">
                  <a16:creationId xmlns:a16="http://schemas.microsoft.com/office/drawing/2014/main" id="{B51A4B50-FC72-020F-B668-61535C34509A}"/>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0" name="Google Shape;457;p14">
              <a:extLst>
                <a:ext uri="{FF2B5EF4-FFF2-40B4-BE49-F238E27FC236}">
                  <a16:creationId xmlns:a16="http://schemas.microsoft.com/office/drawing/2014/main" id="{4AC1483E-13E0-5AB3-6E20-9AA310411062}"/>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1" name="Google Shape;458;p14">
              <a:extLst>
                <a:ext uri="{FF2B5EF4-FFF2-40B4-BE49-F238E27FC236}">
                  <a16:creationId xmlns:a16="http://schemas.microsoft.com/office/drawing/2014/main" id="{2C654332-F21D-8DF7-DF96-088A27D5759B}"/>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2" name="Google Shape;459;p14">
              <a:extLst>
                <a:ext uri="{FF2B5EF4-FFF2-40B4-BE49-F238E27FC236}">
                  <a16:creationId xmlns:a16="http://schemas.microsoft.com/office/drawing/2014/main" id="{07408168-8BDD-47D6-15C9-F241D7C6C656}"/>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3" name="Google Shape;457;p14">
              <a:extLst>
                <a:ext uri="{FF2B5EF4-FFF2-40B4-BE49-F238E27FC236}">
                  <a16:creationId xmlns:a16="http://schemas.microsoft.com/office/drawing/2014/main" id="{A19E2DDD-6AB1-6323-F4C6-80890F0041E4}"/>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84" name="Text Placeholder 4">
            <a:extLst>
              <a:ext uri="{FF2B5EF4-FFF2-40B4-BE49-F238E27FC236}">
                <a16:creationId xmlns:a16="http://schemas.microsoft.com/office/drawing/2014/main" id="{9699D9FD-CE9B-D2F9-0AAB-A37B459DC113}"/>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3175663220"/>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 10 Photos (Org. Chart)">
    <p:spTree>
      <p:nvGrpSpPr>
        <p:cNvPr id="1" name=""/>
        <p:cNvGrpSpPr/>
        <p:nvPr/>
      </p:nvGrpSpPr>
      <p:grpSpPr>
        <a:xfrm>
          <a:off x="0" y="0"/>
          <a:ext cx="0" cy="0"/>
          <a:chOff x="0" y="0"/>
          <a:chExt cx="0" cy="0"/>
        </a:xfrm>
      </p:grpSpPr>
      <p:sp>
        <p:nvSpPr>
          <p:cNvPr id="3" name="Google Shape;284;p12">
            <a:extLst>
              <a:ext uri="{FF2B5EF4-FFF2-40B4-BE49-F238E27FC236}">
                <a16:creationId xmlns:a16="http://schemas.microsoft.com/office/drawing/2014/main" id="{BB188AA9-B9BA-2242-ABCB-9626603C81C7}"/>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285;p12">
            <a:extLst>
              <a:ext uri="{FF2B5EF4-FFF2-40B4-BE49-F238E27FC236}">
                <a16:creationId xmlns:a16="http://schemas.microsoft.com/office/drawing/2014/main" id="{AEC08278-4D54-D54C-B394-0FFB96BAEDCA}"/>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5" name="Google Shape;293;p12">
            <a:extLst>
              <a:ext uri="{FF2B5EF4-FFF2-40B4-BE49-F238E27FC236}">
                <a16:creationId xmlns:a16="http://schemas.microsoft.com/office/drawing/2014/main" id="{F3956B47-3AB8-6347-9EB0-482D180C5451}"/>
              </a:ext>
            </a:extLst>
          </p:cNvPr>
          <p:cNvSpPr/>
          <p:nvPr userDrawn="1"/>
        </p:nvSpPr>
        <p:spPr>
          <a:xfrm>
            <a:off x="5673283" y="1253989"/>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2400">
              <a:solidFill>
                <a:schemeClr val="dk1"/>
              </a:solidFill>
              <a:ea typeface="Calibri"/>
              <a:cs typeface="Calibri"/>
              <a:sym typeface="Calibri"/>
            </a:endParaRPr>
          </a:p>
        </p:txBody>
      </p:sp>
      <p:sp>
        <p:nvSpPr>
          <p:cNvPr id="6" name="Google Shape;294;p12">
            <a:extLst>
              <a:ext uri="{FF2B5EF4-FFF2-40B4-BE49-F238E27FC236}">
                <a16:creationId xmlns:a16="http://schemas.microsoft.com/office/drawing/2014/main" id="{E6921E83-1A29-AF4B-BC58-B0108C484381}"/>
              </a:ext>
            </a:extLst>
          </p:cNvPr>
          <p:cNvSpPr/>
          <p:nvPr userDrawn="1"/>
        </p:nvSpPr>
        <p:spPr>
          <a:xfrm>
            <a:off x="1893763" y="302995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7" name="Google Shape;295;p12">
            <a:extLst>
              <a:ext uri="{FF2B5EF4-FFF2-40B4-BE49-F238E27FC236}">
                <a16:creationId xmlns:a16="http://schemas.microsoft.com/office/drawing/2014/main" id="{58535605-9F84-0649-8C05-BF0E966C5314}"/>
              </a:ext>
            </a:extLst>
          </p:cNvPr>
          <p:cNvSpPr/>
          <p:nvPr userDrawn="1"/>
        </p:nvSpPr>
        <p:spPr>
          <a:xfrm>
            <a:off x="5673283" y="3029959"/>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8" name="Google Shape;296;p12">
            <a:extLst>
              <a:ext uri="{FF2B5EF4-FFF2-40B4-BE49-F238E27FC236}">
                <a16:creationId xmlns:a16="http://schemas.microsoft.com/office/drawing/2014/main" id="{110A760A-7361-9045-A1FC-C6E2CDB719AF}"/>
              </a:ext>
            </a:extLst>
          </p:cNvPr>
          <p:cNvSpPr/>
          <p:nvPr userDrawn="1"/>
        </p:nvSpPr>
        <p:spPr>
          <a:xfrm>
            <a:off x="9452803" y="3029959"/>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9" name="Google Shape;297;p12">
            <a:extLst>
              <a:ext uri="{FF2B5EF4-FFF2-40B4-BE49-F238E27FC236}">
                <a16:creationId xmlns:a16="http://schemas.microsoft.com/office/drawing/2014/main" id="{8E133E4F-2798-894B-B9D3-F79DC60DE98B}"/>
              </a:ext>
            </a:extLst>
          </p:cNvPr>
          <p:cNvSpPr/>
          <p:nvPr userDrawn="1"/>
        </p:nvSpPr>
        <p:spPr>
          <a:xfrm>
            <a:off x="948883" y="480592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0" name="Google Shape;298;p12">
            <a:extLst>
              <a:ext uri="{FF2B5EF4-FFF2-40B4-BE49-F238E27FC236}">
                <a16:creationId xmlns:a16="http://schemas.microsoft.com/office/drawing/2014/main" id="{19B74666-03F0-694B-8A3D-079BB1D4AFA2}"/>
              </a:ext>
            </a:extLst>
          </p:cNvPr>
          <p:cNvSpPr/>
          <p:nvPr userDrawn="1"/>
        </p:nvSpPr>
        <p:spPr>
          <a:xfrm>
            <a:off x="2838643" y="480592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1" name="Google Shape;299;p12">
            <a:extLst>
              <a:ext uri="{FF2B5EF4-FFF2-40B4-BE49-F238E27FC236}">
                <a16:creationId xmlns:a16="http://schemas.microsoft.com/office/drawing/2014/main" id="{B12A9CC9-207C-0343-A847-ED7F862C45E3}"/>
              </a:ext>
            </a:extLst>
          </p:cNvPr>
          <p:cNvSpPr/>
          <p:nvPr userDrawn="1"/>
        </p:nvSpPr>
        <p:spPr>
          <a:xfrm>
            <a:off x="4728403" y="480592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2" name="Google Shape;300;p12">
            <a:extLst>
              <a:ext uri="{FF2B5EF4-FFF2-40B4-BE49-F238E27FC236}">
                <a16:creationId xmlns:a16="http://schemas.microsoft.com/office/drawing/2014/main" id="{4A99D40E-2CE9-FC48-9661-BB59B13207EB}"/>
              </a:ext>
            </a:extLst>
          </p:cNvPr>
          <p:cNvSpPr/>
          <p:nvPr userDrawn="1"/>
        </p:nvSpPr>
        <p:spPr>
          <a:xfrm>
            <a:off x="6618163" y="480592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3" name="Google Shape;301;p12">
            <a:extLst>
              <a:ext uri="{FF2B5EF4-FFF2-40B4-BE49-F238E27FC236}">
                <a16:creationId xmlns:a16="http://schemas.microsoft.com/office/drawing/2014/main" id="{BF1FB73B-E6EA-C046-809D-C1BD875AE774}"/>
              </a:ext>
            </a:extLst>
          </p:cNvPr>
          <p:cNvSpPr/>
          <p:nvPr userDrawn="1"/>
        </p:nvSpPr>
        <p:spPr>
          <a:xfrm>
            <a:off x="8507923" y="480592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4" name="Google Shape;302;p12">
            <a:extLst>
              <a:ext uri="{FF2B5EF4-FFF2-40B4-BE49-F238E27FC236}">
                <a16:creationId xmlns:a16="http://schemas.microsoft.com/office/drawing/2014/main" id="{9B4B6FFD-4FF2-BF4B-9FD2-0FCAC35D925C}"/>
              </a:ext>
            </a:extLst>
          </p:cNvPr>
          <p:cNvSpPr/>
          <p:nvPr userDrawn="1"/>
        </p:nvSpPr>
        <p:spPr>
          <a:xfrm>
            <a:off x="10397683" y="4805927"/>
            <a:ext cx="856400" cy="8536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cxnSp>
        <p:nvCxnSpPr>
          <p:cNvPr id="15" name="Google Shape;303;p12">
            <a:extLst>
              <a:ext uri="{FF2B5EF4-FFF2-40B4-BE49-F238E27FC236}">
                <a16:creationId xmlns:a16="http://schemas.microsoft.com/office/drawing/2014/main" id="{F1998A7D-402E-AF4A-9BF6-E4F4AF66A2D2}"/>
              </a:ext>
            </a:extLst>
          </p:cNvPr>
          <p:cNvCxnSpPr>
            <a:stCxn id="5" idx="4"/>
            <a:endCxn id="6" idx="0"/>
          </p:cNvCxnSpPr>
          <p:nvPr userDrawn="1"/>
        </p:nvCxnSpPr>
        <p:spPr>
          <a:xfrm rot="5400000">
            <a:off x="3750482" y="678990"/>
            <a:ext cx="922400" cy="37796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16" name="Google Shape;304;p12">
            <a:extLst>
              <a:ext uri="{FF2B5EF4-FFF2-40B4-BE49-F238E27FC236}">
                <a16:creationId xmlns:a16="http://schemas.microsoft.com/office/drawing/2014/main" id="{2499B600-9D1D-DB49-9660-2DAC87DE8D03}"/>
              </a:ext>
            </a:extLst>
          </p:cNvPr>
          <p:cNvCxnSpPr>
            <a:stCxn id="5" idx="4"/>
            <a:endCxn id="8" idx="0"/>
          </p:cNvCxnSpPr>
          <p:nvPr userDrawn="1"/>
        </p:nvCxnSpPr>
        <p:spPr>
          <a:xfrm rot="-5400000" flipH="1">
            <a:off x="7530082" y="678990"/>
            <a:ext cx="922400" cy="37796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17" name="Google Shape;305;p12">
            <a:extLst>
              <a:ext uri="{FF2B5EF4-FFF2-40B4-BE49-F238E27FC236}">
                <a16:creationId xmlns:a16="http://schemas.microsoft.com/office/drawing/2014/main" id="{E9A0D2F5-BBEA-394C-B015-A65F415FA585}"/>
              </a:ext>
            </a:extLst>
          </p:cNvPr>
          <p:cNvCxnSpPr>
            <a:stCxn id="5" idx="4"/>
            <a:endCxn id="7" idx="0"/>
          </p:cNvCxnSpPr>
          <p:nvPr userDrawn="1"/>
        </p:nvCxnSpPr>
        <p:spPr>
          <a:xfrm rot="-5400000" flipH="1">
            <a:off x="5640683" y="2568389"/>
            <a:ext cx="922400" cy="8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18" name="Google Shape;306;p12">
            <a:extLst>
              <a:ext uri="{FF2B5EF4-FFF2-40B4-BE49-F238E27FC236}">
                <a16:creationId xmlns:a16="http://schemas.microsoft.com/office/drawing/2014/main" id="{6DEC4CDD-5516-4343-A2BB-0F3A3475BA67}"/>
              </a:ext>
            </a:extLst>
          </p:cNvPr>
          <p:cNvCxnSpPr>
            <a:stCxn id="6" idx="4"/>
            <a:endCxn id="9" idx="0"/>
          </p:cNvCxnSpPr>
          <p:nvPr userDrawn="1"/>
        </p:nvCxnSpPr>
        <p:spPr>
          <a:xfrm rot="5400000">
            <a:off x="1388363" y="3872357"/>
            <a:ext cx="922400" cy="9448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19" name="Google Shape;307;p12">
            <a:extLst>
              <a:ext uri="{FF2B5EF4-FFF2-40B4-BE49-F238E27FC236}">
                <a16:creationId xmlns:a16="http://schemas.microsoft.com/office/drawing/2014/main" id="{CF7DDBD5-BD8F-C84B-9C89-C4A5C97CB514}"/>
              </a:ext>
            </a:extLst>
          </p:cNvPr>
          <p:cNvCxnSpPr>
            <a:stCxn id="6" idx="4"/>
            <a:endCxn id="10" idx="0"/>
          </p:cNvCxnSpPr>
          <p:nvPr userDrawn="1"/>
        </p:nvCxnSpPr>
        <p:spPr>
          <a:xfrm rot="-5400000" flipH="1">
            <a:off x="2333163" y="3872357"/>
            <a:ext cx="922400" cy="9448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20" name="Google Shape;308;p12">
            <a:extLst>
              <a:ext uri="{FF2B5EF4-FFF2-40B4-BE49-F238E27FC236}">
                <a16:creationId xmlns:a16="http://schemas.microsoft.com/office/drawing/2014/main" id="{6E79B1F3-3076-8C49-AF7A-754F14C6A50C}"/>
              </a:ext>
            </a:extLst>
          </p:cNvPr>
          <p:cNvCxnSpPr>
            <a:stCxn id="7" idx="4"/>
            <a:endCxn id="11" idx="0"/>
          </p:cNvCxnSpPr>
          <p:nvPr userDrawn="1"/>
        </p:nvCxnSpPr>
        <p:spPr>
          <a:xfrm rot="5400000">
            <a:off x="5167883" y="3872359"/>
            <a:ext cx="922400" cy="9448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21" name="Google Shape;309;p12">
            <a:extLst>
              <a:ext uri="{FF2B5EF4-FFF2-40B4-BE49-F238E27FC236}">
                <a16:creationId xmlns:a16="http://schemas.microsoft.com/office/drawing/2014/main" id="{29978332-05F6-7E42-93B2-168F4ADF6290}"/>
              </a:ext>
            </a:extLst>
          </p:cNvPr>
          <p:cNvCxnSpPr>
            <a:stCxn id="7" idx="4"/>
            <a:endCxn id="12" idx="0"/>
          </p:cNvCxnSpPr>
          <p:nvPr userDrawn="1"/>
        </p:nvCxnSpPr>
        <p:spPr>
          <a:xfrm rot="-5400000" flipH="1">
            <a:off x="6112683" y="3872359"/>
            <a:ext cx="922400" cy="9448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22" name="Google Shape;310;p12">
            <a:extLst>
              <a:ext uri="{FF2B5EF4-FFF2-40B4-BE49-F238E27FC236}">
                <a16:creationId xmlns:a16="http://schemas.microsoft.com/office/drawing/2014/main" id="{A6D2F576-80CC-B846-854E-2DE5C6D53E95}"/>
              </a:ext>
            </a:extLst>
          </p:cNvPr>
          <p:cNvCxnSpPr>
            <a:stCxn id="8" idx="4"/>
            <a:endCxn id="13" idx="0"/>
          </p:cNvCxnSpPr>
          <p:nvPr userDrawn="1"/>
        </p:nvCxnSpPr>
        <p:spPr>
          <a:xfrm rot="5400000">
            <a:off x="8947403" y="3872359"/>
            <a:ext cx="922400" cy="944800"/>
          </a:xfrm>
          <a:prstGeom prst="bentConnector3">
            <a:avLst>
              <a:gd name="adj1" fmla="val 49998"/>
            </a:avLst>
          </a:prstGeom>
          <a:noFill/>
          <a:ln w="9525" cap="flat" cmpd="sng">
            <a:solidFill>
              <a:schemeClr val="accent3"/>
            </a:solidFill>
            <a:prstDash val="solid"/>
            <a:round/>
            <a:headEnd type="none" w="med" len="med"/>
            <a:tailEnd type="none" w="med" len="med"/>
          </a:ln>
        </p:spPr>
      </p:cxnSp>
      <p:cxnSp>
        <p:nvCxnSpPr>
          <p:cNvPr id="23" name="Google Shape;311;p12">
            <a:extLst>
              <a:ext uri="{FF2B5EF4-FFF2-40B4-BE49-F238E27FC236}">
                <a16:creationId xmlns:a16="http://schemas.microsoft.com/office/drawing/2014/main" id="{DEC9CDB4-8117-8C4A-A1A9-455D0548DE42}"/>
              </a:ext>
            </a:extLst>
          </p:cNvPr>
          <p:cNvCxnSpPr>
            <a:stCxn id="8" idx="4"/>
            <a:endCxn id="14" idx="0"/>
          </p:cNvCxnSpPr>
          <p:nvPr userDrawn="1"/>
        </p:nvCxnSpPr>
        <p:spPr>
          <a:xfrm rot="-5400000" flipH="1">
            <a:off x="9892203" y="3872359"/>
            <a:ext cx="922400" cy="944800"/>
          </a:xfrm>
          <a:prstGeom prst="bentConnector3">
            <a:avLst>
              <a:gd name="adj1" fmla="val 49998"/>
            </a:avLst>
          </a:prstGeom>
          <a:noFill/>
          <a:ln w="9525" cap="flat" cmpd="sng">
            <a:solidFill>
              <a:schemeClr val="accent3"/>
            </a:solidFill>
            <a:prstDash val="solid"/>
            <a:round/>
            <a:headEnd type="none" w="med" len="med"/>
            <a:tailEnd type="none" w="med" len="med"/>
          </a:ln>
        </p:spPr>
      </p:cxnSp>
      <p:sp>
        <p:nvSpPr>
          <p:cNvPr id="24" name="Google Shape;313;p12">
            <a:extLst>
              <a:ext uri="{FF2B5EF4-FFF2-40B4-BE49-F238E27FC236}">
                <a16:creationId xmlns:a16="http://schemas.microsoft.com/office/drawing/2014/main" id="{200B74AA-A330-9B43-8A7B-A4C42C98AB11}"/>
              </a:ext>
            </a:extLst>
          </p:cNvPr>
          <p:cNvSpPr>
            <a:spLocks noGrp="1"/>
          </p:cNvSpPr>
          <p:nvPr>
            <p:ph type="pic" idx="4"/>
          </p:nvPr>
        </p:nvSpPr>
        <p:spPr>
          <a:xfrm>
            <a:off x="5735683" y="1314989"/>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25" name="Google Shape;314;p12">
            <a:extLst>
              <a:ext uri="{FF2B5EF4-FFF2-40B4-BE49-F238E27FC236}">
                <a16:creationId xmlns:a16="http://schemas.microsoft.com/office/drawing/2014/main" id="{D42A2D49-DE22-5C4E-AD21-85D73AF80471}"/>
              </a:ext>
            </a:extLst>
          </p:cNvPr>
          <p:cNvSpPr>
            <a:spLocks noGrp="1"/>
          </p:cNvSpPr>
          <p:nvPr>
            <p:ph type="pic" idx="5"/>
          </p:nvPr>
        </p:nvSpPr>
        <p:spPr>
          <a:xfrm>
            <a:off x="1956163" y="309095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26" name="Google Shape;315;p12">
            <a:extLst>
              <a:ext uri="{FF2B5EF4-FFF2-40B4-BE49-F238E27FC236}">
                <a16:creationId xmlns:a16="http://schemas.microsoft.com/office/drawing/2014/main" id="{62A10AB3-4B01-4E48-8FE4-250F17286FAD}"/>
              </a:ext>
            </a:extLst>
          </p:cNvPr>
          <p:cNvSpPr>
            <a:spLocks noGrp="1"/>
          </p:cNvSpPr>
          <p:nvPr>
            <p:ph type="pic" idx="6"/>
          </p:nvPr>
        </p:nvSpPr>
        <p:spPr>
          <a:xfrm>
            <a:off x="5735683" y="3090959"/>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27" name="Google Shape;316;p12">
            <a:extLst>
              <a:ext uri="{FF2B5EF4-FFF2-40B4-BE49-F238E27FC236}">
                <a16:creationId xmlns:a16="http://schemas.microsoft.com/office/drawing/2014/main" id="{CD2DA667-6433-0C40-AD54-7F0B65F83B30}"/>
              </a:ext>
            </a:extLst>
          </p:cNvPr>
          <p:cNvSpPr>
            <a:spLocks noGrp="1"/>
          </p:cNvSpPr>
          <p:nvPr>
            <p:ph type="pic" idx="7"/>
          </p:nvPr>
        </p:nvSpPr>
        <p:spPr>
          <a:xfrm>
            <a:off x="9515203" y="3090959"/>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28" name="Google Shape;317;p12">
            <a:extLst>
              <a:ext uri="{FF2B5EF4-FFF2-40B4-BE49-F238E27FC236}">
                <a16:creationId xmlns:a16="http://schemas.microsoft.com/office/drawing/2014/main" id="{ED853809-1C36-0B41-8716-B36FEB3CE332}"/>
              </a:ext>
            </a:extLst>
          </p:cNvPr>
          <p:cNvSpPr>
            <a:spLocks noGrp="1"/>
          </p:cNvSpPr>
          <p:nvPr>
            <p:ph type="pic" idx="8"/>
          </p:nvPr>
        </p:nvSpPr>
        <p:spPr>
          <a:xfrm>
            <a:off x="10460083" y="486692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29" name="Google Shape;318;p12">
            <a:extLst>
              <a:ext uri="{FF2B5EF4-FFF2-40B4-BE49-F238E27FC236}">
                <a16:creationId xmlns:a16="http://schemas.microsoft.com/office/drawing/2014/main" id="{C801D115-5F86-0B40-8DD7-3F50E3268318}"/>
              </a:ext>
            </a:extLst>
          </p:cNvPr>
          <p:cNvSpPr>
            <a:spLocks noGrp="1"/>
          </p:cNvSpPr>
          <p:nvPr>
            <p:ph type="pic" idx="9"/>
          </p:nvPr>
        </p:nvSpPr>
        <p:spPr>
          <a:xfrm>
            <a:off x="8570323" y="486692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30" name="Google Shape;319;p12">
            <a:extLst>
              <a:ext uri="{FF2B5EF4-FFF2-40B4-BE49-F238E27FC236}">
                <a16:creationId xmlns:a16="http://schemas.microsoft.com/office/drawing/2014/main" id="{91BC097B-E7FF-FB4F-8AC7-59F908B6EA39}"/>
              </a:ext>
            </a:extLst>
          </p:cNvPr>
          <p:cNvSpPr>
            <a:spLocks noGrp="1"/>
          </p:cNvSpPr>
          <p:nvPr>
            <p:ph type="pic" idx="13"/>
          </p:nvPr>
        </p:nvSpPr>
        <p:spPr>
          <a:xfrm>
            <a:off x="6680563" y="486692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31" name="Google Shape;320;p12">
            <a:extLst>
              <a:ext uri="{FF2B5EF4-FFF2-40B4-BE49-F238E27FC236}">
                <a16:creationId xmlns:a16="http://schemas.microsoft.com/office/drawing/2014/main" id="{DE8533AA-60B2-664E-A551-99FABFF2776C}"/>
              </a:ext>
            </a:extLst>
          </p:cNvPr>
          <p:cNvSpPr>
            <a:spLocks noGrp="1"/>
          </p:cNvSpPr>
          <p:nvPr>
            <p:ph type="pic" idx="14"/>
          </p:nvPr>
        </p:nvSpPr>
        <p:spPr>
          <a:xfrm>
            <a:off x="4790803" y="486692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32" name="Google Shape;321;p12">
            <a:extLst>
              <a:ext uri="{FF2B5EF4-FFF2-40B4-BE49-F238E27FC236}">
                <a16:creationId xmlns:a16="http://schemas.microsoft.com/office/drawing/2014/main" id="{7FD1308A-50ED-D140-B6E7-B1465BCC4F74}"/>
              </a:ext>
            </a:extLst>
          </p:cNvPr>
          <p:cNvSpPr>
            <a:spLocks noGrp="1"/>
          </p:cNvSpPr>
          <p:nvPr>
            <p:ph type="pic" idx="15"/>
          </p:nvPr>
        </p:nvSpPr>
        <p:spPr>
          <a:xfrm>
            <a:off x="2901043" y="486692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33" name="Google Shape;322;p12">
            <a:extLst>
              <a:ext uri="{FF2B5EF4-FFF2-40B4-BE49-F238E27FC236}">
                <a16:creationId xmlns:a16="http://schemas.microsoft.com/office/drawing/2014/main" id="{65C3AF66-580F-F647-B942-359C4EC2E1F0}"/>
              </a:ext>
            </a:extLst>
          </p:cNvPr>
          <p:cNvSpPr>
            <a:spLocks noGrp="1"/>
          </p:cNvSpPr>
          <p:nvPr>
            <p:ph type="pic" idx="16"/>
          </p:nvPr>
        </p:nvSpPr>
        <p:spPr>
          <a:xfrm>
            <a:off x="1011283" y="4866927"/>
            <a:ext cx="731600" cy="731600"/>
          </a:xfrm>
          <a:prstGeom prst="ellipse">
            <a:avLst/>
          </a:prstGeom>
          <a:noFill/>
          <a:ln w="25400" cap="flat" cmpd="sng">
            <a:solidFill>
              <a:schemeClr val="bg1"/>
            </a:solidFill>
            <a:prstDash val="solid"/>
            <a:round/>
            <a:headEnd type="none" w="sm" len="sm"/>
            <a:tailEnd type="none" w="sm" len="sm"/>
          </a:ln>
        </p:spPr>
        <p:txBody>
          <a:bodyPr anchor="ctr">
            <a:normAutofit/>
          </a:bodyPr>
          <a:lstStyle>
            <a:lvl1pPr marL="8467" indent="0" algn="ctr">
              <a:buNone/>
              <a:tabLst/>
              <a:defRPr sz="1050">
                <a:solidFill>
                  <a:schemeClr val="tx1"/>
                </a:solidFill>
                <a:latin typeface="+mn-lt"/>
              </a:defRPr>
            </a:lvl1pPr>
          </a:lstStyle>
          <a:p>
            <a:endParaRPr lang="en-US" dirty="0"/>
          </a:p>
        </p:txBody>
      </p:sp>
      <p:sp>
        <p:nvSpPr>
          <p:cNvPr id="41" name="Text Placeholder 4">
            <a:extLst>
              <a:ext uri="{FF2B5EF4-FFF2-40B4-BE49-F238E27FC236}">
                <a16:creationId xmlns:a16="http://schemas.microsoft.com/office/drawing/2014/main" id="{9EF86081-628F-0841-89C1-66883A649809}"/>
              </a:ext>
            </a:extLst>
          </p:cNvPr>
          <p:cNvSpPr>
            <a:spLocks noGrp="1"/>
          </p:cNvSpPr>
          <p:nvPr>
            <p:ph type="body" sz="quarter" idx="44"/>
          </p:nvPr>
        </p:nvSpPr>
        <p:spPr>
          <a:xfrm>
            <a:off x="527051" y="1591469"/>
            <a:ext cx="33179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2" name="Text Placeholder 4">
            <a:extLst>
              <a:ext uri="{FF2B5EF4-FFF2-40B4-BE49-F238E27FC236}">
                <a16:creationId xmlns:a16="http://schemas.microsoft.com/office/drawing/2014/main" id="{9D920E63-93DA-7D41-A9AB-E105C8FAE2F7}"/>
              </a:ext>
            </a:extLst>
          </p:cNvPr>
          <p:cNvSpPr>
            <a:spLocks noGrp="1"/>
          </p:cNvSpPr>
          <p:nvPr>
            <p:ph type="body" sz="quarter" idx="45"/>
          </p:nvPr>
        </p:nvSpPr>
        <p:spPr>
          <a:xfrm>
            <a:off x="583520" y="5706477"/>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rgbClr val="BF9000"/>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3" name="Text Placeholder 4">
            <a:extLst>
              <a:ext uri="{FF2B5EF4-FFF2-40B4-BE49-F238E27FC236}">
                <a16:creationId xmlns:a16="http://schemas.microsoft.com/office/drawing/2014/main" id="{90A931A8-95A2-D842-8B33-C731719335D8}"/>
              </a:ext>
            </a:extLst>
          </p:cNvPr>
          <p:cNvSpPr>
            <a:spLocks noGrp="1"/>
          </p:cNvSpPr>
          <p:nvPr>
            <p:ph type="body" sz="quarter" idx="46"/>
          </p:nvPr>
        </p:nvSpPr>
        <p:spPr>
          <a:xfrm>
            <a:off x="583520" y="5930711"/>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4" name="Text Placeholder 4">
            <a:extLst>
              <a:ext uri="{FF2B5EF4-FFF2-40B4-BE49-F238E27FC236}">
                <a16:creationId xmlns:a16="http://schemas.microsoft.com/office/drawing/2014/main" id="{E0DBD48D-C122-744D-B337-FFC71C7E0EF0}"/>
              </a:ext>
            </a:extLst>
          </p:cNvPr>
          <p:cNvSpPr>
            <a:spLocks noGrp="1"/>
          </p:cNvSpPr>
          <p:nvPr>
            <p:ph type="body" sz="quarter" idx="47"/>
          </p:nvPr>
        </p:nvSpPr>
        <p:spPr>
          <a:xfrm>
            <a:off x="527051" y="3368637"/>
            <a:ext cx="33179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5" name="Text Placeholder 4">
            <a:extLst>
              <a:ext uri="{FF2B5EF4-FFF2-40B4-BE49-F238E27FC236}">
                <a16:creationId xmlns:a16="http://schemas.microsoft.com/office/drawing/2014/main" id="{84AFC663-05D3-3343-9D7A-6CF8A82A242C}"/>
              </a:ext>
            </a:extLst>
          </p:cNvPr>
          <p:cNvSpPr>
            <a:spLocks noGrp="1"/>
          </p:cNvSpPr>
          <p:nvPr>
            <p:ph type="body" sz="quarter" idx="48"/>
          </p:nvPr>
        </p:nvSpPr>
        <p:spPr>
          <a:xfrm>
            <a:off x="527051" y="5144605"/>
            <a:ext cx="33179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6" name="Text Placeholder 4">
            <a:extLst>
              <a:ext uri="{FF2B5EF4-FFF2-40B4-BE49-F238E27FC236}">
                <a16:creationId xmlns:a16="http://schemas.microsoft.com/office/drawing/2014/main" id="{C41CAB96-1B77-F748-95E0-6894ACF3AAE3}"/>
              </a:ext>
            </a:extLst>
          </p:cNvPr>
          <p:cNvSpPr>
            <a:spLocks noGrp="1"/>
          </p:cNvSpPr>
          <p:nvPr>
            <p:ph type="body" sz="quarter" idx="49"/>
          </p:nvPr>
        </p:nvSpPr>
        <p:spPr>
          <a:xfrm>
            <a:off x="2477225" y="5706477"/>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rgbClr val="BF9000"/>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7" name="Text Placeholder 4">
            <a:extLst>
              <a:ext uri="{FF2B5EF4-FFF2-40B4-BE49-F238E27FC236}">
                <a16:creationId xmlns:a16="http://schemas.microsoft.com/office/drawing/2014/main" id="{AFD8EBCA-366C-544C-AC75-4F2E19C972C2}"/>
              </a:ext>
            </a:extLst>
          </p:cNvPr>
          <p:cNvSpPr>
            <a:spLocks noGrp="1"/>
          </p:cNvSpPr>
          <p:nvPr>
            <p:ph type="body" sz="quarter" idx="50"/>
          </p:nvPr>
        </p:nvSpPr>
        <p:spPr>
          <a:xfrm>
            <a:off x="2477225" y="5930711"/>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8" name="Text Placeholder 4">
            <a:extLst>
              <a:ext uri="{FF2B5EF4-FFF2-40B4-BE49-F238E27FC236}">
                <a16:creationId xmlns:a16="http://schemas.microsoft.com/office/drawing/2014/main" id="{9C1D9C3B-C4A4-F04F-98D9-BA906799C59B}"/>
              </a:ext>
            </a:extLst>
          </p:cNvPr>
          <p:cNvSpPr>
            <a:spLocks noGrp="1"/>
          </p:cNvSpPr>
          <p:nvPr>
            <p:ph type="body" sz="quarter" idx="51"/>
          </p:nvPr>
        </p:nvSpPr>
        <p:spPr>
          <a:xfrm>
            <a:off x="4366064" y="5706477"/>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rgbClr val="BF9000"/>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9" name="Text Placeholder 4">
            <a:extLst>
              <a:ext uri="{FF2B5EF4-FFF2-40B4-BE49-F238E27FC236}">
                <a16:creationId xmlns:a16="http://schemas.microsoft.com/office/drawing/2014/main" id="{2930555E-BD4F-D945-AAE1-F00B02AF3097}"/>
              </a:ext>
            </a:extLst>
          </p:cNvPr>
          <p:cNvSpPr>
            <a:spLocks noGrp="1"/>
          </p:cNvSpPr>
          <p:nvPr>
            <p:ph type="body" sz="quarter" idx="52"/>
          </p:nvPr>
        </p:nvSpPr>
        <p:spPr>
          <a:xfrm>
            <a:off x="4366064" y="5930711"/>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0" name="Text Placeholder 4">
            <a:extLst>
              <a:ext uri="{FF2B5EF4-FFF2-40B4-BE49-F238E27FC236}">
                <a16:creationId xmlns:a16="http://schemas.microsoft.com/office/drawing/2014/main" id="{2FE44911-7F58-994F-ACDA-0EBF33B3B0AF}"/>
              </a:ext>
            </a:extLst>
          </p:cNvPr>
          <p:cNvSpPr>
            <a:spLocks noGrp="1"/>
          </p:cNvSpPr>
          <p:nvPr>
            <p:ph type="body" sz="quarter" idx="53"/>
          </p:nvPr>
        </p:nvSpPr>
        <p:spPr>
          <a:xfrm>
            <a:off x="6253975" y="5706477"/>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rgbClr val="BF9000"/>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1" name="Text Placeholder 4">
            <a:extLst>
              <a:ext uri="{FF2B5EF4-FFF2-40B4-BE49-F238E27FC236}">
                <a16:creationId xmlns:a16="http://schemas.microsoft.com/office/drawing/2014/main" id="{F28AB99B-E217-2748-A6E9-17D1F721931F}"/>
              </a:ext>
            </a:extLst>
          </p:cNvPr>
          <p:cNvSpPr>
            <a:spLocks noGrp="1"/>
          </p:cNvSpPr>
          <p:nvPr>
            <p:ph type="body" sz="quarter" idx="54"/>
          </p:nvPr>
        </p:nvSpPr>
        <p:spPr>
          <a:xfrm>
            <a:off x="6253975" y="5930711"/>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2" name="Text Placeholder 4">
            <a:extLst>
              <a:ext uri="{FF2B5EF4-FFF2-40B4-BE49-F238E27FC236}">
                <a16:creationId xmlns:a16="http://schemas.microsoft.com/office/drawing/2014/main" id="{AD8560C1-7CD5-0543-8DA1-EC859B55EA01}"/>
              </a:ext>
            </a:extLst>
          </p:cNvPr>
          <p:cNvSpPr>
            <a:spLocks noGrp="1"/>
          </p:cNvSpPr>
          <p:nvPr>
            <p:ph type="body" sz="quarter" idx="55"/>
          </p:nvPr>
        </p:nvSpPr>
        <p:spPr>
          <a:xfrm>
            <a:off x="8143742" y="5706477"/>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rgbClr val="BF9000"/>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3" name="Text Placeholder 4">
            <a:extLst>
              <a:ext uri="{FF2B5EF4-FFF2-40B4-BE49-F238E27FC236}">
                <a16:creationId xmlns:a16="http://schemas.microsoft.com/office/drawing/2014/main" id="{1635BEBD-09D1-7140-BF18-5CEB3EAB8311}"/>
              </a:ext>
            </a:extLst>
          </p:cNvPr>
          <p:cNvSpPr>
            <a:spLocks noGrp="1"/>
          </p:cNvSpPr>
          <p:nvPr>
            <p:ph type="body" sz="quarter" idx="56"/>
          </p:nvPr>
        </p:nvSpPr>
        <p:spPr>
          <a:xfrm>
            <a:off x="8143742" y="5930711"/>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4" name="Text Placeholder 4">
            <a:extLst>
              <a:ext uri="{FF2B5EF4-FFF2-40B4-BE49-F238E27FC236}">
                <a16:creationId xmlns:a16="http://schemas.microsoft.com/office/drawing/2014/main" id="{BAF4A565-CF0C-BA40-84DE-B3E541B6799B}"/>
              </a:ext>
            </a:extLst>
          </p:cNvPr>
          <p:cNvSpPr>
            <a:spLocks noGrp="1"/>
          </p:cNvSpPr>
          <p:nvPr>
            <p:ph type="body" sz="quarter" idx="57"/>
          </p:nvPr>
        </p:nvSpPr>
        <p:spPr>
          <a:xfrm>
            <a:off x="10047936" y="5706477"/>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rgbClr val="BF9000"/>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5" name="Text Placeholder 4">
            <a:extLst>
              <a:ext uri="{FF2B5EF4-FFF2-40B4-BE49-F238E27FC236}">
                <a16:creationId xmlns:a16="http://schemas.microsoft.com/office/drawing/2014/main" id="{E518EABA-BDF3-2841-9530-6FF48CE92294}"/>
              </a:ext>
            </a:extLst>
          </p:cNvPr>
          <p:cNvSpPr>
            <a:spLocks noGrp="1"/>
          </p:cNvSpPr>
          <p:nvPr>
            <p:ph type="body" sz="quarter" idx="58"/>
          </p:nvPr>
        </p:nvSpPr>
        <p:spPr>
          <a:xfrm>
            <a:off x="10047936" y="5930711"/>
            <a:ext cx="1584800" cy="244000"/>
          </a:xfrm>
          <a:prstGeom prst="rect">
            <a:avLst/>
          </a:prstGeom>
        </p:spPr>
        <p:txBody>
          <a:bodyPr lIns="0" tIns="0" rIns="0" bIns="0">
            <a:noAutofit/>
          </a:bodyPr>
          <a:lstStyle>
            <a:lvl1pPr marL="8467" marR="0" indent="0" algn="ctr"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6" name="Text Placeholder 4">
            <a:extLst>
              <a:ext uri="{FF2B5EF4-FFF2-40B4-BE49-F238E27FC236}">
                <a16:creationId xmlns:a16="http://schemas.microsoft.com/office/drawing/2014/main" id="{6830A616-03C0-FA4C-883F-BB347991F07B}"/>
              </a:ext>
            </a:extLst>
          </p:cNvPr>
          <p:cNvSpPr>
            <a:spLocks noGrp="1"/>
          </p:cNvSpPr>
          <p:nvPr>
            <p:ph type="body" sz="quarter" idx="59"/>
          </p:nvPr>
        </p:nvSpPr>
        <p:spPr>
          <a:xfrm>
            <a:off x="2839591" y="3173300"/>
            <a:ext cx="12192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7" name="Text Placeholder 4">
            <a:extLst>
              <a:ext uri="{FF2B5EF4-FFF2-40B4-BE49-F238E27FC236}">
                <a16:creationId xmlns:a16="http://schemas.microsoft.com/office/drawing/2014/main" id="{74E393E2-79F9-B940-B9CB-F46176DF03F2}"/>
              </a:ext>
            </a:extLst>
          </p:cNvPr>
          <p:cNvSpPr>
            <a:spLocks noGrp="1"/>
          </p:cNvSpPr>
          <p:nvPr>
            <p:ph type="body" sz="quarter" idx="60"/>
          </p:nvPr>
        </p:nvSpPr>
        <p:spPr>
          <a:xfrm>
            <a:off x="2839591" y="3397533"/>
            <a:ext cx="12192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8" name="Text Placeholder 4">
            <a:extLst>
              <a:ext uri="{FF2B5EF4-FFF2-40B4-BE49-F238E27FC236}">
                <a16:creationId xmlns:a16="http://schemas.microsoft.com/office/drawing/2014/main" id="{77E487EB-649F-E848-8253-28FD65A19C40}"/>
              </a:ext>
            </a:extLst>
          </p:cNvPr>
          <p:cNvSpPr>
            <a:spLocks noGrp="1"/>
          </p:cNvSpPr>
          <p:nvPr>
            <p:ph type="body" sz="quarter" idx="61"/>
          </p:nvPr>
        </p:nvSpPr>
        <p:spPr>
          <a:xfrm>
            <a:off x="6636108" y="3173300"/>
            <a:ext cx="12192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9" name="Text Placeholder 4">
            <a:extLst>
              <a:ext uri="{FF2B5EF4-FFF2-40B4-BE49-F238E27FC236}">
                <a16:creationId xmlns:a16="http://schemas.microsoft.com/office/drawing/2014/main" id="{1C99CD36-7DD9-1948-82E9-5554DA2D51A2}"/>
              </a:ext>
            </a:extLst>
          </p:cNvPr>
          <p:cNvSpPr>
            <a:spLocks noGrp="1"/>
          </p:cNvSpPr>
          <p:nvPr>
            <p:ph type="body" sz="quarter" idx="62"/>
          </p:nvPr>
        </p:nvSpPr>
        <p:spPr>
          <a:xfrm>
            <a:off x="6636108" y="3397533"/>
            <a:ext cx="12192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0" name="Text Placeholder 4">
            <a:extLst>
              <a:ext uri="{FF2B5EF4-FFF2-40B4-BE49-F238E27FC236}">
                <a16:creationId xmlns:a16="http://schemas.microsoft.com/office/drawing/2014/main" id="{0DF56BF3-0184-8D4A-8CF0-C698F1E804E5}"/>
              </a:ext>
            </a:extLst>
          </p:cNvPr>
          <p:cNvSpPr>
            <a:spLocks noGrp="1"/>
          </p:cNvSpPr>
          <p:nvPr>
            <p:ph type="body" sz="quarter" idx="63"/>
          </p:nvPr>
        </p:nvSpPr>
        <p:spPr>
          <a:xfrm>
            <a:off x="10399168" y="3173300"/>
            <a:ext cx="12192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1" name="Text Placeholder 4">
            <a:extLst>
              <a:ext uri="{FF2B5EF4-FFF2-40B4-BE49-F238E27FC236}">
                <a16:creationId xmlns:a16="http://schemas.microsoft.com/office/drawing/2014/main" id="{072B870B-74D0-5C42-ABD4-BAB687B2D3FE}"/>
              </a:ext>
            </a:extLst>
          </p:cNvPr>
          <p:cNvSpPr>
            <a:spLocks noGrp="1"/>
          </p:cNvSpPr>
          <p:nvPr>
            <p:ph type="body" sz="quarter" idx="64"/>
          </p:nvPr>
        </p:nvSpPr>
        <p:spPr>
          <a:xfrm>
            <a:off x="10399168" y="3397533"/>
            <a:ext cx="12192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2" name="Text Placeholder 4">
            <a:extLst>
              <a:ext uri="{FF2B5EF4-FFF2-40B4-BE49-F238E27FC236}">
                <a16:creationId xmlns:a16="http://schemas.microsoft.com/office/drawing/2014/main" id="{2ECE5E76-519F-744C-B7A0-C1A282EEF1E4}"/>
              </a:ext>
            </a:extLst>
          </p:cNvPr>
          <p:cNvSpPr>
            <a:spLocks noGrp="1"/>
          </p:cNvSpPr>
          <p:nvPr>
            <p:ph type="body" sz="quarter" idx="65"/>
          </p:nvPr>
        </p:nvSpPr>
        <p:spPr>
          <a:xfrm>
            <a:off x="6636108" y="1389644"/>
            <a:ext cx="1828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3" name="Text Placeholder 4">
            <a:extLst>
              <a:ext uri="{FF2B5EF4-FFF2-40B4-BE49-F238E27FC236}">
                <a16:creationId xmlns:a16="http://schemas.microsoft.com/office/drawing/2014/main" id="{0A67C9AC-5ECF-2B4B-8A61-569912357106}"/>
              </a:ext>
            </a:extLst>
          </p:cNvPr>
          <p:cNvSpPr>
            <a:spLocks noGrp="1"/>
          </p:cNvSpPr>
          <p:nvPr>
            <p:ph type="body" sz="quarter" idx="66"/>
          </p:nvPr>
        </p:nvSpPr>
        <p:spPr>
          <a:xfrm>
            <a:off x="6636108" y="1613877"/>
            <a:ext cx="1828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6" name="Google Shape;723;p27">
            <a:extLst>
              <a:ext uri="{FF2B5EF4-FFF2-40B4-BE49-F238E27FC236}">
                <a16:creationId xmlns:a16="http://schemas.microsoft.com/office/drawing/2014/main" id="{0A87CDA9-04F6-B5DB-8DB1-1814ACDD8D0A}"/>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67" name="Group 66">
            <a:extLst>
              <a:ext uri="{FF2B5EF4-FFF2-40B4-BE49-F238E27FC236}">
                <a16:creationId xmlns:a16="http://schemas.microsoft.com/office/drawing/2014/main" id="{AEEB5236-BDA3-E16A-C9D6-63734CD8BFBD}"/>
              </a:ext>
            </a:extLst>
          </p:cNvPr>
          <p:cNvGrpSpPr/>
          <p:nvPr userDrawn="1"/>
        </p:nvGrpSpPr>
        <p:grpSpPr>
          <a:xfrm>
            <a:off x="1" y="6814800"/>
            <a:ext cx="12179567" cy="43200"/>
            <a:chOff x="0" y="5111100"/>
            <a:chExt cx="9134675" cy="32400"/>
          </a:xfrm>
          <a:solidFill>
            <a:schemeClr val="accent1"/>
          </a:solidFill>
        </p:grpSpPr>
        <p:sp>
          <p:nvSpPr>
            <p:cNvPr id="68" name="Google Shape;455;p14">
              <a:extLst>
                <a:ext uri="{FF2B5EF4-FFF2-40B4-BE49-F238E27FC236}">
                  <a16:creationId xmlns:a16="http://schemas.microsoft.com/office/drawing/2014/main" id="{EEF52C02-C0B8-F7EF-4BEC-CDFA761D2889}"/>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69" name="Google Shape;456;p14">
              <a:extLst>
                <a:ext uri="{FF2B5EF4-FFF2-40B4-BE49-F238E27FC236}">
                  <a16:creationId xmlns:a16="http://schemas.microsoft.com/office/drawing/2014/main" id="{8BE56256-D759-0499-510F-2991D42747C6}"/>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70" name="Google Shape;457;p14">
              <a:extLst>
                <a:ext uri="{FF2B5EF4-FFF2-40B4-BE49-F238E27FC236}">
                  <a16:creationId xmlns:a16="http://schemas.microsoft.com/office/drawing/2014/main" id="{A7D58E1B-56EC-756B-9A04-C7B5774F0BBC}"/>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71" name="Google Shape;458;p14">
              <a:extLst>
                <a:ext uri="{FF2B5EF4-FFF2-40B4-BE49-F238E27FC236}">
                  <a16:creationId xmlns:a16="http://schemas.microsoft.com/office/drawing/2014/main" id="{32D0C4C6-3D7C-8120-2398-3C0AEE472D5F}"/>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72" name="Google Shape;459;p14">
              <a:extLst>
                <a:ext uri="{FF2B5EF4-FFF2-40B4-BE49-F238E27FC236}">
                  <a16:creationId xmlns:a16="http://schemas.microsoft.com/office/drawing/2014/main" id="{4DE9189C-8020-FEC4-A50B-B53F812FFB9B}"/>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73" name="Google Shape;457;p14">
              <a:extLst>
                <a:ext uri="{FF2B5EF4-FFF2-40B4-BE49-F238E27FC236}">
                  <a16:creationId xmlns:a16="http://schemas.microsoft.com/office/drawing/2014/main" id="{3BAF41A2-62D4-A4E2-A19F-5E6F0C98EC91}"/>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65" name="Text Placeholder 4">
            <a:extLst>
              <a:ext uri="{FF2B5EF4-FFF2-40B4-BE49-F238E27FC236}">
                <a16:creationId xmlns:a16="http://schemas.microsoft.com/office/drawing/2014/main" id="{77E085EF-4DE3-3CB1-7A07-6ACC0F2338C0}"/>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1550380285"/>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 19 Photos (Org. Chart)">
    <p:spTree>
      <p:nvGrpSpPr>
        <p:cNvPr id="1" name=""/>
        <p:cNvGrpSpPr/>
        <p:nvPr/>
      </p:nvGrpSpPr>
      <p:grpSpPr>
        <a:xfrm>
          <a:off x="0" y="0"/>
          <a:ext cx="0" cy="0"/>
          <a:chOff x="0" y="0"/>
          <a:chExt cx="0" cy="0"/>
        </a:xfrm>
      </p:grpSpPr>
      <p:sp>
        <p:nvSpPr>
          <p:cNvPr id="3" name="Google Shape;346;p13">
            <a:extLst>
              <a:ext uri="{FF2B5EF4-FFF2-40B4-BE49-F238E27FC236}">
                <a16:creationId xmlns:a16="http://schemas.microsoft.com/office/drawing/2014/main" id="{EB08BD6C-1F32-B949-AF8E-325B4A0EE37F}"/>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347;p13">
            <a:extLst>
              <a:ext uri="{FF2B5EF4-FFF2-40B4-BE49-F238E27FC236}">
                <a16:creationId xmlns:a16="http://schemas.microsoft.com/office/drawing/2014/main" id="{F3C895FC-97C6-5646-A665-002EBB2A3EB6}"/>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cxnSp>
        <p:nvCxnSpPr>
          <p:cNvPr id="5" name="Google Shape;356;p13">
            <a:extLst>
              <a:ext uri="{FF2B5EF4-FFF2-40B4-BE49-F238E27FC236}">
                <a16:creationId xmlns:a16="http://schemas.microsoft.com/office/drawing/2014/main" id="{EDB34002-5663-F243-8BC1-2B51C50F76B0}"/>
              </a:ext>
            </a:extLst>
          </p:cNvPr>
          <p:cNvCxnSpPr>
            <a:stCxn id="15" idx="4"/>
            <a:endCxn id="31" idx="0"/>
          </p:cNvCxnSpPr>
          <p:nvPr userDrawn="1"/>
        </p:nvCxnSpPr>
        <p:spPr>
          <a:xfrm rot="5400000">
            <a:off x="4465273" y="-72161"/>
            <a:ext cx="384800" cy="4243200"/>
          </a:xfrm>
          <a:prstGeom prst="bentConnector3">
            <a:avLst>
              <a:gd name="adj1" fmla="val 49987"/>
            </a:avLst>
          </a:prstGeom>
          <a:noFill/>
          <a:ln w="9525" cap="flat" cmpd="sng">
            <a:solidFill>
              <a:schemeClr val="accent3"/>
            </a:solidFill>
            <a:prstDash val="solid"/>
            <a:round/>
            <a:headEnd type="none" w="sm" len="sm"/>
            <a:tailEnd type="none" w="sm" len="sm"/>
          </a:ln>
        </p:spPr>
      </p:cxnSp>
      <p:cxnSp>
        <p:nvCxnSpPr>
          <p:cNvPr id="6" name="Google Shape;359;p13">
            <a:extLst>
              <a:ext uri="{FF2B5EF4-FFF2-40B4-BE49-F238E27FC236}">
                <a16:creationId xmlns:a16="http://schemas.microsoft.com/office/drawing/2014/main" id="{B56F7BAC-26DC-A64C-97DE-92A5D4EC0844}"/>
              </a:ext>
            </a:extLst>
          </p:cNvPr>
          <p:cNvCxnSpPr>
            <a:stCxn id="15" idx="4"/>
            <a:endCxn id="14" idx="0"/>
          </p:cNvCxnSpPr>
          <p:nvPr userDrawn="1"/>
        </p:nvCxnSpPr>
        <p:spPr>
          <a:xfrm rot="-5400000" flipH="1">
            <a:off x="6587273" y="2049039"/>
            <a:ext cx="384800" cy="800"/>
          </a:xfrm>
          <a:prstGeom prst="bentConnector3">
            <a:avLst>
              <a:gd name="adj1" fmla="val 49987"/>
            </a:avLst>
          </a:prstGeom>
          <a:gradFill>
            <a:gsLst>
              <a:gs pos="0">
                <a:srgbClr val="FF4E02"/>
              </a:gs>
              <a:gs pos="48000">
                <a:srgbClr val="F69323"/>
              </a:gs>
              <a:gs pos="100000">
                <a:srgbClr val="FABC75"/>
              </a:gs>
            </a:gsLst>
            <a:lin ang="0" scaled="0"/>
          </a:gradFill>
          <a:ln>
            <a:noFill/>
          </a:ln>
        </p:spPr>
      </p:cxnSp>
      <p:cxnSp>
        <p:nvCxnSpPr>
          <p:cNvPr id="7" name="Google Shape;361;p13">
            <a:extLst>
              <a:ext uri="{FF2B5EF4-FFF2-40B4-BE49-F238E27FC236}">
                <a16:creationId xmlns:a16="http://schemas.microsoft.com/office/drawing/2014/main" id="{0AC54802-E015-504A-9B79-A82DDF551CD4}"/>
              </a:ext>
            </a:extLst>
          </p:cNvPr>
          <p:cNvCxnSpPr>
            <a:stCxn id="15" idx="4"/>
            <a:endCxn id="16" idx="0"/>
          </p:cNvCxnSpPr>
          <p:nvPr userDrawn="1"/>
        </p:nvCxnSpPr>
        <p:spPr>
          <a:xfrm rot="-5400000" flipH="1">
            <a:off x="8147273" y="489039"/>
            <a:ext cx="384800" cy="3120800"/>
          </a:xfrm>
          <a:prstGeom prst="bentConnector3">
            <a:avLst>
              <a:gd name="adj1" fmla="val 49987"/>
            </a:avLst>
          </a:prstGeom>
          <a:noFill/>
          <a:ln w="9525" cap="flat" cmpd="sng">
            <a:solidFill>
              <a:schemeClr val="accent3"/>
            </a:solidFill>
            <a:prstDash val="solid"/>
            <a:round/>
            <a:headEnd type="none" w="sm" len="sm"/>
            <a:tailEnd type="none" w="sm" len="sm"/>
          </a:ln>
        </p:spPr>
      </p:cxnSp>
      <p:cxnSp>
        <p:nvCxnSpPr>
          <p:cNvPr id="8" name="Google Shape;363;p13">
            <a:extLst>
              <a:ext uri="{FF2B5EF4-FFF2-40B4-BE49-F238E27FC236}">
                <a16:creationId xmlns:a16="http://schemas.microsoft.com/office/drawing/2014/main" id="{AFFBB7A8-AD1C-2C45-B327-19C8F4DA15AB}"/>
              </a:ext>
            </a:extLst>
          </p:cNvPr>
          <p:cNvCxnSpPr>
            <a:stCxn id="31" idx="4"/>
            <a:endCxn id="37" idx="0"/>
          </p:cNvCxnSpPr>
          <p:nvPr userDrawn="1"/>
        </p:nvCxnSpPr>
        <p:spPr>
          <a:xfrm rot="5400000">
            <a:off x="1793294" y="2637938"/>
            <a:ext cx="408000" cy="1077200"/>
          </a:xfrm>
          <a:prstGeom prst="bentConnector3">
            <a:avLst>
              <a:gd name="adj1" fmla="val 50016"/>
            </a:avLst>
          </a:prstGeom>
          <a:noFill/>
          <a:ln w="9525" cap="flat" cmpd="sng">
            <a:solidFill>
              <a:schemeClr val="accent3"/>
            </a:solidFill>
            <a:prstDash val="solid"/>
            <a:round/>
            <a:headEnd type="none" w="sm" len="sm"/>
            <a:tailEnd type="none" w="sm" len="sm"/>
          </a:ln>
        </p:spPr>
      </p:cxnSp>
      <p:cxnSp>
        <p:nvCxnSpPr>
          <p:cNvPr id="9" name="Google Shape;365;p13">
            <a:extLst>
              <a:ext uri="{FF2B5EF4-FFF2-40B4-BE49-F238E27FC236}">
                <a16:creationId xmlns:a16="http://schemas.microsoft.com/office/drawing/2014/main" id="{63EBFE7A-051E-F64B-B898-7FC06AD3734F}"/>
              </a:ext>
            </a:extLst>
          </p:cNvPr>
          <p:cNvCxnSpPr>
            <a:stCxn id="32" idx="0"/>
            <a:endCxn id="31" idx="4"/>
          </p:cNvCxnSpPr>
          <p:nvPr userDrawn="1"/>
        </p:nvCxnSpPr>
        <p:spPr>
          <a:xfrm rot="5400000" flipH="1">
            <a:off x="2848384" y="2660070"/>
            <a:ext cx="408000" cy="1033200"/>
          </a:xfrm>
          <a:prstGeom prst="bentConnector3">
            <a:avLst>
              <a:gd name="adj1" fmla="val 50016"/>
            </a:avLst>
          </a:prstGeom>
          <a:noFill/>
          <a:ln w="9525" cap="flat" cmpd="sng">
            <a:solidFill>
              <a:schemeClr val="accent3"/>
            </a:solidFill>
            <a:prstDash val="solid"/>
            <a:round/>
            <a:headEnd type="none" w="sm" len="sm"/>
            <a:tailEnd type="none" w="sm" len="sm"/>
          </a:ln>
        </p:spPr>
      </p:cxnSp>
      <p:cxnSp>
        <p:nvCxnSpPr>
          <p:cNvPr id="10" name="Google Shape;367;p13">
            <a:extLst>
              <a:ext uri="{FF2B5EF4-FFF2-40B4-BE49-F238E27FC236}">
                <a16:creationId xmlns:a16="http://schemas.microsoft.com/office/drawing/2014/main" id="{3ABC7F05-4347-164F-8D06-438A41F9E3FB}"/>
              </a:ext>
            </a:extLst>
          </p:cNvPr>
          <p:cNvCxnSpPr>
            <a:stCxn id="14" idx="4"/>
            <a:endCxn id="28" idx="0"/>
          </p:cNvCxnSpPr>
          <p:nvPr userDrawn="1"/>
        </p:nvCxnSpPr>
        <p:spPr>
          <a:xfrm rot="5400000">
            <a:off x="6025273" y="2626537"/>
            <a:ext cx="408000" cy="1100000"/>
          </a:xfrm>
          <a:prstGeom prst="bentConnector3">
            <a:avLst>
              <a:gd name="adj1" fmla="val 50016"/>
            </a:avLst>
          </a:prstGeom>
          <a:noFill/>
          <a:ln w="9525" cap="flat" cmpd="sng">
            <a:solidFill>
              <a:schemeClr val="accent3"/>
            </a:solidFill>
            <a:prstDash val="solid"/>
            <a:round/>
            <a:headEnd type="none" w="sm" len="sm"/>
            <a:tailEnd type="none" w="sm" len="sm"/>
          </a:ln>
        </p:spPr>
      </p:cxnSp>
      <p:cxnSp>
        <p:nvCxnSpPr>
          <p:cNvPr id="11" name="Google Shape;369;p13">
            <a:extLst>
              <a:ext uri="{FF2B5EF4-FFF2-40B4-BE49-F238E27FC236}">
                <a16:creationId xmlns:a16="http://schemas.microsoft.com/office/drawing/2014/main" id="{70AACB04-FD87-4A49-9ED4-C3A4FE4BD84F}"/>
              </a:ext>
            </a:extLst>
          </p:cNvPr>
          <p:cNvCxnSpPr>
            <a:stCxn id="23" idx="0"/>
            <a:endCxn id="14" idx="4"/>
          </p:cNvCxnSpPr>
          <p:nvPr userDrawn="1"/>
        </p:nvCxnSpPr>
        <p:spPr>
          <a:xfrm rot="16200000" flipV="1">
            <a:off x="7080430" y="2671383"/>
            <a:ext cx="408132" cy="1010446"/>
          </a:xfrm>
          <a:prstGeom prst="bentConnector3">
            <a:avLst>
              <a:gd name="adj1" fmla="val 50000"/>
            </a:avLst>
          </a:prstGeom>
          <a:noFill/>
          <a:ln w="9525" cap="flat" cmpd="sng">
            <a:solidFill>
              <a:schemeClr val="accent3"/>
            </a:solidFill>
            <a:prstDash val="solid"/>
            <a:round/>
            <a:headEnd type="none" w="sm" len="sm"/>
            <a:tailEnd type="none" w="sm" len="sm"/>
          </a:ln>
        </p:spPr>
      </p:cxnSp>
      <p:cxnSp>
        <p:nvCxnSpPr>
          <p:cNvPr id="12" name="Google Shape;371;p13">
            <a:extLst>
              <a:ext uri="{FF2B5EF4-FFF2-40B4-BE49-F238E27FC236}">
                <a16:creationId xmlns:a16="http://schemas.microsoft.com/office/drawing/2014/main" id="{A0F14427-4A09-804E-92D6-780AE9967569}"/>
              </a:ext>
            </a:extLst>
          </p:cNvPr>
          <p:cNvCxnSpPr>
            <a:cxnSpLocks/>
            <a:stCxn id="28" idx="4"/>
            <a:endCxn id="29" idx="0"/>
          </p:cNvCxnSpPr>
          <p:nvPr userDrawn="1"/>
        </p:nvCxnSpPr>
        <p:spPr>
          <a:xfrm>
            <a:off x="5679351" y="4111470"/>
            <a:ext cx="0" cy="408132"/>
          </a:xfrm>
          <a:prstGeom prst="straightConnector1">
            <a:avLst/>
          </a:prstGeom>
          <a:noFill/>
          <a:ln w="9525" cap="flat" cmpd="sng">
            <a:solidFill>
              <a:schemeClr val="accent3"/>
            </a:solidFill>
            <a:prstDash val="solid"/>
            <a:round/>
            <a:headEnd type="none" w="sm" len="sm"/>
            <a:tailEnd type="none" w="sm" len="sm"/>
          </a:ln>
        </p:spPr>
      </p:cxnSp>
      <p:cxnSp>
        <p:nvCxnSpPr>
          <p:cNvPr id="13" name="Google Shape;373;p13">
            <a:extLst>
              <a:ext uri="{FF2B5EF4-FFF2-40B4-BE49-F238E27FC236}">
                <a16:creationId xmlns:a16="http://schemas.microsoft.com/office/drawing/2014/main" id="{15EB51E2-E4B1-D143-B013-DFC567D4E04B}"/>
              </a:ext>
            </a:extLst>
          </p:cNvPr>
          <p:cNvCxnSpPr>
            <a:cxnSpLocks/>
            <a:stCxn id="29" idx="4"/>
            <a:endCxn id="30" idx="0"/>
          </p:cNvCxnSpPr>
          <p:nvPr userDrawn="1"/>
        </p:nvCxnSpPr>
        <p:spPr>
          <a:xfrm>
            <a:off x="5679351" y="5250403"/>
            <a:ext cx="0" cy="408131"/>
          </a:xfrm>
          <a:prstGeom prst="straightConnector1">
            <a:avLst/>
          </a:prstGeom>
          <a:noFill/>
          <a:ln w="9525" cap="flat" cmpd="sng">
            <a:solidFill>
              <a:schemeClr val="accent3"/>
            </a:solidFill>
            <a:prstDash val="solid"/>
            <a:round/>
            <a:headEnd type="none" w="sm" len="sm"/>
            <a:tailEnd type="none" w="sm" len="sm"/>
          </a:ln>
        </p:spPr>
      </p:cxnSp>
      <p:sp>
        <p:nvSpPr>
          <p:cNvPr id="14" name="Google Shape;360;p13">
            <a:extLst>
              <a:ext uri="{FF2B5EF4-FFF2-40B4-BE49-F238E27FC236}">
                <a16:creationId xmlns:a16="http://schemas.microsoft.com/office/drawing/2014/main" id="{73454512-E7D8-A249-88B9-EDE7B2B63DD1}"/>
              </a:ext>
            </a:extLst>
          </p:cNvPr>
          <p:cNvSpPr/>
          <p:nvPr userDrawn="1"/>
        </p:nvSpPr>
        <p:spPr>
          <a:xfrm>
            <a:off x="6413873" y="2241737"/>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5" name="Google Shape;357;p13">
            <a:extLst>
              <a:ext uri="{FF2B5EF4-FFF2-40B4-BE49-F238E27FC236}">
                <a16:creationId xmlns:a16="http://schemas.microsoft.com/office/drawing/2014/main" id="{54806347-CA21-8E4E-A44B-8BE706284178}"/>
              </a:ext>
            </a:extLst>
          </p:cNvPr>
          <p:cNvSpPr/>
          <p:nvPr userDrawn="1"/>
        </p:nvSpPr>
        <p:spPr>
          <a:xfrm>
            <a:off x="6413873" y="1126239"/>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2400">
              <a:solidFill>
                <a:schemeClr val="dk1"/>
              </a:solidFill>
              <a:ea typeface="Calibri"/>
              <a:cs typeface="Calibri"/>
              <a:sym typeface="Calibri"/>
            </a:endParaRPr>
          </a:p>
        </p:txBody>
      </p:sp>
      <p:sp>
        <p:nvSpPr>
          <p:cNvPr id="16" name="Google Shape;362;p13">
            <a:extLst>
              <a:ext uri="{FF2B5EF4-FFF2-40B4-BE49-F238E27FC236}">
                <a16:creationId xmlns:a16="http://schemas.microsoft.com/office/drawing/2014/main" id="{00C22650-2B8F-7A41-841F-E4061D8472D9}"/>
              </a:ext>
            </a:extLst>
          </p:cNvPr>
          <p:cNvSpPr/>
          <p:nvPr userDrawn="1"/>
        </p:nvSpPr>
        <p:spPr>
          <a:xfrm>
            <a:off x="9534685" y="2241737"/>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7" name="Google Shape;375;p13">
            <a:extLst>
              <a:ext uri="{FF2B5EF4-FFF2-40B4-BE49-F238E27FC236}">
                <a16:creationId xmlns:a16="http://schemas.microsoft.com/office/drawing/2014/main" id="{BA514668-6CDA-974E-BE45-AAA955C714DE}"/>
              </a:ext>
            </a:extLst>
          </p:cNvPr>
          <p:cNvSpPr/>
          <p:nvPr userDrawn="1"/>
        </p:nvSpPr>
        <p:spPr>
          <a:xfrm>
            <a:off x="9534685" y="3380669"/>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8" name="Google Shape;376;p13">
            <a:extLst>
              <a:ext uri="{FF2B5EF4-FFF2-40B4-BE49-F238E27FC236}">
                <a16:creationId xmlns:a16="http://schemas.microsoft.com/office/drawing/2014/main" id="{C9BA8872-909E-3D46-A7DC-742B013BF30F}"/>
              </a:ext>
            </a:extLst>
          </p:cNvPr>
          <p:cNvSpPr/>
          <p:nvPr userDrawn="1"/>
        </p:nvSpPr>
        <p:spPr>
          <a:xfrm>
            <a:off x="9534685" y="451960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9" name="Google Shape;377;p13">
            <a:extLst>
              <a:ext uri="{FF2B5EF4-FFF2-40B4-BE49-F238E27FC236}">
                <a16:creationId xmlns:a16="http://schemas.microsoft.com/office/drawing/2014/main" id="{72988056-4E9E-6545-8904-BC2021404FFE}"/>
              </a:ext>
            </a:extLst>
          </p:cNvPr>
          <p:cNvSpPr/>
          <p:nvPr userDrawn="1"/>
        </p:nvSpPr>
        <p:spPr>
          <a:xfrm>
            <a:off x="9534685" y="5658532"/>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cxnSp>
        <p:nvCxnSpPr>
          <p:cNvPr id="20" name="Google Shape;378;p13">
            <a:extLst>
              <a:ext uri="{FF2B5EF4-FFF2-40B4-BE49-F238E27FC236}">
                <a16:creationId xmlns:a16="http://schemas.microsoft.com/office/drawing/2014/main" id="{50C966D2-A3CD-8848-8152-A555B4734E64}"/>
              </a:ext>
            </a:extLst>
          </p:cNvPr>
          <p:cNvCxnSpPr>
            <a:stCxn id="17" idx="0"/>
            <a:endCxn id="16" idx="4"/>
          </p:cNvCxnSpPr>
          <p:nvPr userDrawn="1"/>
        </p:nvCxnSpPr>
        <p:spPr>
          <a:xfrm flipV="1">
            <a:off x="9900084" y="2972538"/>
            <a:ext cx="0" cy="408132"/>
          </a:xfrm>
          <a:prstGeom prst="straightConnector1">
            <a:avLst/>
          </a:prstGeom>
          <a:noFill/>
          <a:ln w="9525" cap="flat" cmpd="sng">
            <a:solidFill>
              <a:schemeClr val="accent3"/>
            </a:solidFill>
            <a:prstDash val="solid"/>
            <a:round/>
            <a:headEnd type="none" w="sm" len="sm"/>
            <a:tailEnd type="none" w="sm" len="sm"/>
          </a:ln>
        </p:spPr>
      </p:cxnSp>
      <p:cxnSp>
        <p:nvCxnSpPr>
          <p:cNvPr id="21" name="Google Shape;379;p13">
            <a:extLst>
              <a:ext uri="{FF2B5EF4-FFF2-40B4-BE49-F238E27FC236}">
                <a16:creationId xmlns:a16="http://schemas.microsoft.com/office/drawing/2014/main" id="{5E59EF2D-45FF-C440-975B-8F2DED1CEEDB}"/>
              </a:ext>
            </a:extLst>
          </p:cNvPr>
          <p:cNvCxnSpPr>
            <a:cxnSpLocks/>
            <a:stCxn id="18" idx="0"/>
            <a:endCxn id="17" idx="4"/>
          </p:cNvCxnSpPr>
          <p:nvPr userDrawn="1"/>
        </p:nvCxnSpPr>
        <p:spPr>
          <a:xfrm flipV="1">
            <a:off x="9900084" y="4111470"/>
            <a:ext cx="0" cy="408132"/>
          </a:xfrm>
          <a:prstGeom prst="straightConnector1">
            <a:avLst/>
          </a:prstGeom>
          <a:noFill/>
          <a:ln w="9525" cap="flat" cmpd="sng">
            <a:solidFill>
              <a:schemeClr val="accent3"/>
            </a:solidFill>
            <a:prstDash val="solid"/>
            <a:round/>
            <a:headEnd type="none" w="sm" len="sm"/>
            <a:tailEnd type="none" w="sm" len="sm"/>
          </a:ln>
        </p:spPr>
      </p:cxnSp>
      <p:cxnSp>
        <p:nvCxnSpPr>
          <p:cNvPr id="22" name="Google Shape;380;p13">
            <a:extLst>
              <a:ext uri="{FF2B5EF4-FFF2-40B4-BE49-F238E27FC236}">
                <a16:creationId xmlns:a16="http://schemas.microsoft.com/office/drawing/2014/main" id="{BC7B10EE-29F9-D14C-A96B-769F4F4C6AEB}"/>
              </a:ext>
            </a:extLst>
          </p:cNvPr>
          <p:cNvCxnSpPr>
            <a:cxnSpLocks/>
            <a:stCxn id="19" idx="0"/>
            <a:endCxn id="18" idx="4"/>
          </p:cNvCxnSpPr>
          <p:nvPr userDrawn="1"/>
        </p:nvCxnSpPr>
        <p:spPr>
          <a:xfrm rot="-5400000">
            <a:off x="9696484" y="5454132"/>
            <a:ext cx="408000" cy="800"/>
          </a:xfrm>
          <a:prstGeom prst="bentConnector3">
            <a:avLst>
              <a:gd name="adj1" fmla="val 50016"/>
            </a:avLst>
          </a:prstGeom>
          <a:noFill/>
          <a:ln w="9525" cap="flat" cmpd="sng">
            <a:solidFill>
              <a:schemeClr val="accent3"/>
            </a:solidFill>
            <a:prstDash val="solid"/>
            <a:round/>
            <a:headEnd type="none" w="sm" len="sm"/>
            <a:tailEnd type="none" w="sm" len="sm"/>
          </a:ln>
        </p:spPr>
      </p:cxnSp>
      <p:sp>
        <p:nvSpPr>
          <p:cNvPr id="23" name="Google Shape;370;p13">
            <a:extLst>
              <a:ext uri="{FF2B5EF4-FFF2-40B4-BE49-F238E27FC236}">
                <a16:creationId xmlns:a16="http://schemas.microsoft.com/office/drawing/2014/main" id="{97D76272-1CF6-A343-93F2-DE64596537EC}"/>
              </a:ext>
            </a:extLst>
          </p:cNvPr>
          <p:cNvSpPr/>
          <p:nvPr userDrawn="1"/>
        </p:nvSpPr>
        <p:spPr>
          <a:xfrm>
            <a:off x="7424318" y="3380669"/>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4" name="Google Shape;381;p13">
            <a:extLst>
              <a:ext uri="{FF2B5EF4-FFF2-40B4-BE49-F238E27FC236}">
                <a16:creationId xmlns:a16="http://schemas.microsoft.com/office/drawing/2014/main" id="{78D3C31A-0B32-474C-B717-9E475F6D2FE8}"/>
              </a:ext>
            </a:extLst>
          </p:cNvPr>
          <p:cNvSpPr/>
          <p:nvPr userDrawn="1"/>
        </p:nvSpPr>
        <p:spPr>
          <a:xfrm>
            <a:off x="7424318" y="451960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5" name="Google Shape;382;p13">
            <a:extLst>
              <a:ext uri="{FF2B5EF4-FFF2-40B4-BE49-F238E27FC236}">
                <a16:creationId xmlns:a16="http://schemas.microsoft.com/office/drawing/2014/main" id="{83BBA94B-7F68-C843-9414-20A1D7BE0A5A}"/>
              </a:ext>
            </a:extLst>
          </p:cNvPr>
          <p:cNvSpPr/>
          <p:nvPr userDrawn="1"/>
        </p:nvSpPr>
        <p:spPr>
          <a:xfrm>
            <a:off x="7424318" y="5658532"/>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cxnSp>
        <p:nvCxnSpPr>
          <p:cNvPr id="26" name="Google Shape;383;p13">
            <a:extLst>
              <a:ext uri="{FF2B5EF4-FFF2-40B4-BE49-F238E27FC236}">
                <a16:creationId xmlns:a16="http://schemas.microsoft.com/office/drawing/2014/main" id="{C03E4D6D-1C26-484C-8267-B0D9CC8036F1}"/>
              </a:ext>
            </a:extLst>
          </p:cNvPr>
          <p:cNvCxnSpPr>
            <a:cxnSpLocks/>
            <a:stCxn id="24" idx="0"/>
            <a:endCxn id="23" idx="4"/>
          </p:cNvCxnSpPr>
          <p:nvPr userDrawn="1"/>
        </p:nvCxnSpPr>
        <p:spPr>
          <a:xfrm flipV="1">
            <a:off x="7789717" y="4111470"/>
            <a:ext cx="0" cy="408132"/>
          </a:xfrm>
          <a:prstGeom prst="straightConnector1">
            <a:avLst/>
          </a:prstGeom>
          <a:noFill/>
          <a:ln w="9525" cap="flat" cmpd="sng">
            <a:solidFill>
              <a:schemeClr val="accent3"/>
            </a:solidFill>
            <a:prstDash val="solid"/>
            <a:round/>
            <a:headEnd type="none" w="sm" len="sm"/>
            <a:tailEnd type="none" w="sm" len="sm"/>
          </a:ln>
        </p:spPr>
      </p:cxnSp>
      <p:cxnSp>
        <p:nvCxnSpPr>
          <p:cNvPr id="27" name="Google Shape;384;p13">
            <a:extLst>
              <a:ext uri="{FF2B5EF4-FFF2-40B4-BE49-F238E27FC236}">
                <a16:creationId xmlns:a16="http://schemas.microsoft.com/office/drawing/2014/main" id="{6D0D96DB-FD6B-8A43-A824-F4D65F595B97}"/>
              </a:ext>
            </a:extLst>
          </p:cNvPr>
          <p:cNvCxnSpPr>
            <a:cxnSpLocks/>
            <a:stCxn id="25" idx="0"/>
            <a:endCxn id="24" idx="4"/>
          </p:cNvCxnSpPr>
          <p:nvPr userDrawn="1"/>
        </p:nvCxnSpPr>
        <p:spPr>
          <a:xfrm rot="-5400000">
            <a:off x="7586117" y="5454132"/>
            <a:ext cx="408000" cy="800"/>
          </a:xfrm>
          <a:prstGeom prst="bentConnector3">
            <a:avLst>
              <a:gd name="adj1" fmla="val 50016"/>
            </a:avLst>
          </a:prstGeom>
          <a:noFill/>
          <a:ln w="9525" cap="flat" cmpd="sng">
            <a:solidFill>
              <a:schemeClr val="accent3"/>
            </a:solidFill>
            <a:prstDash val="solid"/>
            <a:round/>
            <a:headEnd type="none" w="sm" len="sm"/>
            <a:tailEnd type="none" w="sm" len="sm"/>
          </a:ln>
        </p:spPr>
      </p:cxnSp>
      <p:sp>
        <p:nvSpPr>
          <p:cNvPr id="28" name="Google Shape;368;p13">
            <a:extLst>
              <a:ext uri="{FF2B5EF4-FFF2-40B4-BE49-F238E27FC236}">
                <a16:creationId xmlns:a16="http://schemas.microsoft.com/office/drawing/2014/main" id="{02BBCBB9-694B-1E4B-BB8B-6F149D5F29B7}"/>
              </a:ext>
            </a:extLst>
          </p:cNvPr>
          <p:cNvSpPr/>
          <p:nvPr userDrawn="1"/>
        </p:nvSpPr>
        <p:spPr>
          <a:xfrm>
            <a:off x="5313951" y="3380669"/>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9" name="Google Shape;372;p13">
            <a:extLst>
              <a:ext uri="{FF2B5EF4-FFF2-40B4-BE49-F238E27FC236}">
                <a16:creationId xmlns:a16="http://schemas.microsoft.com/office/drawing/2014/main" id="{DACDE264-F2B6-8F46-B9DB-417080F18DDE}"/>
              </a:ext>
            </a:extLst>
          </p:cNvPr>
          <p:cNvSpPr/>
          <p:nvPr userDrawn="1"/>
        </p:nvSpPr>
        <p:spPr>
          <a:xfrm>
            <a:off x="5313951" y="451960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0" name="Google Shape;374;p13">
            <a:extLst>
              <a:ext uri="{FF2B5EF4-FFF2-40B4-BE49-F238E27FC236}">
                <a16:creationId xmlns:a16="http://schemas.microsoft.com/office/drawing/2014/main" id="{E3C879A5-6B20-7440-B645-881CD0A2B6EE}"/>
              </a:ext>
            </a:extLst>
          </p:cNvPr>
          <p:cNvSpPr/>
          <p:nvPr userDrawn="1"/>
        </p:nvSpPr>
        <p:spPr>
          <a:xfrm>
            <a:off x="5313951" y="5658532"/>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1" name="Google Shape;358;p13">
            <a:extLst>
              <a:ext uri="{FF2B5EF4-FFF2-40B4-BE49-F238E27FC236}">
                <a16:creationId xmlns:a16="http://schemas.microsoft.com/office/drawing/2014/main" id="{D33E4A9F-1547-1442-AFF4-42FF39E8C1A8}"/>
              </a:ext>
            </a:extLst>
          </p:cNvPr>
          <p:cNvSpPr/>
          <p:nvPr userDrawn="1"/>
        </p:nvSpPr>
        <p:spPr>
          <a:xfrm>
            <a:off x="2170494" y="2241737"/>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2" name="Google Shape;366;p13">
            <a:extLst>
              <a:ext uri="{FF2B5EF4-FFF2-40B4-BE49-F238E27FC236}">
                <a16:creationId xmlns:a16="http://schemas.microsoft.com/office/drawing/2014/main" id="{7DB943CB-A194-F94E-BFB6-C028E26F64C3}"/>
              </a:ext>
            </a:extLst>
          </p:cNvPr>
          <p:cNvSpPr/>
          <p:nvPr userDrawn="1"/>
        </p:nvSpPr>
        <p:spPr>
          <a:xfrm>
            <a:off x="3203585" y="3380669"/>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3" name="Google Shape;385;p13">
            <a:extLst>
              <a:ext uri="{FF2B5EF4-FFF2-40B4-BE49-F238E27FC236}">
                <a16:creationId xmlns:a16="http://schemas.microsoft.com/office/drawing/2014/main" id="{1220B6F5-43A0-2A45-9EE1-06F210706AEB}"/>
              </a:ext>
            </a:extLst>
          </p:cNvPr>
          <p:cNvSpPr/>
          <p:nvPr userDrawn="1"/>
        </p:nvSpPr>
        <p:spPr>
          <a:xfrm>
            <a:off x="3203585" y="451960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4" name="Google Shape;386;p13">
            <a:extLst>
              <a:ext uri="{FF2B5EF4-FFF2-40B4-BE49-F238E27FC236}">
                <a16:creationId xmlns:a16="http://schemas.microsoft.com/office/drawing/2014/main" id="{4C508C66-47F9-AF41-AE99-75044E1DDB85}"/>
              </a:ext>
            </a:extLst>
          </p:cNvPr>
          <p:cNvSpPr/>
          <p:nvPr userDrawn="1"/>
        </p:nvSpPr>
        <p:spPr>
          <a:xfrm>
            <a:off x="3203585" y="5658532"/>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cxnSp>
        <p:nvCxnSpPr>
          <p:cNvPr id="35" name="Google Shape;387;p13">
            <a:extLst>
              <a:ext uri="{FF2B5EF4-FFF2-40B4-BE49-F238E27FC236}">
                <a16:creationId xmlns:a16="http://schemas.microsoft.com/office/drawing/2014/main" id="{3C91B41E-330D-0D4C-B119-DADA6AA3D9C0}"/>
              </a:ext>
            </a:extLst>
          </p:cNvPr>
          <p:cNvCxnSpPr>
            <a:cxnSpLocks/>
            <a:stCxn id="33" idx="0"/>
            <a:endCxn id="32" idx="4"/>
          </p:cNvCxnSpPr>
          <p:nvPr userDrawn="1"/>
        </p:nvCxnSpPr>
        <p:spPr>
          <a:xfrm flipV="1">
            <a:off x="3568985" y="4111470"/>
            <a:ext cx="0" cy="408132"/>
          </a:xfrm>
          <a:prstGeom prst="straightConnector1">
            <a:avLst/>
          </a:prstGeom>
          <a:noFill/>
          <a:ln w="9525" cap="flat" cmpd="sng">
            <a:solidFill>
              <a:schemeClr val="accent3"/>
            </a:solidFill>
            <a:prstDash val="solid"/>
            <a:round/>
            <a:headEnd type="none" w="sm" len="sm"/>
            <a:tailEnd type="none" w="sm" len="sm"/>
          </a:ln>
        </p:spPr>
      </p:cxnSp>
      <p:cxnSp>
        <p:nvCxnSpPr>
          <p:cNvPr id="36" name="Google Shape;388;p13">
            <a:extLst>
              <a:ext uri="{FF2B5EF4-FFF2-40B4-BE49-F238E27FC236}">
                <a16:creationId xmlns:a16="http://schemas.microsoft.com/office/drawing/2014/main" id="{2439EE07-68D9-4A47-956C-C3F6189B1421}"/>
              </a:ext>
            </a:extLst>
          </p:cNvPr>
          <p:cNvCxnSpPr>
            <a:cxnSpLocks/>
            <a:stCxn id="34" idx="0"/>
            <a:endCxn id="33" idx="4"/>
          </p:cNvCxnSpPr>
          <p:nvPr userDrawn="1"/>
        </p:nvCxnSpPr>
        <p:spPr>
          <a:xfrm flipV="1">
            <a:off x="3568985" y="5250403"/>
            <a:ext cx="0" cy="408131"/>
          </a:xfrm>
          <a:prstGeom prst="straightConnector1">
            <a:avLst/>
          </a:prstGeom>
          <a:noFill/>
          <a:ln w="9525" cap="flat" cmpd="sng">
            <a:solidFill>
              <a:schemeClr val="accent3"/>
            </a:solidFill>
            <a:prstDash val="solid"/>
            <a:round/>
            <a:headEnd type="none" w="sm" len="sm"/>
            <a:tailEnd type="none" w="sm" len="sm"/>
          </a:ln>
        </p:spPr>
      </p:cxnSp>
      <p:sp>
        <p:nvSpPr>
          <p:cNvPr id="37" name="Google Shape;364;p13">
            <a:extLst>
              <a:ext uri="{FF2B5EF4-FFF2-40B4-BE49-F238E27FC236}">
                <a16:creationId xmlns:a16="http://schemas.microsoft.com/office/drawing/2014/main" id="{DB072047-AF7F-084F-A045-42C5E080F6D8}"/>
              </a:ext>
            </a:extLst>
          </p:cNvPr>
          <p:cNvSpPr/>
          <p:nvPr userDrawn="1"/>
        </p:nvSpPr>
        <p:spPr>
          <a:xfrm>
            <a:off x="1093218" y="3380669"/>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8" name="Google Shape;389;p13">
            <a:extLst>
              <a:ext uri="{FF2B5EF4-FFF2-40B4-BE49-F238E27FC236}">
                <a16:creationId xmlns:a16="http://schemas.microsoft.com/office/drawing/2014/main" id="{06D8BA68-9FF0-5E45-A266-E1724821579D}"/>
              </a:ext>
            </a:extLst>
          </p:cNvPr>
          <p:cNvSpPr/>
          <p:nvPr userDrawn="1"/>
        </p:nvSpPr>
        <p:spPr>
          <a:xfrm>
            <a:off x="1093218" y="451960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9" name="Google Shape;390;p13">
            <a:extLst>
              <a:ext uri="{FF2B5EF4-FFF2-40B4-BE49-F238E27FC236}">
                <a16:creationId xmlns:a16="http://schemas.microsoft.com/office/drawing/2014/main" id="{968AC1B5-76F2-3C4B-B35D-A14093A4B759}"/>
              </a:ext>
            </a:extLst>
          </p:cNvPr>
          <p:cNvSpPr/>
          <p:nvPr userDrawn="1"/>
        </p:nvSpPr>
        <p:spPr>
          <a:xfrm>
            <a:off x="1093218" y="5658532"/>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cxnSp>
        <p:nvCxnSpPr>
          <p:cNvPr id="40" name="Google Shape;391;p13">
            <a:extLst>
              <a:ext uri="{FF2B5EF4-FFF2-40B4-BE49-F238E27FC236}">
                <a16:creationId xmlns:a16="http://schemas.microsoft.com/office/drawing/2014/main" id="{8703938A-0A9D-BB47-93E9-B23706D25874}"/>
              </a:ext>
            </a:extLst>
          </p:cNvPr>
          <p:cNvCxnSpPr>
            <a:cxnSpLocks/>
            <a:stCxn id="37" idx="4"/>
            <a:endCxn id="38" idx="0"/>
          </p:cNvCxnSpPr>
          <p:nvPr userDrawn="1"/>
        </p:nvCxnSpPr>
        <p:spPr>
          <a:xfrm rot="-5400000" flipH="1">
            <a:off x="1255017" y="4315069"/>
            <a:ext cx="408000" cy="800"/>
          </a:xfrm>
          <a:prstGeom prst="bentConnector3">
            <a:avLst>
              <a:gd name="adj1" fmla="val 50016"/>
            </a:avLst>
          </a:prstGeom>
          <a:noFill/>
          <a:ln w="9525" cap="flat" cmpd="sng">
            <a:solidFill>
              <a:schemeClr val="accent3"/>
            </a:solidFill>
            <a:prstDash val="solid"/>
            <a:round/>
            <a:headEnd type="none" w="sm" len="sm"/>
            <a:tailEnd type="none" w="sm" len="sm"/>
          </a:ln>
        </p:spPr>
      </p:cxnSp>
      <p:cxnSp>
        <p:nvCxnSpPr>
          <p:cNvPr id="41" name="Google Shape;392;p13">
            <a:extLst>
              <a:ext uri="{FF2B5EF4-FFF2-40B4-BE49-F238E27FC236}">
                <a16:creationId xmlns:a16="http://schemas.microsoft.com/office/drawing/2014/main" id="{58CDCEB7-2766-F44D-8CBD-EF226980FA18}"/>
              </a:ext>
            </a:extLst>
          </p:cNvPr>
          <p:cNvCxnSpPr>
            <a:cxnSpLocks/>
            <a:stCxn id="38" idx="4"/>
            <a:endCxn id="39" idx="0"/>
          </p:cNvCxnSpPr>
          <p:nvPr userDrawn="1"/>
        </p:nvCxnSpPr>
        <p:spPr>
          <a:xfrm rot="-5400000" flipH="1">
            <a:off x="1255017" y="5454001"/>
            <a:ext cx="408000" cy="800"/>
          </a:xfrm>
          <a:prstGeom prst="bentConnector3">
            <a:avLst>
              <a:gd name="adj1" fmla="val 50016"/>
            </a:avLst>
          </a:prstGeom>
          <a:noFill/>
          <a:ln w="9525" cap="flat" cmpd="sng">
            <a:solidFill>
              <a:schemeClr val="accent3"/>
            </a:solidFill>
            <a:prstDash val="solid"/>
            <a:round/>
            <a:headEnd type="none" w="sm" len="sm"/>
            <a:tailEnd type="none" w="sm" len="sm"/>
          </a:ln>
        </p:spPr>
      </p:cxnSp>
      <p:sp>
        <p:nvSpPr>
          <p:cNvPr id="42" name="Google Shape;431;p13">
            <a:extLst>
              <a:ext uri="{FF2B5EF4-FFF2-40B4-BE49-F238E27FC236}">
                <a16:creationId xmlns:a16="http://schemas.microsoft.com/office/drawing/2014/main" id="{B14DA640-03F2-DD4A-BC35-365DC3C8A74C}"/>
              </a:ext>
            </a:extLst>
          </p:cNvPr>
          <p:cNvSpPr>
            <a:spLocks noGrp="1"/>
          </p:cNvSpPr>
          <p:nvPr>
            <p:ph type="pic" idx="45"/>
          </p:nvPr>
        </p:nvSpPr>
        <p:spPr>
          <a:xfrm>
            <a:off x="6474473" y="11868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3" name="Google Shape;432;p13">
            <a:extLst>
              <a:ext uri="{FF2B5EF4-FFF2-40B4-BE49-F238E27FC236}">
                <a16:creationId xmlns:a16="http://schemas.microsoft.com/office/drawing/2014/main" id="{4B29822B-1B8D-294E-8D96-4C1826979B45}"/>
              </a:ext>
            </a:extLst>
          </p:cNvPr>
          <p:cNvSpPr>
            <a:spLocks noGrp="1"/>
          </p:cNvSpPr>
          <p:nvPr>
            <p:ph type="pic" idx="46"/>
          </p:nvPr>
        </p:nvSpPr>
        <p:spPr>
          <a:xfrm>
            <a:off x="6474873" y="230238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4" name="Google Shape;433;p13">
            <a:extLst>
              <a:ext uri="{FF2B5EF4-FFF2-40B4-BE49-F238E27FC236}">
                <a16:creationId xmlns:a16="http://schemas.microsoft.com/office/drawing/2014/main" id="{962752E7-2B39-9B4A-A103-E4F6DC0F07D8}"/>
              </a:ext>
            </a:extLst>
          </p:cNvPr>
          <p:cNvSpPr>
            <a:spLocks noGrp="1"/>
          </p:cNvSpPr>
          <p:nvPr>
            <p:ph type="pic" idx="47"/>
          </p:nvPr>
        </p:nvSpPr>
        <p:spPr>
          <a:xfrm>
            <a:off x="9595284" y="23024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5" name="Google Shape;437;p13">
            <a:extLst>
              <a:ext uri="{FF2B5EF4-FFF2-40B4-BE49-F238E27FC236}">
                <a16:creationId xmlns:a16="http://schemas.microsoft.com/office/drawing/2014/main" id="{8CEEBCD7-0F16-9645-91D9-CEF6FE89362F}"/>
              </a:ext>
            </a:extLst>
          </p:cNvPr>
          <p:cNvSpPr>
            <a:spLocks noGrp="1"/>
          </p:cNvSpPr>
          <p:nvPr>
            <p:ph type="pic" idx="51"/>
          </p:nvPr>
        </p:nvSpPr>
        <p:spPr>
          <a:xfrm>
            <a:off x="2231093" y="23024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6" name="Google Shape;447;p13">
            <a:extLst>
              <a:ext uri="{FF2B5EF4-FFF2-40B4-BE49-F238E27FC236}">
                <a16:creationId xmlns:a16="http://schemas.microsoft.com/office/drawing/2014/main" id="{9FC20743-02FF-AD4B-86E8-F2C966A99C7F}"/>
              </a:ext>
            </a:extLst>
          </p:cNvPr>
          <p:cNvSpPr>
            <a:spLocks noGrp="1"/>
          </p:cNvSpPr>
          <p:nvPr>
            <p:ph type="pic" idx="61"/>
          </p:nvPr>
        </p:nvSpPr>
        <p:spPr>
          <a:xfrm>
            <a:off x="1153817" y="34413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7" name="Google Shape;448;p13">
            <a:extLst>
              <a:ext uri="{FF2B5EF4-FFF2-40B4-BE49-F238E27FC236}">
                <a16:creationId xmlns:a16="http://schemas.microsoft.com/office/drawing/2014/main" id="{36BB6E4D-51E3-4D4B-888B-EF06DE34C624}"/>
              </a:ext>
            </a:extLst>
          </p:cNvPr>
          <p:cNvSpPr>
            <a:spLocks noGrp="1"/>
          </p:cNvSpPr>
          <p:nvPr>
            <p:ph type="pic" idx="62"/>
          </p:nvPr>
        </p:nvSpPr>
        <p:spPr>
          <a:xfrm>
            <a:off x="1153817" y="4580272"/>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8" name="Google Shape;449;p13">
            <a:extLst>
              <a:ext uri="{FF2B5EF4-FFF2-40B4-BE49-F238E27FC236}">
                <a16:creationId xmlns:a16="http://schemas.microsoft.com/office/drawing/2014/main" id="{56CEDF74-6232-2644-9D97-5576B753A9C4}"/>
              </a:ext>
            </a:extLst>
          </p:cNvPr>
          <p:cNvSpPr>
            <a:spLocks noGrp="1"/>
          </p:cNvSpPr>
          <p:nvPr>
            <p:ph type="pic" idx="63"/>
          </p:nvPr>
        </p:nvSpPr>
        <p:spPr>
          <a:xfrm>
            <a:off x="1153817" y="572858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49" name="Google Shape;447;p13">
            <a:extLst>
              <a:ext uri="{FF2B5EF4-FFF2-40B4-BE49-F238E27FC236}">
                <a16:creationId xmlns:a16="http://schemas.microsoft.com/office/drawing/2014/main" id="{908A4C7A-D3E4-5643-B9E0-CE87677A1931}"/>
              </a:ext>
            </a:extLst>
          </p:cNvPr>
          <p:cNvSpPr>
            <a:spLocks noGrp="1"/>
          </p:cNvSpPr>
          <p:nvPr>
            <p:ph type="pic" idx="64"/>
          </p:nvPr>
        </p:nvSpPr>
        <p:spPr>
          <a:xfrm>
            <a:off x="3264185" y="34413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0" name="Google Shape;448;p13">
            <a:extLst>
              <a:ext uri="{FF2B5EF4-FFF2-40B4-BE49-F238E27FC236}">
                <a16:creationId xmlns:a16="http://schemas.microsoft.com/office/drawing/2014/main" id="{7F48B282-8C00-0F42-8A26-6F19146DDEA7}"/>
              </a:ext>
            </a:extLst>
          </p:cNvPr>
          <p:cNvSpPr>
            <a:spLocks noGrp="1"/>
          </p:cNvSpPr>
          <p:nvPr>
            <p:ph type="pic" idx="65"/>
          </p:nvPr>
        </p:nvSpPr>
        <p:spPr>
          <a:xfrm>
            <a:off x="3264185" y="4580272"/>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1" name="Google Shape;449;p13">
            <a:extLst>
              <a:ext uri="{FF2B5EF4-FFF2-40B4-BE49-F238E27FC236}">
                <a16:creationId xmlns:a16="http://schemas.microsoft.com/office/drawing/2014/main" id="{2B792B32-1FF2-8645-91CB-1DE675D4AAFF}"/>
              </a:ext>
            </a:extLst>
          </p:cNvPr>
          <p:cNvSpPr>
            <a:spLocks noGrp="1"/>
          </p:cNvSpPr>
          <p:nvPr>
            <p:ph type="pic" idx="66"/>
          </p:nvPr>
        </p:nvSpPr>
        <p:spPr>
          <a:xfrm>
            <a:off x="3264185" y="572858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2" name="Google Shape;447;p13">
            <a:extLst>
              <a:ext uri="{FF2B5EF4-FFF2-40B4-BE49-F238E27FC236}">
                <a16:creationId xmlns:a16="http://schemas.microsoft.com/office/drawing/2014/main" id="{BC1798C5-D02A-EE49-9185-4C08239E98B8}"/>
              </a:ext>
            </a:extLst>
          </p:cNvPr>
          <p:cNvSpPr>
            <a:spLocks noGrp="1"/>
          </p:cNvSpPr>
          <p:nvPr>
            <p:ph type="pic" idx="67"/>
          </p:nvPr>
        </p:nvSpPr>
        <p:spPr>
          <a:xfrm>
            <a:off x="5374551" y="34413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3" name="Google Shape;448;p13">
            <a:extLst>
              <a:ext uri="{FF2B5EF4-FFF2-40B4-BE49-F238E27FC236}">
                <a16:creationId xmlns:a16="http://schemas.microsoft.com/office/drawing/2014/main" id="{3793513F-E02D-5940-BD15-6DD6225C447D}"/>
              </a:ext>
            </a:extLst>
          </p:cNvPr>
          <p:cNvSpPr>
            <a:spLocks noGrp="1"/>
          </p:cNvSpPr>
          <p:nvPr>
            <p:ph type="pic" idx="68"/>
          </p:nvPr>
        </p:nvSpPr>
        <p:spPr>
          <a:xfrm>
            <a:off x="5374551" y="4580272"/>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4" name="Google Shape;449;p13">
            <a:extLst>
              <a:ext uri="{FF2B5EF4-FFF2-40B4-BE49-F238E27FC236}">
                <a16:creationId xmlns:a16="http://schemas.microsoft.com/office/drawing/2014/main" id="{5AFF9B91-875A-734A-BF38-5FDD736342BC}"/>
              </a:ext>
            </a:extLst>
          </p:cNvPr>
          <p:cNvSpPr>
            <a:spLocks noGrp="1"/>
          </p:cNvSpPr>
          <p:nvPr>
            <p:ph type="pic" idx="69"/>
          </p:nvPr>
        </p:nvSpPr>
        <p:spPr>
          <a:xfrm>
            <a:off x="5374551" y="572858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5" name="Google Shape;447;p13">
            <a:extLst>
              <a:ext uri="{FF2B5EF4-FFF2-40B4-BE49-F238E27FC236}">
                <a16:creationId xmlns:a16="http://schemas.microsoft.com/office/drawing/2014/main" id="{EB952AD5-CBB9-5B47-8E3E-3C6205B37F49}"/>
              </a:ext>
            </a:extLst>
          </p:cNvPr>
          <p:cNvSpPr>
            <a:spLocks noGrp="1"/>
          </p:cNvSpPr>
          <p:nvPr>
            <p:ph type="pic" idx="70"/>
          </p:nvPr>
        </p:nvSpPr>
        <p:spPr>
          <a:xfrm>
            <a:off x="7484917" y="34413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6" name="Google Shape;448;p13">
            <a:extLst>
              <a:ext uri="{FF2B5EF4-FFF2-40B4-BE49-F238E27FC236}">
                <a16:creationId xmlns:a16="http://schemas.microsoft.com/office/drawing/2014/main" id="{6380E113-2A7D-A243-B1AA-97ADB6BF53D0}"/>
              </a:ext>
            </a:extLst>
          </p:cNvPr>
          <p:cNvSpPr>
            <a:spLocks noGrp="1"/>
          </p:cNvSpPr>
          <p:nvPr>
            <p:ph type="pic" idx="71"/>
          </p:nvPr>
        </p:nvSpPr>
        <p:spPr>
          <a:xfrm>
            <a:off x="7484917" y="4580272"/>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7" name="Google Shape;449;p13">
            <a:extLst>
              <a:ext uri="{FF2B5EF4-FFF2-40B4-BE49-F238E27FC236}">
                <a16:creationId xmlns:a16="http://schemas.microsoft.com/office/drawing/2014/main" id="{1F3C3669-195C-FB42-AF90-5722FE4EC66B}"/>
              </a:ext>
            </a:extLst>
          </p:cNvPr>
          <p:cNvSpPr>
            <a:spLocks noGrp="1"/>
          </p:cNvSpPr>
          <p:nvPr>
            <p:ph type="pic" idx="72"/>
          </p:nvPr>
        </p:nvSpPr>
        <p:spPr>
          <a:xfrm>
            <a:off x="7484917" y="572858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8" name="Google Shape;447;p13">
            <a:extLst>
              <a:ext uri="{FF2B5EF4-FFF2-40B4-BE49-F238E27FC236}">
                <a16:creationId xmlns:a16="http://schemas.microsoft.com/office/drawing/2014/main" id="{71E12869-6D44-CE46-90A7-442B21F97076}"/>
              </a:ext>
            </a:extLst>
          </p:cNvPr>
          <p:cNvSpPr>
            <a:spLocks noGrp="1"/>
          </p:cNvSpPr>
          <p:nvPr>
            <p:ph type="pic" idx="73"/>
          </p:nvPr>
        </p:nvSpPr>
        <p:spPr>
          <a:xfrm>
            <a:off x="9595284" y="344133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59" name="Google Shape;448;p13">
            <a:extLst>
              <a:ext uri="{FF2B5EF4-FFF2-40B4-BE49-F238E27FC236}">
                <a16:creationId xmlns:a16="http://schemas.microsoft.com/office/drawing/2014/main" id="{D62636C3-F3AA-8145-BBAD-01A9C39448D5}"/>
              </a:ext>
            </a:extLst>
          </p:cNvPr>
          <p:cNvSpPr>
            <a:spLocks noGrp="1"/>
          </p:cNvSpPr>
          <p:nvPr>
            <p:ph type="pic" idx="74"/>
          </p:nvPr>
        </p:nvSpPr>
        <p:spPr>
          <a:xfrm>
            <a:off x="9595284" y="4580272"/>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60" name="Google Shape;449;p13">
            <a:extLst>
              <a:ext uri="{FF2B5EF4-FFF2-40B4-BE49-F238E27FC236}">
                <a16:creationId xmlns:a16="http://schemas.microsoft.com/office/drawing/2014/main" id="{6850300E-F42D-FF48-84B3-7FCB009DABBD}"/>
              </a:ext>
            </a:extLst>
          </p:cNvPr>
          <p:cNvSpPr>
            <a:spLocks noGrp="1"/>
          </p:cNvSpPr>
          <p:nvPr>
            <p:ph type="pic" idx="75"/>
          </p:nvPr>
        </p:nvSpPr>
        <p:spPr>
          <a:xfrm>
            <a:off x="9595284" y="5728589"/>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533">
                <a:solidFill>
                  <a:schemeClr val="tx1"/>
                </a:solidFill>
                <a:latin typeface="+mn-lt"/>
              </a:defRPr>
            </a:lvl1pPr>
          </a:lstStyle>
          <a:p>
            <a:endParaRPr lang="en-US" dirty="0"/>
          </a:p>
        </p:txBody>
      </p:sp>
      <p:sp>
        <p:nvSpPr>
          <p:cNvPr id="68" name="Text Placeholder 4">
            <a:extLst>
              <a:ext uri="{FF2B5EF4-FFF2-40B4-BE49-F238E27FC236}">
                <a16:creationId xmlns:a16="http://schemas.microsoft.com/office/drawing/2014/main" id="{CBA31FCB-B417-B04C-99D7-DFAD38B8A865}"/>
              </a:ext>
            </a:extLst>
          </p:cNvPr>
          <p:cNvSpPr>
            <a:spLocks noGrp="1"/>
          </p:cNvSpPr>
          <p:nvPr>
            <p:ph type="body" sz="quarter" idx="76"/>
          </p:nvPr>
        </p:nvSpPr>
        <p:spPr>
          <a:xfrm>
            <a:off x="527051" y="1369639"/>
            <a:ext cx="288551"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9" name="Text Placeholder 4">
            <a:extLst>
              <a:ext uri="{FF2B5EF4-FFF2-40B4-BE49-F238E27FC236}">
                <a16:creationId xmlns:a16="http://schemas.microsoft.com/office/drawing/2014/main" id="{E3A02BD6-F228-B641-91F5-296A1C1D5743}"/>
              </a:ext>
            </a:extLst>
          </p:cNvPr>
          <p:cNvSpPr>
            <a:spLocks noGrp="1"/>
          </p:cNvSpPr>
          <p:nvPr>
            <p:ph type="body" sz="quarter" idx="77"/>
          </p:nvPr>
        </p:nvSpPr>
        <p:spPr>
          <a:xfrm>
            <a:off x="527051" y="2485137"/>
            <a:ext cx="288551"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0" name="Text Placeholder 4">
            <a:extLst>
              <a:ext uri="{FF2B5EF4-FFF2-40B4-BE49-F238E27FC236}">
                <a16:creationId xmlns:a16="http://schemas.microsoft.com/office/drawing/2014/main" id="{A0E3A9FF-0ECF-5D47-B528-D3E890031D01}"/>
              </a:ext>
            </a:extLst>
          </p:cNvPr>
          <p:cNvSpPr>
            <a:spLocks noGrp="1"/>
          </p:cNvSpPr>
          <p:nvPr>
            <p:ph type="body" sz="quarter" idx="78"/>
          </p:nvPr>
        </p:nvSpPr>
        <p:spPr>
          <a:xfrm>
            <a:off x="527051" y="3654225"/>
            <a:ext cx="288551"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1" name="Text Placeholder 4">
            <a:extLst>
              <a:ext uri="{FF2B5EF4-FFF2-40B4-BE49-F238E27FC236}">
                <a16:creationId xmlns:a16="http://schemas.microsoft.com/office/drawing/2014/main" id="{EE3DE142-C3BC-C146-8C70-FC90E592B997}"/>
              </a:ext>
            </a:extLst>
          </p:cNvPr>
          <p:cNvSpPr>
            <a:spLocks noGrp="1"/>
          </p:cNvSpPr>
          <p:nvPr>
            <p:ph type="body" sz="quarter" idx="79"/>
          </p:nvPr>
        </p:nvSpPr>
        <p:spPr>
          <a:xfrm>
            <a:off x="1929599" y="5786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2" name="Text Placeholder 4">
            <a:extLst>
              <a:ext uri="{FF2B5EF4-FFF2-40B4-BE49-F238E27FC236}">
                <a16:creationId xmlns:a16="http://schemas.microsoft.com/office/drawing/2014/main" id="{B00475DC-132F-6040-A19B-EB223F67B183}"/>
              </a:ext>
            </a:extLst>
          </p:cNvPr>
          <p:cNvSpPr>
            <a:spLocks noGrp="1"/>
          </p:cNvSpPr>
          <p:nvPr>
            <p:ph type="body" sz="quarter" idx="80"/>
          </p:nvPr>
        </p:nvSpPr>
        <p:spPr>
          <a:xfrm>
            <a:off x="1929599" y="5968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3" name="Text Placeholder 4">
            <a:extLst>
              <a:ext uri="{FF2B5EF4-FFF2-40B4-BE49-F238E27FC236}">
                <a16:creationId xmlns:a16="http://schemas.microsoft.com/office/drawing/2014/main" id="{F723D06C-CE82-5243-AB7E-17D42B96C469}"/>
              </a:ext>
            </a:extLst>
          </p:cNvPr>
          <p:cNvSpPr>
            <a:spLocks noGrp="1"/>
          </p:cNvSpPr>
          <p:nvPr>
            <p:ph type="body" sz="quarter" idx="83"/>
          </p:nvPr>
        </p:nvSpPr>
        <p:spPr>
          <a:xfrm>
            <a:off x="7250251" y="125520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1"/>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4" name="Text Placeholder 4">
            <a:extLst>
              <a:ext uri="{FF2B5EF4-FFF2-40B4-BE49-F238E27FC236}">
                <a16:creationId xmlns:a16="http://schemas.microsoft.com/office/drawing/2014/main" id="{26F1A444-37B7-D841-BA20-2F0F21070FCD}"/>
              </a:ext>
            </a:extLst>
          </p:cNvPr>
          <p:cNvSpPr>
            <a:spLocks noGrp="1"/>
          </p:cNvSpPr>
          <p:nvPr>
            <p:ph type="body" sz="quarter" idx="84"/>
          </p:nvPr>
        </p:nvSpPr>
        <p:spPr>
          <a:xfrm>
            <a:off x="7250251" y="143720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5" name="Text Placeholder 4">
            <a:extLst>
              <a:ext uri="{FF2B5EF4-FFF2-40B4-BE49-F238E27FC236}">
                <a16:creationId xmlns:a16="http://schemas.microsoft.com/office/drawing/2014/main" id="{D73B81E1-923D-5749-BEA5-8284B295CF7A}"/>
              </a:ext>
            </a:extLst>
          </p:cNvPr>
          <p:cNvSpPr>
            <a:spLocks noGrp="1"/>
          </p:cNvSpPr>
          <p:nvPr>
            <p:ph type="body" sz="quarter" idx="85"/>
          </p:nvPr>
        </p:nvSpPr>
        <p:spPr>
          <a:xfrm>
            <a:off x="1929599" y="4647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6" name="Text Placeholder 4">
            <a:extLst>
              <a:ext uri="{FF2B5EF4-FFF2-40B4-BE49-F238E27FC236}">
                <a16:creationId xmlns:a16="http://schemas.microsoft.com/office/drawing/2014/main" id="{C521A31E-1303-544C-BC9E-633104448532}"/>
              </a:ext>
            </a:extLst>
          </p:cNvPr>
          <p:cNvSpPr>
            <a:spLocks noGrp="1"/>
          </p:cNvSpPr>
          <p:nvPr>
            <p:ph type="body" sz="quarter" idx="86"/>
          </p:nvPr>
        </p:nvSpPr>
        <p:spPr>
          <a:xfrm>
            <a:off x="1929599" y="4829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7" name="Text Placeholder 4">
            <a:extLst>
              <a:ext uri="{FF2B5EF4-FFF2-40B4-BE49-F238E27FC236}">
                <a16:creationId xmlns:a16="http://schemas.microsoft.com/office/drawing/2014/main" id="{891B6E9A-E54A-6C40-B1DB-B3EBB7BC0DF0}"/>
              </a:ext>
            </a:extLst>
          </p:cNvPr>
          <p:cNvSpPr>
            <a:spLocks noGrp="1"/>
          </p:cNvSpPr>
          <p:nvPr>
            <p:ph type="body" sz="quarter" idx="87"/>
          </p:nvPr>
        </p:nvSpPr>
        <p:spPr>
          <a:xfrm>
            <a:off x="1929599" y="3508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8" name="Text Placeholder 4">
            <a:extLst>
              <a:ext uri="{FF2B5EF4-FFF2-40B4-BE49-F238E27FC236}">
                <a16:creationId xmlns:a16="http://schemas.microsoft.com/office/drawing/2014/main" id="{9D978C04-B4E1-FC46-82DB-0DED694D6EF0}"/>
              </a:ext>
            </a:extLst>
          </p:cNvPr>
          <p:cNvSpPr>
            <a:spLocks noGrp="1"/>
          </p:cNvSpPr>
          <p:nvPr>
            <p:ph type="body" sz="quarter" idx="88"/>
          </p:nvPr>
        </p:nvSpPr>
        <p:spPr>
          <a:xfrm>
            <a:off x="1929599" y="3690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9" name="Text Placeholder 4">
            <a:extLst>
              <a:ext uri="{FF2B5EF4-FFF2-40B4-BE49-F238E27FC236}">
                <a16:creationId xmlns:a16="http://schemas.microsoft.com/office/drawing/2014/main" id="{27CA791A-9F04-8E4C-AC76-1F52B8A7CFDE}"/>
              </a:ext>
            </a:extLst>
          </p:cNvPr>
          <p:cNvSpPr>
            <a:spLocks noGrp="1"/>
          </p:cNvSpPr>
          <p:nvPr>
            <p:ph type="body" sz="quarter" idx="89"/>
          </p:nvPr>
        </p:nvSpPr>
        <p:spPr>
          <a:xfrm>
            <a:off x="4039963" y="5786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0" name="Text Placeholder 4">
            <a:extLst>
              <a:ext uri="{FF2B5EF4-FFF2-40B4-BE49-F238E27FC236}">
                <a16:creationId xmlns:a16="http://schemas.microsoft.com/office/drawing/2014/main" id="{13B6E532-0300-9740-947E-174CA7E4C868}"/>
              </a:ext>
            </a:extLst>
          </p:cNvPr>
          <p:cNvSpPr>
            <a:spLocks noGrp="1"/>
          </p:cNvSpPr>
          <p:nvPr>
            <p:ph type="body" sz="quarter" idx="90"/>
          </p:nvPr>
        </p:nvSpPr>
        <p:spPr>
          <a:xfrm>
            <a:off x="4039963" y="5968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1" name="Text Placeholder 4">
            <a:extLst>
              <a:ext uri="{FF2B5EF4-FFF2-40B4-BE49-F238E27FC236}">
                <a16:creationId xmlns:a16="http://schemas.microsoft.com/office/drawing/2014/main" id="{84D4BA42-9132-AD40-BA57-BB479F5334C3}"/>
              </a:ext>
            </a:extLst>
          </p:cNvPr>
          <p:cNvSpPr>
            <a:spLocks noGrp="1"/>
          </p:cNvSpPr>
          <p:nvPr>
            <p:ph type="body" sz="quarter" idx="91"/>
          </p:nvPr>
        </p:nvSpPr>
        <p:spPr>
          <a:xfrm>
            <a:off x="4039963" y="4647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2" name="Text Placeholder 4">
            <a:extLst>
              <a:ext uri="{FF2B5EF4-FFF2-40B4-BE49-F238E27FC236}">
                <a16:creationId xmlns:a16="http://schemas.microsoft.com/office/drawing/2014/main" id="{88FB6A42-FAA7-5045-A16E-6505BBCE4B96}"/>
              </a:ext>
            </a:extLst>
          </p:cNvPr>
          <p:cNvSpPr>
            <a:spLocks noGrp="1"/>
          </p:cNvSpPr>
          <p:nvPr>
            <p:ph type="body" sz="quarter" idx="92"/>
          </p:nvPr>
        </p:nvSpPr>
        <p:spPr>
          <a:xfrm>
            <a:off x="4039963" y="4829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3" name="Text Placeholder 4">
            <a:extLst>
              <a:ext uri="{FF2B5EF4-FFF2-40B4-BE49-F238E27FC236}">
                <a16:creationId xmlns:a16="http://schemas.microsoft.com/office/drawing/2014/main" id="{95DA1EFC-BAB3-F041-B0EE-4B8BD65D6716}"/>
              </a:ext>
            </a:extLst>
          </p:cNvPr>
          <p:cNvSpPr>
            <a:spLocks noGrp="1"/>
          </p:cNvSpPr>
          <p:nvPr>
            <p:ph type="body" sz="quarter" idx="93"/>
          </p:nvPr>
        </p:nvSpPr>
        <p:spPr>
          <a:xfrm>
            <a:off x="4039963" y="3508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4" name="Text Placeholder 4">
            <a:extLst>
              <a:ext uri="{FF2B5EF4-FFF2-40B4-BE49-F238E27FC236}">
                <a16:creationId xmlns:a16="http://schemas.microsoft.com/office/drawing/2014/main" id="{675FA68E-B74D-E043-9C06-867A09BD8CE2}"/>
              </a:ext>
            </a:extLst>
          </p:cNvPr>
          <p:cNvSpPr>
            <a:spLocks noGrp="1"/>
          </p:cNvSpPr>
          <p:nvPr>
            <p:ph type="body" sz="quarter" idx="94"/>
          </p:nvPr>
        </p:nvSpPr>
        <p:spPr>
          <a:xfrm>
            <a:off x="4039963" y="3690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5" name="Text Placeholder 4">
            <a:extLst>
              <a:ext uri="{FF2B5EF4-FFF2-40B4-BE49-F238E27FC236}">
                <a16:creationId xmlns:a16="http://schemas.microsoft.com/office/drawing/2014/main" id="{E0C1BAF8-08DB-FB46-8678-43F63B594333}"/>
              </a:ext>
            </a:extLst>
          </p:cNvPr>
          <p:cNvSpPr>
            <a:spLocks noGrp="1"/>
          </p:cNvSpPr>
          <p:nvPr>
            <p:ph type="body" sz="quarter" idx="95"/>
          </p:nvPr>
        </p:nvSpPr>
        <p:spPr>
          <a:xfrm>
            <a:off x="6150329" y="5786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6" name="Text Placeholder 4">
            <a:extLst>
              <a:ext uri="{FF2B5EF4-FFF2-40B4-BE49-F238E27FC236}">
                <a16:creationId xmlns:a16="http://schemas.microsoft.com/office/drawing/2014/main" id="{0F61F70A-1642-FA42-8741-E0D3166E7D8C}"/>
              </a:ext>
            </a:extLst>
          </p:cNvPr>
          <p:cNvSpPr>
            <a:spLocks noGrp="1"/>
          </p:cNvSpPr>
          <p:nvPr>
            <p:ph type="body" sz="quarter" idx="96"/>
          </p:nvPr>
        </p:nvSpPr>
        <p:spPr>
          <a:xfrm>
            <a:off x="6150329" y="5968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7" name="Text Placeholder 4">
            <a:extLst>
              <a:ext uri="{FF2B5EF4-FFF2-40B4-BE49-F238E27FC236}">
                <a16:creationId xmlns:a16="http://schemas.microsoft.com/office/drawing/2014/main" id="{C7D2EF31-43D5-CB4D-A36E-1D3E4A69F98D}"/>
              </a:ext>
            </a:extLst>
          </p:cNvPr>
          <p:cNvSpPr>
            <a:spLocks noGrp="1"/>
          </p:cNvSpPr>
          <p:nvPr>
            <p:ph type="body" sz="quarter" idx="97"/>
          </p:nvPr>
        </p:nvSpPr>
        <p:spPr>
          <a:xfrm>
            <a:off x="6150329" y="4647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8" name="Text Placeholder 4">
            <a:extLst>
              <a:ext uri="{FF2B5EF4-FFF2-40B4-BE49-F238E27FC236}">
                <a16:creationId xmlns:a16="http://schemas.microsoft.com/office/drawing/2014/main" id="{EB6D06F6-CE51-034F-87C6-4A7D651ABE33}"/>
              </a:ext>
            </a:extLst>
          </p:cNvPr>
          <p:cNvSpPr>
            <a:spLocks noGrp="1"/>
          </p:cNvSpPr>
          <p:nvPr>
            <p:ph type="body" sz="quarter" idx="98"/>
          </p:nvPr>
        </p:nvSpPr>
        <p:spPr>
          <a:xfrm>
            <a:off x="6150329" y="4829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9" name="Text Placeholder 4">
            <a:extLst>
              <a:ext uri="{FF2B5EF4-FFF2-40B4-BE49-F238E27FC236}">
                <a16:creationId xmlns:a16="http://schemas.microsoft.com/office/drawing/2014/main" id="{BBA7279C-78DF-654F-A0B8-CE1AB80BE157}"/>
              </a:ext>
            </a:extLst>
          </p:cNvPr>
          <p:cNvSpPr>
            <a:spLocks noGrp="1"/>
          </p:cNvSpPr>
          <p:nvPr>
            <p:ph type="body" sz="quarter" idx="99"/>
          </p:nvPr>
        </p:nvSpPr>
        <p:spPr>
          <a:xfrm>
            <a:off x="6150329" y="3508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0" name="Text Placeholder 4">
            <a:extLst>
              <a:ext uri="{FF2B5EF4-FFF2-40B4-BE49-F238E27FC236}">
                <a16:creationId xmlns:a16="http://schemas.microsoft.com/office/drawing/2014/main" id="{E582B336-44C3-2F46-B08B-C1280D2792FD}"/>
              </a:ext>
            </a:extLst>
          </p:cNvPr>
          <p:cNvSpPr>
            <a:spLocks noGrp="1"/>
          </p:cNvSpPr>
          <p:nvPr>
            <p:ph type="body" sz="quarter" idx="100"/>
          </p:nvPr>
        </p:nvSpPr>
        <p:spPr>
          <a:xfrm>
            <a:off x="6150329" y="3690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1" name="Text Placeholder 4">
            <a:extLst>
              <a:ext uri="{FF2B5EF4-FFF2-40B4-BE49-F238E27FC236}">
                <a16:creationId xmlns:a16="http://schemas.microsoft.com/office/drawing/2014/main" id="{3C867C56-FD64-2F4A-ADDC-3BD9141194B8}"/>
              </a:ext>
            </a:extLst>
          </p:cNvPr>
          <p:cNvSpPr>
            <a:spLocks noGrp="1"/>
          </p:cNvSpPr>
          <p:nvPr>
            <p:ph type="body" sz="quarter" idx="101"/>
          </p:nvPr>
        </p:nvSpPr>
        <p:spPr>
          <a:xfrm>
            <a:off x="8260697" y="5786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2" name="Text Placeholder 4">
            <a:extLst>
              <a:ext uri="{FF2B5EF4-FFF2-40B4-BE49-F238E27FC236}">
                <a16:creationId xmlns:a16="http://schemas.microsoft.com/office/drawing/2014/main" id="{64DB57BC-C294-0745-B44F-36B00D800059}"/>
              </a:ext>
            </a:extLst>
          </p:cNvPr>
          <p:cNvSpPr>
            <a:spLocks noGrp="1"/>
          </p:cNvSpPr>
          <p:nvPr>
            <p:ph type="body" sz="quarter" idx="102"/>
          </p:nvPr>
        </p:nvSpPr>
        <p:spPr>
          <a:xfrm>
            <a:off x="8260697" y="5968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3" name="Text Placeholder 4">
            <a:extLst>
              <a:ext uri="{FF2B5EF4-FFF2-40B4-BE49-F238E27FC236}">
                <a16:creationId xmlns:a16="http://schemas.microsoft.com/office/drawing/2014/main" id="{200532F9-4505-CA46-9EB2-75A4F350FB9F}"/>
              </a:ext>
            </a:extLst>
          </p:cNvPr>
          <p:cNvSpPr>
            <a:spLocks noGrp="1"/>
          </p:cNvSpPr>
          <p:nvPr>
            <p:ph type="body" sz="quarter" idx="103"/>
          </p:nvPr>
        </p:nvSpPr>
        <p:spPr>
          <a:xfrm>
            <a:off x="8260697" y="4647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4" name="Text Placeholder 4">
            <a:extLst>
              <a:ext uri="{FF2B5EF4-FFF2-40B4-BE49-F238E27FC236}">
                <a16:creationId xmlns:a16="http://schemas.microsoft.com/office/drawing/2014/main" id="{E751C578-4387-FC41-A303-B1150E6CAD47}"/>
              </a:ext>
            </a:extLst>
          </p:cNvPr>
          <p:cNvSpPr>
            <a:spLocks noGrp="1"/>
          </p:cNvSpPr>
          <p:nvPr>
            <p:ph type="body" sz="quarter" idx="104"/>
          </p:nvPr>
        </p:nvSpPr>
        <p:spPr>
          <a:xfrm>
            <a:off x="8260697" y="4829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5" name="Text Placeholder 4">
            <a:extLst>
              <a:ext uri="{FF2B5EF4-FFF2-40B4-BE49-F238E27FC236}">
                <a16:creationId xmlns:a16="http://schemas.microsoft.com/office/drawing/2014/main" id="{3B5EC8BE-3468-DB40-87FB-B5F1B075ECA8}"/>
              </a:ext>
            </a:extLst>
          </p:cNvPr>
          <p:cNvSpPr>
            <a:spLocks noGrp="1"/>
          </p:cNvSpPr>
          <p:nvPr>
            <p:ph type="body" sz="quarter" idx="105"/>
          </p:nvPr>
        </p:nvSpPr>
        <p:spPr>
          <a:xfrm>
            <a:off x="8260697" y="3508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rgbClr val="BF9000"/>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6" name="Text Placeholder 4">
            <a:extLst>
              <a:ext uri="{FF2B5EF4-FFF2-40B4-BE49-F238E27FC236}">
                <a16:creationId xmlns:a16="http://schemas.microsoft.com/office/drawing/2014/main" id="{02AB0716-CBE9-B445-A8A1-8FFFC7BCEFA3}"/>
              </a:ext>
            </a:extLst>
          </p:cNvPr>
          <p:cNvSpPr>
            <a:spLocks noGrp="1"/>
          </p:cNvSpPr>
          <p:nvPr>
            <p:ph type="body" sz="quarter" idx="106"/>
          </p:nvPr>
        </p:nvSpPr>
        <p:spPr>
          <a:xfrm>
            <a:off x="8260697" y="3690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7" name="Text Placeholder 4">
            <a:extLst>
              <a:ext uri="{FF2B5EF4-FFF2-40B4-BE49-F238E27FC236}">
                <a16:creationId xmlns:a16="http://schemas.microsoft.com/office/drawing/2014/main" id="{175DFCC0-AF4D-964B-8CF8-3F2DBB4CD997}"/>
              </a:ext>
            </a:extLst>
          </p:cNvPr>
          <p:cNvSpPr>
            <a:spLocks noGrp="1"/>
          </p:cNvSpPr>
          <p:nvPr>
            <p:ph type="body" sz="quarter" idx="107"/>
          </p:nvPr>
        </p:nvSpPr>
        <p:spPr>
          <a:xfrm>
            <a:off x="10371063" y="5786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8" name="Text Placeholder 4">
            <a:extLst>
              <a:ext uri="{FF2B5EF4-FFF2-40B4-BE49-F238E27FC236}">
                <a16:creationId xmlns:a16="http://schemas.microsoft.com/office/drawing/2014/main" id="{3B56B489-6CCA-F14D-B61B-452539C5E736}"/>
              </a:ext>
            </a:extLst>
          </p:cNvPr>
          <p:cNvSpPr>
            <a:spLocks noGrp="1"/>
          </p:cNvSpPr>
          <p:nvPr>
            <p:ph type="body" sz="quarter" idx="108"/>
          </p:nvPr>
        </p:nvSpPr>
        <p:spPr>
          <a:xfrm>
            <a:off x="10371063" y="596819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9" name="Text Placeholder 4">
            <a:extLst>
              <a:ext uri="{FF2B5EF4-FFF2-40B4-BE49-F238E27FC236}">
                <a16:creationId xmlns:a16="http://schemas.microsoft.com/office/drawing/2014/main" id="{4592243A-C2AD-7544-88B4-FC19650BC493}"/>
              </a:ext>
            </a:extLst>
          </p:cNvPr>
          <p:cNvSpPr>
            <a:spLocks noGrp="1"/>
          </p:cNvSpPr>
          <p:nvPr>
            <p:ph type="body" sz="quarter" idx="109"/>
          </p:nvPr>
        </p:nvSpPr>
        <p:spPr>
          <a:xfrm>
            <a:off x="10371063" y="4647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0" name="Text Placeholder 4">
            <a:extLst>
              <a:ext uri="{FF2B5EF4-FFF2-40B4-BE49-F238E27FC236}">
                <a16:creationId xmlns:a16="http://schemas.microsoft.com/office/drawing/2014/main" id="{01250084-DDE0-F243-8F46-FD5026779886}"/>
              </a:ext>
            </a:extLst>
          </p:cNvPr>
          <p:cNvSpPr>
            <a:spLocks noGrp="1"/>
          </p:cNvSpPr>
          <p:nvPr>
            <p:ph type="body" sz="quarter" idx="110"/>
          </p:nvPr>
        </p:nvSpPr>
        <p:spPr>
          <a:xfrm>
            <a:off x="10371063" y="4829267"/>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1" name="Text Placeholder 4">
            <a:extLst>
              <a:ext uri="{FF2B5EF4-FFF2-40B4-BE49-F238E27FC236}">
                <a16:creationId xmlns:a16="http://schemas.microsoft.com/office/drawing/2014/main" id="{F576B195-540D-DD43-98F1-4E10B7953BD4}"/>
              </a:ext>
            </a:extLst>
          </p:cNvPr>
          <p:cNvSpPr>
            <a:spLocks noGrp="1"/>
          </p:cNvSpPr>
          <p:nvPr>
            <p:ph type="body" sz="quarter" idx="111"/>
          </p:nvPr>
        </p:nvSpPr>
        <p:spPr>
          <a:xfrm>
            <a:off x="10371063" y="3508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2" name="Text Placeholder 4">
            <a:extLst>
              <a:ext uri="{FF2B5EF4-FFF2-40B4-BE49-F238E27FC236}">
                <a16:creationId xmlns:a16="http://schemas.microsoft.com/office/drawing/2014/main" id="{2841EAA7-5B0F-5242-BE89-39567553B7A6}"/>
              </a:ext>
            </a:extLst>
          </p:cNvPr>
          <p:cNvSpPr>
            <a:spLocks noGrp="1"/>
          </p:cNvSpPr>
          <p:nvPr>
            <p:ph type="body" sz="quarter" idx="112"/>
          </p:nvPr>
        </p:nvSpPr>
        <p:spPr>
          <a:xfrm>
            <a:off x="10371063" y="3690335"/>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3" name="Text Placeholder 4">
            <a:extLst>
              <a:ext uri="{FF2B5EF4-FFF2-40B4-BE49-F238E27FC236}">
                <a16:creationId xmlns:a16="http://schemas.microsoft.com/office/drawing/2014/main" id="{5BC55B32-2E37-F045-8555-1FFC4E65504E}"/>
              </a:ext>
            </a:extLst>
          </p:cNvPr>
          <p:cNvSpPr>
            <a:spLocks noGrp="1"/>
          </p:cNvSpPr>
          <p:nvPr>
            <p:ph type="body" sz="quarter" idx="113"/>
          </p:nvPr>
        </p:nvSpPr>
        <p:spPr>
          <a:xfrm>
            <a:off x="10371063" y="2372273"/>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4" name="Text Placeholder 4">
            <a:extLst>
              <a:ext uri="{FF2B5EF4-FFF2-40B4-BE49-F238E27FC236}">
                <a16:creationId xmlns:a16="http://schemas.microsoft.com/office/drawing/2014/main" id="{C6127B66-CD05-E547-8975-1A04A141548C}"/>
              </a:ext>
            </a:extLst>
          </p:cNvPr>
          <p:cNvSpPr>
            <a:spLocks noGrp="1"/>
          </p:cNvSpPr>
          <p:nvPr>
            <p:ph type="body" sz="quarter" idx="114"/>
          </p:nvPr>
        </p:nvSpPr>
        <p:spPr>
          <a:xfrm>
            <a:off x="10371063" y="2554273"/>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5" name="Text Placeholder 4">
            <a:extLst>
              <a:ext uri="{FF2B5EF4-FFF2-40B4-BE49-F238E27FC236}">
                <a16:creationId xmlns:a16="http://schemas.microsoft.com/office/drawing/2014/main" id="{B1E65C95-BA61-5E4B-9DE9-5E3E75266869}"/>
              </a:ext>
            </a:extLst>
          </p:cNvPr>
          <p:cNvSpPr>
            <a:spLocks noGrp="1"/>
          </p:cNvSpPr>
          <p:nvPr>
            <p:ph type="body" sz="quarter" idx="115"/>
          </p:nvPr>
        </p:nvSpPr>
        <p:spPr>
          <a:xfrm>
            <a:off x="7250251" y="2372273"/>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6" name="Text Placeholder 4">
            <a:extLst>
              <a:ext uri="{FF2B5EF4-FFF2-40B4-BE49-F238E27FC236}">
                <a16:creationId xmlns:a16="http://schemas.microsoft.com/office/drawing/2014/main" id="{0C37A6E2-A11B-5949-AC0E-B77410271B00}"/>
              </a:ext>
            </a:extLst>
          </p:cNvPr>
          <p:cNvSpPr>
            <a:spLocks noGrp="1"/>
          </p:cNvSpPr>
          <p:nvPr>
            <p:ph type="body" sz="quarter" idx="116"/>
          </p:nvPr>
        </p:nvSpPr>
        <p:spPr>
          <a:xfrm>
            <a:off x="7250251" y="2554273"/>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7" name="Text Placeholder 4">
            <a:extLst>
              <a:ext uri="{FF2B5EF4-FFF2-40B4-BE49-F238E27FC236}">
                <a16:creationId xmlns:a16="http://schemas.microsoft.com/office/drawing/2014/main" id="{41991057-2DCB-124B-A964-390E7A2B7D33}"/>
              </a:ext>
            </a:extLst>
          </p:cNvPr>
          <p:cNvSpPr>
            <a:spLocks noGrp="1"/>
          </p:cNvSpPr>
          <p:nvPr>
            <p:ph type="body" sz="quarter" idx="117"/>
          </p:nvPr>
        </p:nvSpPr>
        <p:spPr>
          <a:xfrm>
            <a:off x="3006873" y="2372273"/>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accent3"/>
              </a:buClr>
              <a:buSzPts val="800"/>
              <a:buFont typeface="Arial"/>
              <a:buNone/>
              <a:tabLst/>
              <a:defRPr lang="en-US" sz="10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8" name="Text Placeholder 4">
            <a:extLst>
              <a:ext uri="{FF2B5EF4-FFF2-40B4-BE49-F238E27FC236}">
                <a16:creationId xmlns:a16="http://schemas.microsoft.com/office/drawing/2014/main" id="{74202321-D21B-924F-A8FC-4488405BBE99}"/>
              </a:ext>
            </a:extLst>
          </p:cNvPr>
          <p:cNvSpPr>
            <a:spLocks noGrp="1"/>
          </p:cNvSpPr>
          <p:nvPr>
            <p:ph type="body" sz="quarter" idx="118"/>
          </p:nvPr>
        </p:nvSpPr>
        <p:spPr>
          <a:xfrm>
            <a:off x="3006873" y="2554273"/>
            <a:ext cx="1156800" cy="244000"/>
          </a:xfrm>
          <a:prstGeom prst="rect">
            <a:avLst/>
          </a:prstGeom>
        </p:spPr>
        <p:txBody>
          <a:bodyPr lIns="0" tIns="0" rIns="0" bIns="0">
            <a:noAutofit/>
          </a:bodyPr>
          <a:lstStyle>
            <a:lvl1pPr marL="8467" marR="0" indent="0" algn="l" rtl="0">
              <a:lnSpc>
                <a:spcPct val="100000"/>
              </a:lnSpc>
              <a:spcBef>
                <a:spcPts val="0"/>
              </a:spcBef>
              <a:spcAft>
                <a:spcPts val="0"/>
              </a:spcAft>
              <a:buClr>
                <a:schemeClr val="dk1"/>
              </a:buClr>
              <a:buSzPts val="700"/>
              <a:buFont typeface="Arial"/>
              <a:buNone/>
              <a:tabLst/>
              <a:defRPr lang="en-US" sz="9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1" name="Google Shape;723;p27">
            <a:extLst>
              <a:ext uri="{FF2B5EF4-FFF2-40B4-BE49-F238E27FC236}">
                <a16:creationId xmlns:a16="http://schemas.microsoft.com/office/drawing/2014/main" id="{E0686A13-5B67-6E94-E465-24D50AC5BE86}"/>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7F75224E-0498-5CAE-4E4C-544FD50CC894}"/>
              </a:ext>
            </a:extLst>
          </p:cNvPr>
          <p:cNvGrpSpPr/>
          <p:nvPr userDrawn="1"/>
        </p:nvGrpSpPr>
        <p:grpSpPr>
          <a:xfrm>
            <a:off x="1" y="6814800"/>
            <a:ext cx="12179567" cy="43200"/>
            <a:chOff x="0" y="5111100"/>
            <a:chExt cx="9134675" cy="32400"/>
          </a:xfrm>
          <a:solidFill>
            <a:schemeClr val="accent1"/>
          </a:solidFill>
        </p:grpSpPr>
        <p:sp>
          <p:nvSpPr>
            <p:cNvPr id="113" name="Google Shape;455;p14">
              <a:extLst>
                <a:ext uri="{FF2B5EF4-FFF2-40B4-BE49-F238E27FC236}">
                  <a16:creationId xmlns:a16="http://schemas.microsoft.com/office/drawing/2014/main" id="{DD429191-C063-D7DC-AE91-32462DB4B04A}"/>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4" name="Google Shape;456;p14">
              <a:extLst>
                <a:ext uri="{FF2B5EF4-FFF2-40B4-BE49-F238E27FC236}">
                  <a16:creationId xmlns:a16="http://schemas.microsoft.com/office/drawing/2014/main" id="{2FCAEEAA-5A7F-F8D3-50E0-B7B0653608E1}"/>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5" name="Google Shape;457;p14">
              <a:extLst>
                <a:ext uri="{FF2B5EF4-FFF2-40B4-BE49-F238E27FC236}">
                  <a16:creationId xmlns:a16="http://schemas.microsoft.com/office/drawing/2014/main" id="{18218656-0C85-56F9-303E-BB37C47FC393}"/>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6" name="Google Shape;458;p14">
              <a:extLst>
                <a:ext uri="{FF2B5EF4-FFF2-40B4-BE49-F238E27FC236}">
                  <a16:creationId xmlns:a16="http://schemas.microsoft.com/office/drawing/2014/main" id="{10D97B89-E2D7-B82B-787E-BA1EADD6C07B}"/>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7" name="Google Shape;459;p14">
              <a:extLst>
                <a:ext uri="{FF2B5EF4-FFF2-40B4-BE49-F238E27FC236}">
                  <a16:creationId xmlns:a16="http://schemas.microsoft.com/office/drawing/2014/main" id="{785C4B5B-5798-6E37-0A14-A72B0B2CED26}"/>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8" name="Google Shape;457;p14">
              <a:extLst>
                <a:ext uri="{FF2B5EF4-FFF2-40B4-BE49-F238E27FC236}">
                  <a16:creationId xmlns:a16="http://schemas.microsoft.com/office/drawing/2014/main" id="{208B8442-38E4-7566-1BC9-9C493973DA9E}"/>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110" name="Text Placeholder 4">
            <a:extLst>
              <a:ext uri="{FF2B5EF4-FFF2-40B4-BE49-F238E27FC236}">
                <a16:creationId xmlns:a16="http://schemas.microsoft.com/office/drawing/2014/main" id="{EEEB27FF-7CA5-9C61-D51C-DA1B7551BBB6}"/>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570950902"/>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 25 Photos">
    <p:spTree>
      <p:nvGrpSpPr>
        <p:cNvPr id="1" name=""/>
        <p:cNvGrpSpPr/>
        <p:nvPr/>
      </p:nvGrpSpPr>
      <p:grpSpPr>
        <a:xfrm>
          <a:off x="0" y="0"/>
          <a:ext cx="0" cy="0"/>
          <a:chOff x="0" y="0"/>
          <a:chExt cx="0" cy="0"/>
        </a:xfrm>
      </p:grpSpPr>
      <p:sp>
        <p:nvSpPr>
          <p:cNvPr id="2" name="Google Shape;172;p11">
            <a:extLst>
              <a:ext uri="{FF2B5EF4-FFF2-40B4-BE49-F238E27FC236}">
                <a16:creationId xmlns:a16="http://schemas.microsoft.com/office/drawing/2014/main" id="{2FB8E57D-B36B-B546-97EE-15CB8CE5573A}"/>
              </a:ext>
            </a:extLst>
          </p:cNvPr>
          <p:cNvSpPr/>
          <p:nvPr userDrawn="1"/>
        </p:nvSpPr>
        <p:spPr>
          <a:xfrm>
            <a:off x="554152" y="12206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 name="Google Shape;173;p11">
            <a:extLst>
              <a:ext uri="{FF2B5EF4-FFF2-40B4-BE49-F238E27FC236}">
                <a16:creationId xmlns:a16="http://schemas.microsoft.com/office/drawing/2014/main" id="{5A8F2B58-9A04-1C4B-86DA-2C6606A3A860}"/>
              </a:ext>
            </a:extLst>
          </p:cNvPr>
          <p:cNvSpPr/>
          <p:nvPr userDrawn="1"/>
        </p:nvSpPr>
        <p:spPr>
          <a:xfrm>
            <a:off x="2785646" y="12206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5" name="Google Shape;176;p11">
            <a:extLst>
              <a:ext uri="{FF2B5EF4-FFF2-40B4-BE49-F238E27FC236}">
                <a16:creationId xmlns:a16="http://schemas.microsoft.com/office/drawing/2014/main" id="{6C3E085F-CA68-7347-9854-A837E941BBDA}"/>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6" name="Google Shape;177;p11">
            <a:extLst>
              <a:ext uri="{FF2B5EF4-FFF2-40B4-BE49-F238E27FC236}">
                <a16:creationId xmlns:a16="http://schemas.microsoft.com/office/drawing/2014/main" id="{27ED8C6B-9F2C-294E-8F83-A6A0EECBD9AA}"/>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7" name="Google Shape;193;p11">
            <a:extLst>
              <a:ext uri="{FF2B5EF4-FFF2-40B4-BE49-F238E27FC236}">
                <a16:creationId xmlns:a16="http://schemas.microsoft.com/office/drawing/2014/main" id="{17BE700C-4C7F-0944-A171-5DD5599A2581}"/>
              </a:ext>
            </a:extLst>
          </p:cNvPr>
          <p:cNvSpPr/>
          <p:nvPr userDrawn="1"/>
        </p:nvSpPr>
        <p:spPr>
          <a:xfrm>
            <a:off x="5017142" y="12206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8" name="Google Shape;194;p11">
            <a:extLst>
              <a:ext uri="{FF2B5EF4-FFF2-40B4-BE49-F238E27FC236}">
                <a16:creationId xmlns:a16="http://schemas.microsoft.com/office/drawing/2014/main" id="{0F052B02-B399-004C-BD00-829E467F31EB}"/>
              </a:ext>
            </a:extLst>
          </p:cNvPr>
          <p:cNvSpPr/>
          <p:nvPr userDrawn="1"/>
        </p:nvSpPr>
        <p:spPr>
          <a:xfrm>
            <a:off x="7248637" y="12206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9" name="Google Shape;195;p11">
            <a:extLst>
              <a:ext uri="{FF2B5EF4-FFF2-40B4-BE49-F238E27FC236}">
                <a16:creationId xmlns:a16="http://schemas.microsoft.com/office/drawing/2014/main" id="{6FD0D539-FC8B-F041-A0CC-2F3FA81CB3A7}"/>
              </a:ext>
            </a:extLst>
          </p:cNvPr>
          <p:cNvSpPr/>
          <p:nvPr userDrawn="1"/>
        </p:nvSpPr>
        <p:spPr>
          <a:xfrm>
            <a:off x="9480132" y="12206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0" name="Google Shape;196;p11">
            <a:extLst>
              <a:ext uri="{FF2B5EF4-FFF2-40B4-BE49-F238E27FC236}">
                <a16:creationId xmlns:a16="http://schemas.microsoft.com/office/drawing/2014/main" id="{F888FC8D-5226-9140-8C75-8B4DD8C1D3E1}"/>
              </a:ext>
            </a:extLst>
          </p:cNvPr>
          <p:cNvSpPr>
            <a:spLocks noGrp="1"/>
          </p:cNvSpPr>
          <p:nvPr>
            <p:ph type="pic" idx="14"/>
          </p:nvPr>
        </p:nvSpPr>
        <p:spPr>
          <a:xfrm>
            <a:off x="614751" y="12812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11" name="Google Shape;201;p11">
            <a:extLst>
              <a:ext uri="{FF2B5EF4-FFF2-40B4-BE49-F238E27FC236}">
                <a16:creationId xmlns:a16="http://schemas.microsoft.com/office/drawing/2014/main" id="{0E04F9CF-F611-9548-9CB5-B1F685EFA370}"/>
              </a:ext>
            </a:extLst>
          </p:cNvPr>
          <p:cNvSpPr/>
          <p:nvPr userDrawn="1"/>
        </p:nvSpPr>
        <p:spPr>
          <a:xfrm>
            <a:off x="554152" y="23058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2" name="Google Shape;202;p11">
            <a:extLst>
              <a:ext uri="{FF2B5EF4-FFF2-40B4-BE49-F238E27FC236}">
                <a16:creationId xmlns:a16="http://schemas.microsoft.com/office/drawing/2014/main" id="{F7142655-453B-6E4A-82D1-906594355163}"/>
              </a:ext>
            </a:extLst>
          </p:cNvPr>
          <p:cNvSpPr/>
          <p:nvPr userDrawn="1"/>
        </p:nvSpPr>
        <p:spPr>
          <a:xfrm>
            <a:off x="2785646" y="23058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3" name="Google Shape;213;p11">
            <a:extLst>
              <a:ext uri="{FF2B5EF4-FFF2-40B4-BE49-F238E27FC236}">
                <a16:creationId xmlns:a16="http://schemas.microsoft.com/office/drawing/2014/main" id="{7EDB6B55-E15E-B049-BD8B-3EB9301A1471}"/>
              </a:ext>
            </a:extLst>
          </p:cNvPr>
          <p:cNvSpPr/>
          <p:nvPr userDrawn="1"/>
        </p:nvSpPr>
        <p:spPr>
          <a:xfrm>
            <a:off x="5017142" y="23058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4" name="Google Shape;214;p11">
            <a:extLst>
              <a:ext uri="{FF2B5EF4-FFF2-40B4-BE49-F238E27FC236}">
                <a16:creationId xmlns:a16="http://schemas.microsoft.com/office/drawing/2014/main" id="{184971B8-B846-2644-8159-84815FB9DAF2}"/>
              </a:ext>
            </a:extLst>
          </p:cNvPr>
          <p:cNvSpPr/>
          <p:nvPr userDrawn="1"/>
        </p:nvSpPr>
        <p:spPr>
          <a:xfrm>
            <a:off x="7248637" y="23058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5" name="Google Shape;215;p11">
            <a:extLst>
              <a:ext uri="{FF2B5EF4-FFF2-40B4-BE49-F238E27FC236}">
                <a16:creationId xmlns:a16="http://schemas.microsoft.com/office/drawing/2014/main" id="{3DEEEFD5-D396-F04F-B82C-24A176084B51}"/>
              </a:ext>
            </a:extLst>
          </p:cNvPr>
          <p:cNvSpPr/>
          <p:nvPr userDrawn="1"/>
        </p:nvSpPr>
        <p:spPr>
          <a:xfrm>
            <a:off x="9480132" y="23058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6" name="Google Shape;216;p11">
            <a:extLst>
              <a:ext uri="{FF2B5EF4-FFF2-40B4-BE49-F238E27FC236}">
                <a16:creationId xmlns:a16="http://schemas.microsoft.com/office/drawing/2014/main" id="{C9A2882B-D5F9-0446-8294-862F84E71990}"/>
              </a:ext>
            </a:extLst>
          </p:cNvPr>
          <p:cNvSpPr>
            <a:spLocks noGrp="1"/>
          </p:cNvSpPr>
          <p:nvPr>
            <p:ph type="pic" idx="29"/>
          </p:nvPr>
        </p:nvSpPr>
        <p:spPr>
          <a:xfrm>
            <a:off x="614751" y="23664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17" name="Google Shape;221;p11">
            <a:extLst>
              <a:ext uri="{FF2B5EF4-FFF2-40B4-BE49-F238E27FC236}">
                <a16:creationId xmlns:a16="http://schemas.microsoft.com/office/drawing/2014/main" id="{A23D15E0-E015-F64C-9BDE-199C40FF34C5}"/>
              </a:ext>
            </a:extLst>
          </p:cNvPr>
          <p:cNvSpPr/>
          <p:nvPr userDrawn="1"/>
        </p:nvSpPr>
        <p:spPr>
          <a:xfrm>
            <a:off x="554152" y="339096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8" name="Google Shape;222;p11">
            <a:extLst>
              <a:ext uri="{FF2B5EF4-FFF2-40B4-BE49-F238E27FC236}">
                <a16:creationId xmlns:a16="http://schemas.microsoft.com/office/drawing/2014/main" id="{16F74F3B-A597-CD4A-94D6-82830432E4AC}"/>
              </a:ext>
            </a:extLst>
          </p:cNvPr>
          <p:cNvSpPr/>
          <p:nvPr userDrawn="1"/>
        </p:nvSpPr>
        <p:spPr>
          <a:xfrm>
            <a:off x="2785646" y="339096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19" name="Google Shape;233;p11">
            <a:extLst>
              <a:ext uri="{FF2B5EF4-FFF2-40B4-BE49-F238E27FC236}">
                <a16:creationId xmlns:a16="http://schemas.microsoft.com/office/drawing/2014/main" id="{AD6AD509-DCCD-2040-A195-E72F1419C138}"/>
              </a:ext>
            </a:extLst>
          </p:cNvPr>
          <p:cNvSpPr/>
          <p:nvPr userDrawn="1"/>
        </p:nvSpPr>
        <p:spPr>
          <a:xfrm>
            <a:off x="5017142" y="339096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0" name="Google Shape;234;p11">
            <a:extLst>
              <a:ext uri="{FF2B5EF4-FFF2-40B4-BE49-F238E27FC236}">
                <a16:creationId xmlns:a16="http://schemas.microsoft.com/office/drawing/2014/main" id="{DCF61700-4B41-5546-B147-F9B8CCD7D608}"/>
              </a:ext>
            </a:extLst>
          </p:cNvPr>
          <p:cNvSpPr/>
          <p:nvPr userDrawn="1"/>
        </p:nvSpPr>
        <p:spPr>
          <a:xfrm>
            <a:off x="7248637" y="339096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1" name="Google Shape;235;p11">
            <a:extLst>
              <a:ext uri="{FF2B5EF4-FFF2-40B4-BE49-F238E27FC236}">
                <a16:creationId xmlns:a16="http://schemas.microsoft.com/office/drawing/2014/main" id="{03965D08-DA70-774A-ABA8-45A083DF6B01}"/>
              </a:ext>
            </a:extLst>
          </p:cNvPr>
          <p:cNvSpPr/>
          <p:nvPr userDrawn="1"/>
        </p:nvSpPr>
        <p:spPr>
          <a:xfrm>
            <a:off x="9480132" y="3390961"/>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2" name="Google Shape;236;p11">
            <a:extLst>
              <a:ext uri="{FF2B5EF4-FFF2-40B4-BE49-F238E27FC236}">
                <a16:creationId xmlns:a16="http://schemas.microsoft.com/office/drawing/2014/main" id="{D35F738D-C816-F845-BCB2-EA01280D2954}"/>
              </a:ext>
            </a:extLst>
          </p:cNvPr>
          <p:cNvSpPr>
            <a:spLocks noGrp="1"/>
          </p:cNvSpPr>
          <p:nvPr>
            <p:ph type="pic" idx="44"/>
          </p:nvPr>
        </p:nvSpPr>
        <p:spPr>
          <a:xfrm>
            <a:off x="614751" y="3451561"/>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23" name="Google Shape;241;p11">
            <a:extLst>
              <a:ext uri="{FF2B5EF4-FFF2-40B4-BE49-F238E27FC236}">
                <a16:creationId xmlns:a16="http://schemas.microsoft.com/office/drawing/2014/main" id="{A8F971EF-5366-7040-AFE0-AC8DBEEA2C6C}"/>
              </a:ext>
            </a:extLst>
          </p:cNvPr>
          <p:cNvSpPr/>
          <p:nvPr userDrawn="1"/>
        </p:nvSpPr>
        <p:spPr>
          <a:xfrm>
            <a:off x="554152" y="44760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4" name="Google Shape;242;p11">
            <a:extLst>
              <a:ext uri="{FF2B5EF4-FFF2-40B4-BE49-F238E27FC236}">
                <a16:creationId xmlns:a16="http://schemas.microsoft.com/office/drawing/2014/main" id="{E8ED1B3F-4DF0-6449-9565-28916383509C}"/>
              </a:ext>
            </a:extLst>
          </p:cNvPr>
          <p:cNvSpPr/>
          <p:nvPr userDrawn="1"/>
        </p:nvSpPr>
        <p:spPr>
          <a:xfrm>
            <a:off x="2785646" y="44760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5" name="Google Shape;253;p11">
            <a:extLst>
              <a:ext uri="{FF2B5EF4-FFF2-40B4-BE49-F238E27FC236}">
                <a16:creationId xmlns:a16="http://schemas.microsoft.com/office/drawing/2014/main" id="{0E5855A6-BFDA-8C4A-9439-008DD701CDAC}"/>
              </a:ext>
            </a:extLst>
          </p:cNvPr>
          <p:cNvSpPr/>
          <p:nvPr userDrawn="1"/>
        </p:nvSpPr>
        <p:spPr>
          <a:xfrm>
            <a:off x="5017142" y="44760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6" name="Google Shape;254;p11">
            <a:extLst>
              <a:ext uri="{FF2B5EF4-FFF2-40B4-BE49-F238E27FC236}">
                <a16:creationId xmlns:a16="http://schemas.microsoft.com/office/drawing/2014/main" id="{1C9C364E-C3B4-E44E-A843-CCCE47642992}"/>
              </a:ext>
            </a:extLst>
          </p:cNvPr>
          <p:cNvSpPr/>
          <p:nvPr userDrawn="1"/>
        </p:nvSpPr>
        <p:spPr>
          <a:xfrm>
            <a:off x="7248637" y="44760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7" name="Google Shape;255;p11">
            <a:extLst>
              <a:ext uri="{FF2B5EF4-FFF2-40B4-BE49-F238E27FC236}">
                <a16:creationId xmlns:a16="http://schemas.microsoft.com/office/drawing/2014/main" id="{6CDFFBEE-DA88-2241-A925-8B6AD3DD22B9}"/>
              </a:ext>
            </a:extLst>
          </p:cNvPr>
          <p:cNvSpPr/>
          <p:nvPr userDrawn="1"/>
        </p:nvSpPr>
        <p:spPr>
          <a:xfrm>
            <a:off x="9480132" y="4476095"/>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28" name="Google Shape;256;p11">
            <a:extLst>
              <a:ext uri="{FF2B5EF4-FFF2-40B4-BE49-F238E27FC236}">
                <a16:creationId xmlns:a16="http://schemas.microsoft.com/office/drawing/2014/main" id="{FE1565A6-6196-9F41-B09F-1895CD24D784}"/>
              </a:ext>
            </a:extLst>
          </p:cNvPr>
          <p:cNvSpPr>
            <a:spLocks noGrp="1"/>
          </p:cNvSpPr>
          <p:nvPr>
            <p:ph type="pic" idx="59"/>
          </p:nvPr>
        </p:nvSpPr>
        <p:spPr>
          <a:xfrm>
            <a:off x="614751" y="45366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29" name="Google Shape;261;p11">
            <a:extLst>
              <a:ext uri="{FF2B5EF4-FFF2-40B4-BE49-F238E27FC236}">
                <a16:creationId xmlns:a16="http://schemas.microsoft.com/office/drawing/2014/main" id="{5269A464-3B2A-8A4F-989E-32EF4BE49DBD}"/>
              </a:ext>
            </a:extLst>
          </p:cNvPr>
          <p:cNvSpPr/>
          <p:nvPr userDrawn="1"/>
        </p:nvSpPr>
        <p:spPr>
          <a:xfrm>
            <a:off x="554152" y="55612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0" name="Google Shape;262;p11">
            <a:extLst>
              <a:ext uri="{FF2B5EF4-FFF2-40B4-BE49-F238E27FC236}">
                <a16:creationId xmlns:a16="http://schemas.microsoft.com/office/drawing/2014/main" id="{2515C8B5-9D0D-2246-99C7-6BE1B7FF3BA6}"/>
              </a:ext>
            </a:extLst>
          </p:cNvPr>
          <p:cNvSpPr/>
          <p:nvPr userDrawn="1"/>
        </p:nvSpPr>
        <p:spPr>
          <a:xfrm>
            <a:off x="2785646" y="55612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1" name="Google Shape;273;p11">
            <a:extLst>
              <a:ext uri="{FF2B5EF4-FFF2-40B4-BE49-F238E27FC236}">
                <a16:creationId xmlns:a16="http://schemas.microsoft.com/office/drawing/2014/main" id="{545EE216-9203-C447-981A-4C847C77DC8F}"/>
              </a:ext>
            </a:extLst>
          </p:cNvPr>
          <p:cNvSpPr/>
          <p:nvPr userDrawn="1"/>
        </p:nvSpPr>
        <p:spPr>
          <a:xfrm>
            <a:off x="5017142" y="55612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2" name="Google Shape;274;p11">
            <a:extLst>
              <a:ext uri="{FF2B5EF4-FFF2-40B4-BE49-F238E27FC236}">
                <a16:creationId xmlns:a16="http://schemas.microsoft.com/office/drawing/2014/main" id="{B7F622FF-45BC-7C48-96A5-1CAB09803AD5}"/>
              </a:ext>
            </a:extLst>
          </p:cNvPr>
          <p:cNvSpPr/>
          <p:nvPr userDrawn="1"/>
        </p:nvSpPr>
        <p:spPr>
          <a:xfrm>
            <a:off x="7248637" y="55612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3" name="Google Shape;275;p11">
            <a:extLst>
              <a:ext uri="{FF2B5EF4-FFF2-40B4-BE49-F238E27FC236}">
                <a16:creationId xmlns:a16="http://schemas.microsoft.com/office/drawing/2014/main" id="{D44C13D7-0BEC-764A-B60E-E832FCD60A69}"/>
              </a:ext>
            </a:extLst>
          </p:cNvPr>
          <p:cNvSpPr/>
          <p:nvPr userDrawn="1"/>
        </p:nvSpPr>
        <p:spPr>
          <a:xfrm>
            <a:off x="9480132" y="5561228"/>
            <a:ext cx="730800" cy="730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lvl="0" algn="ctr">
              <a:lnSpc>
                <a:spcPct val="90000"/>
              </a:lnSpc>
            </a:pPr>
            <a:endParaRPr sz="2400">
              <a:latin typeface="Calibri" panose="020F0502020204030204"/>
              <a:ea typeface="Calibri"/>
              <a:cs typeface="Calibri"/>
              <a:sym typeface="Calibri"/>
            </a:endParaRPr>
          </a:p>
        </p:txBody>
      </p:sp>
      <p:sp>
        <p:nvSpPr>
          <p:cNvPr id="34" name="Google Shape;276;p11">
            <a:extLst>
              <a:ext uri="{FF2B5EF4-FFF2-40B4-BE49-F238E27FC236}">
                <a16:creationId xmlns:a16="http://schemas.microsoft.com/office/drawing/2014/main" id="{74FECD73-2977-7F45-864A-02E9D076F025}"/>
              </a:ext>
            </a:extLst>
          </p:cNvPr>
          <p:cNvSpPr>
            <a:spLocks noGrp="1"/>
          </p:cNvSpPr>
          <p:nvPr>
            <p:ph type="pic" idx="74"/>
          </p:nvPr>
        </p:nvSpPr>
        <p:spPr>
          <a:xfrm>
            <a:off x="614751" y="56218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35" name="Google Shape;196;p11">
            <a:extLst>
              <a:ext uri="{FF2B5EF4-FFF2-40B4-BE49-F238E27FC236}">
                <a16:creationId xmlns:a16="http://schemas.microsoft.com/office/drawing/2014/main" id="{423154A1-65EF-AF4A-A713-80C2D6D30AE2}"/>
              </a:ext>
            </a:extLst>
          </p:cNvPr>
          <p:cNvSpPr>
            <a:spLocks noGrp="1"/>
          </p:cNvSpPr>
          <p:nvPr>
            <p:ph type="pic" idx="75"/>
          </p:nvPr>
        </p:nvSpPr>
        <p:spPr>
          <a:xfrm>
            <a:off x="2846245" y="12812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36" name="Google Shape;216;p11">
            <a:extLst>
              <a:ext uri="{FF2B5EF4-FFF2-40B4-BE49-F238E27FC236}">
                <a16:creationId xmlns:a16="http://schemas.microsoft.com/office/drawing/2014/main" id="{D835CD4F-1CEE-6C4E-9AF5-02B318F93BC6}"/>
              </a:ext>
            </a:extLst>
          </p:cNvPr>
          <p:cNvSpPr>
            <a:spLocks noGrp="1"/>
          </p:cNvSpPr>
          <p:nvPr>
            <p:ph type="pic" idx="76"/>
          </p:nvPr>
        </p:nvSpPr>
        <p:spPr>
          <a:xfrm>
            <a:off x="2846245" y="23664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37" name="Google Shape;236;p11">
            <a:extLst>
              <a:ext uri="{FF2B5EF4-FFF2-40B4-BE49-F238E27FC236}">
                <a16:creationId xmlns:a16="http://schemas.microsoft.com/office/drawing/2014/main" id="{8D9FCF8F-7D4D-C745-A1AA-A7F6F7E2698B}"/>
              </a:ext>
            </a:extLst>
          </p:cNvPr>
          <p:cNvSpPr>
            <a:spLocks noGrp="1"/>
          </p:cNvSpPr>
          <p:nvPr>
            <p:ph type="pic" idx="77"/>
          </p:nvPr>
        </p:nvSpPr>
        <p:spPr>
          <a:xfrm>
            <a:off x="2846245" y="3451561"/>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38" name="Google Shape;256;p11">
            <a:extLst>
              <a:ext uri="{FF2B5EF4-FFF2-40B4-BE49-F238E27FC236}">
                <a16:creationId xmlns:a16="http://schemas.microsoft.com/office/drawing/2014/main" id="{042D00CD-8472-1249-95DF-C5845ACC6CA5}"/>
              </a:ext>
            </a:extLst>
          </p:cNvPr>
          <p:cNvSpPr>
            <a:spLocks noGrp="1"/>
          </p:cNvSpPr>
          <p:nvPr>
            <p:ph type="pic" idx="78"/>
          </p:nvPr>
        </p:nvSpPr>
        <p:spPr>
          <a:xfrm>
            <a:off x="2846245" y="45366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39" name="Google Shape;276;p11">
            <a:extLst>
              <a:ext uri="{FF2B5EF4-FFF2-40B4-BE49-F238E27FC236}">
                <a16:creationId xmlns:a16="http://schemas.microsoft.com/office/drawing/2014/main" id="{BE794B1E-834C-EA46-BD67-9E1C10733C6F}"/>
              </a:ext>
            </a:extLst>
          </p:cNvPr>
          <p:cNvSpPr>
            <a:spLocks noGrp="1"/>
          </p:cNvSpPr>
          <p:nvPr>
            <p:ph type="pic" idx="79"/>
          </p:nvPr>
        </p:nvSpPr>
        <p:spPr>
          <a:xfrm>
            <a:off x="2846245" y="56218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0" name="Google Shape;196;p11">
            <a:extLst>
              <a:ext uri="{FF2B5EF4-FFF2-40B4-BE49-F238E27FC236}">
                <a16:creationId xmlns:a16="http://schemas.microsoft.com/office/drawing/2014/main" id="{4FC05112-8C4B-A644-9DC9-017B632D8B00}"/>
              </a:ext>
            </a:extLst>
          </p:cNvPr>
          <p:cNvSpPr>
            <a:spLocks noGrp="1"/>
          </p:cNvSpPr>
          <p:nvPr>
            <p:ph type="pic" idx="80"/>
          </p:nvPr>
        </p:nvSpPr>
        <p:spPr>
          <a:xfrm>
            <a:off x="5077742" y="12812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1" name="Google Shape;216;p11">
            <a:extLst>
              <a:ext uri="{FF2B5EF4-FFF2-40B4-BE49-F238E27FC236}">
                <a16:creationId xmlns:a16="http://schemas.microsoft.com/office/drawing/2014/main" id="{8CE69407-347C-9443-9471-1CE99BDF1C90}"/>
              </a:ext>
            </a:extLst>
          </p:cNvPr>
          <p:cNvSpPr>
            <a:spLocks noGrp="1"/>
          </p:cNvSpPr>
          <p:nvPr>
            <p:ph type="pic" idx="81"/>
          </p:nvPr>
        </p:nvSpPr>
        <p:spPr>
          <a:xfrm>
            <a:off x="5077742" y="23664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2" name="Google Shape;236;p11">
            <a:extLst>
              <a:ext uri="{FF2B5EF4-FFF2-40B4-BE49-F238E27FC236}">
                <a16:creationId xmlns:a16="http://schemas.microsoft.com/office/drawing/2014/main" id="{D11C3696-A344-114E-997B-975DC2A5AAC9}"/>
              </a:ext>
            </a:extLst>
          </p:cNvPr>
          <p:cNvSpPr>
            <a:spLocks noGrp="1"/>
          </p:cNvSpPr>
          <p:nvPr>
            <p:ph type="pic" idx="82"/>
          </p:nvPr>
        </p:nvSpPr>
        <p:spPr>
          <a:xfrm>
            <a:off x="5077742" y="3451561"/>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3" name="Google Shape;256;p11">
            <a:extLst>
              <a:ext uri="{FF2B5EF4-FFF2-40B4-BE49-F238E27FC236}">
                <a16:creationId xmlns:a16="http://schemas.microsoft.com/office/drawing/2014/main" id="{F799981A-E74B-B54A-822C-BC436816B0BC}"/>
              </a:ext>
            </a:extLst>
          </p:cNvPr>
          <p:cNvSpPr>
            <a:spLocks noGrp="1"/>
          </p:cNvSpPr>
          <p:nvPr>
            <p:ph type="pic" idx="83"/>
          </p:nvPr>
        </p:nvSpPr>
        <p:spPr>
          <a:xfrm>
            <a:off x="5077742" y="45366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4" name="Google Shape;276;p11">
            <a:extLst>
              <a:ext uri="{FF2B5EF4-FFF2-40B4-BE49-F238E27FC236}">
                <a16:creationId xmlns:a16="http://schemas.microsoft.com/office/drawing/2014/main" id="{C6C84117-6FB7-504B-85AB-AE245775CFC3}"/>
              </a:ext>
            </a:extLst>
          </p:cNvPr>
          <p:cNvSpPr>
            <a:spLocks noGrp="1"/>
          </p:cNvSpPr>
          <p:nvPr>
            <p:ph type="pic" idx="84"/>
          </p:nvPr>
        </p:nvSpPr>
        <p:spPr>
          <a:xfrm>
            <a:off x="5077742" y="56218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5" name="Google Shape;196;p11">
            <a:extLst>
              <a:ext uri="{FF2B5EF4-FFF2-40B4-BE49-F238E27FC236}">
                <a16:creationId xmlns:a16="http://schemas.microsoft.com/office/drawing/2014/main" id="{153F7175-93E7-0D46-9DA4-E1F0EEEAD8BA}"/>
              </a:ext>
            </a:extLst>
          </p:cNvPr>
          <p:cNvSpPr>
            <a:spLocks noGrp="1"/>
          </p:cNvSpPr>
          <p:nvPr>
            <p:ph type="pic" idx="85"/>
          </p:nvPr>
        </p:nvSpPr>
        <p:spPr>
          <a:xfrm>
            <a:off x="7309236" y="12812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6" name="Google Shape;216;p11">
            <a:extLst>
              <a:ext uri="{FF2B5EF4-FFF2-40B4-BE49-F238E27FC236}">
                <a16:creationId xmlns:a16="http://schemas.microsoft.com/office/drawing/2014/main" id="{EC93F05C-4F36-B642-93E1-0C7E218940C5}"/>
              </a:ext>
            </a:extLst>
          </p:cNvPr>
          <p:cNvSpPr>
            <a:spLocks noGrp="1"/>
          </p:cNvSpPr>
          <p:nvPr>
            <p:ph type="pic" idx="86"/>
          </p:nvPr>
        </p:nvSpPr>
        <p:spPr>
          <a:xfrm>
            <a:off x="7309236" y="23664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7" name="Google Shape;236;p11">
            <a:extLst>
              <a:ext uri="{FF2B5EF4-FFF2-40B4-BE49-F238E27FC236}">
                <a16:creationId xmlns:a16="http://schemas.microsoft.com/office/drawing/2014/main" id="{D7C14448-E1D1-8F49-88B3-A32F1F011F5D}"/>
              </a:ext>
            </a:extLst>
          </p:cNvPr>
          <p:cNvSpPr>
            <a:spLocks noGrp="1"/>
          </p:cNvSpPr>
          <p:nvPr>
            <p:ph type="pic" idx="87"/>
          </p:nvPr>
        </p:nvSpPr>
        <p:spPr>
          <a:xfrm>
            <a:off x="7309236" y="3451561"/>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8" name="Google Shape;256;p11">
            <a:extLst>
              <a:ext uri="{FF2B5EF4-FFF2-40B4-BE49-F238E27FC236}">
                <a16:creationId xmlns:a16="http://schemas.microsoft.com/office/drawing/2014/main" id="{71B44EF4-C220-0046-BF22-7870E27CC505}"/>
              </a:ext>
            </a:extLst>
          </p:cNvPr>
          <p:cNvSpPr>
            <a:spLocks noGrp="1"/>
          </p:cNvSpPr>
          <p:nvPr>
            <p:ph type="pic" idx="88"/>
          </p:nvPr>
        </p:nvSpPr>
        <p:spPr>
          <a:xfrm>
            <a:off x="7309236" y="45366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49" name="Google Shape;276;p11">
            <a:extLst>
              <a:ext uri="{FF2B5EF4-FFF2-40B4-BE49-F238E27FC236}">
                <a16:creationId xmlns:a16="http://schemas.microsoft.com/office/drawing/2014/main" id="{B60E4222-606D-B543-9017-2C2C4FB2C4B1}"/>
              </a:ext>
            </a:extLst>
          </p:cNvPr>
          <p:cNvSpPr>
            <a:spLocks noGrp="1"/>
          </p:cNvSpPr>
          <p:nvPr>
            <p:ph type="pic" idx="89"/>
          </p:nvPr>
        </p:nvSpPr>
        <p:spPr>
          <a:xfrm>
            <a:off x="7309236" y="56218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50" name="Google Shape;196;p11">
            <a:extLst>
              <a:ext uri="{FF2B5EF4-FFF2-40B4-BE49-F238E27FC236}">
                <a16:creationId xmlns:a16="http://schemas.microsoft.com/office/drawing/2014/main" id="{7711866B-4B1C-0A4C-9296-1A52C673B4CC}"/>
              </a:ext>
            </a:extLst>
          </p:cNvPr>
          <p:cNvSpPr>
            <a:spLocks noGrp="1"/>
          </p:cNvSpPr>
          <p:nvPr>
            <p:ph type="pic" idx="90"/>
          </p:nvPr>
        </p:nvSpPr>
        <p:spPr>
          <a:xfrm>
            <a:off x="9540732" y="12812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51" name="Google Shape;216;p11">
            <a:extLst>
              <a:ext uri="{FF2B5EF4-FFF2-40B4-BE49-F238E27FC236}">
                <a16:creationId xmlns:a16="http://schemas.microsoft.com/office/drawing/2014/main" id="{67AB747B-76EE-D447-8237-0ADE1F22CF44}"/>
              </a:ext>
            </a:extLst>
          </p:cNvPr>
          <p:cNvSpPr>
            <a:spLocks noGrp="1"/>
          </p:cNvSpPr>
          <p:nvPr>
            <p:ph type="pic" idx="91"/>
          </p:nvPr>
        </p:nvSpPr>
        <p:spPr>
          <a:xfrm>
            <a:off x="9540732" y="23664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52" name="Google Shape;236;p11">
            <a:extLst>
              <a:ext uri="{FF2B5EF4-FFF2-40B4-BE49-F238E27FC236}">
                <a16:creationId xmlns:a16="http://schemas.microsoft.com/office/drawing/2014/main" id="{724CC0FF-58F7-444F-BE76-C37F77E4545A}"/>
              </a:ext>
            </a:extLst>
          </p:cNvPr>
          <p:cNvSpPr>
            <a:spLocks noGrp="1"/>
          </p:cNvSpPr>
          <p:nvPr>
            <p:ph type="pic" idx="92"/>
          </p:nvPr>
        </p:nvSpPr>
        <p:spPr>
          <a:xfrm>
            <a:off x="9540732" y="3451561"/>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53" name="Google Shape;256;p11">
            <a:extLst>
              <a:ext uri="{FF2B5EF4-FFF2-40B4-BE49-F238E27FC236}">
                <a16:creationId xmlns:a16="http://schemas.microsoft.com/office/drawing/2014/main" id="{8EF4FB90-BE40-8048-9471-D4DA1A61DF45}"/>
              </a:ext>
            </a:extLst>
          </p:cNvPr>
          <p:cNvSpPr>
            <a:spLocks noGrp="1"/>
          </p:cNvSpPr>
          <p:nvPr>
            <p:ph type="pic" idx="93"/>
          </p:nvPr>
        </p:nvSpPr>
        <p:spPr>
          <a:xfrm>
            <a:off x="9540732" y="4536695"/>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54" name="Google Shape;276;p11">
            <a:extLst>
              <a:ext uri="{FF2B5EF4-FFF2-40B4-BE49-F238E27FC236}">
                <a16:creationId xmlns:a16="http://schemas.microsoft.com/office/drawing/2014/main" id="{8805B1A0-FFAA-5342-867C-7B3DDE65D28B}"/>
              </a:ext>
            </a:extLst>
          </p:cNvPr>
          <p:cNvSpPr>
            <a:spLocks noGrp="1"/>
          </p:cNvSpPr>
          <p:nvPr>
            <p:ph type="pic" idx="94"/>
          </p:nvPr>
        </p:nvSpPr>
        <p:spPr>
          <a:xfrm>
            <a:off x="9540732" y="5621828"/>
            <a:ext cx="609600" cy="6096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667">
                <a:solidFill>
                  <a:schemeClr val="tx1"/>
                </a:solidFill>
                <a:latin typeface="+mn-lt"/>
              </a:defRPr>
            </a:lvl1pPr>
          </a:lstStyle>
          <a:p>
            <a:endParaRPr lang="en-US" dirty="0"/>
          </a:p>
        </p:txBody>
      </p:sp>
      <p:sp>
        <p:nvSpPr>
          <p:cNvPr id="62" name="Text Placeholder 4">
            <a:extLst>
              <a:ext uri="{FF2B5EF4-FFF2-40B4-BE49-F238E27FC236}">
                <a16:creationId xmlns:a16="http://schemas.microsoft.com/office/drawing/2014/main" id="{970715DB-676C-5244-960F-F130C1528438}"/>
              </a:ext>
            </a:extLst>
          </p:cNvPr>
          <p:cNvSpPr>
            <a:spLocks noGrp="1"/>
          </p:cNvSpPr>
          <p:nvPr>
            <p:ph type="body" sz="quarter" idx="119"/>
          </p:nvPr>
        </p:nvSpPr>
        <p:spPr>
          <a:xfrm>
            <a:off x="1390533" y="13601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3" name="Text Placeholder 4">
            <a:extLst>
              <a:ext uri="{FF2B5EF4-FFF2-40B4-BE49-F238E27FC236}">
                <a16:creationId xmlns:a16="http://schemas.microsoft.com/office/drawing/2014/main" id="{DC43072D-BFCF-9246-BC60-707B59B3E8DF}"/>
              </a:ext>
            </a:extLst>
          </p:cNvPr>
          <p:cNvSpPr>
            <a:spLocks noGrp="1"/>
          </p:cNvSpPr>
          <p:nvPr>
            <p:ph type="body" sz="quarter" idx="120"/>
          </p:nvPr>
        </p:nvSpPr>
        <p:spPr>
          <a:xfrm>
            <a:off x="1390533" y="15565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4" name="Text Placeholder 4">
            <a:extLst>
              <a:ext uri="{FF2B5EF4-FFF2-40B4-BE49-F238E27FC236}">
                <a16:creationId xmlns:a16="http://schemas.microsoft.com/office/drawing/2014/main" id="{5D18A8DC-1734-9448-99DA-4F4685EF236B}"/>
              </a:ext>
            </a:extLst>
          </p:cNvPr>
          <p:cNvSpPr>
            <a:spLocks noGrp="1"/>
          </p:cNvSpPr>
          <p:nvPr>
            <p:ph type="body" sz="quarter" idx="121"/>
          </p:nvPr>
        </p:nvSpPr>
        <p:spPr>
          <a:xfrm>
            <a:off x="1390533" y="24452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5" name="Text Placeholder 4">
            <a:extLst>
              <a:ext uri="{FF2B5EF4-FFF2-40B4-BE49-F238E27FC236}">
                <a16:creationId xmlns:a16="http://schemas.microsoft.com/office/drawing/2014/main" id="{5BD82DCF-760E-7F4F-A940-CE036250452F}"/>
              </a:ext>
            </a:extLst>
          </p:cNvPr>
          <p:cNvSpPr>
            <a:spLocks noGrp="1"/>
          </p:cNvSpPr>
          <p:nvPr>
            <p:ph type="body" sz="quarter" idx="122"/>
          </p:nvPr>
        </p:nvSpPr>
        <p:spPr>
          <a:xfrm>
            <a:off x="1390533" y="26417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6" name="Text Placeholder 4">
            <a:extLst>
              <a:ext uri="{FF2B5EF4-FFF2-40B4-BE49-F238E27FC236}">
                <a16:creationId xmlns:a16="http://schemas.microsoft.com/office/drawing/2014/main" id="{2DD8A558-ACBF-1B4C-9EEF-72E9767E43C3}"/>
              </a:ext>
            </a:extLst>
          </p:cNvPr>
          <p:cNvSpPr>
            <a:spLocks noGrp="1"/>
          </p:cNvSpPr>
          <p:nvPr>
            <p:ph type="body" sz="quarter" idx="123"/>
          </p:nvPr>
        </p:nvSpPr>
        <p:spPr>
          <a:xfrm>
            <a:off x="1390533" y="3530369"/>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7" name="Text Placeholder 4">
            <a:extLst>
              <a:ext uri="{FF2B5EF4-FFF2-40B4-BE49-F238E27FC236}">
                <a16:creationId xmlns:a16="http://schemas.microsoft.com/office/drawing/2014/main" id="{0B4ECCD1-A118-8D45-9F0F-D4545BBB83CB}"/>
              </a:ext>
            </a:extLst>
          </p:cNvPr>
          <p:cNvSpPr>
            <a:spLocks noGrp="1"/>
          </p:cNvSpPr>
          <p:nvPr>
            <p:ph type="body" sz="quarter" idx="124"/>
          </p:nvPr>
        </p:nvSpPr>
        <p:spPr>
          <a:xfrm>
            <a:off x="1390533" y="3726855"/>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8" name="Text Placeholder 4">
            <a:extLst>
              <a:ext uri="{FF2B5EF4-FFF2-40B4-BE49-F238E27FC236}">
                <a16:creationId xmlns:a16="http://schemas.microsoft.com/office/drawing/2014/main" id="{32A87222-7854-4E40-B0A5-F8D4AC232A03}"/>
              </a:ext>
            </a:extLst>
          </p:cNvPr>
          <p:cNvSpPr>
            <a:spLocks noGrp="1"/>
          </p:cNvSpPr>
          <p:nvPr>
            <p:ph type="body" sz="quarter" idx="125"/>
          </p:nvPr>
        </p:nvSpPr>
        <p:spPr>
          <a:xfrm>
            <a:off x="1390533" y="46155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9" name="Text Placeholder 4">
            <a:extLst>
              <a:ext uri="{FF2B5EF4-FFF2-40B4-BE49-F238E27FC236}">
                <a16:creationId xmlns:a16="http://schemas.microsoft.com/office/drawing/2014/main" id="{7F2491BD-96F6-654D-A5CA-CC91A3E59314}"/>
              </a:ext>
            </a:extLst>
          </p:cNvPr>
          <p:cNvSpPr>
            <a:spLocks noGrp="1"/>
          </p:cNvSpPr>
          <p:nvPr>
            <p:ph type="body" sz="quarter" idx="126"/>
          </p:nvPr>
        </p:nvSpPr>
        <p:spPr>
          <a:xfrm>
            <a:off x="1390533" y="48119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0" name="Text Placeholder 4">
            <a:extLst>
              <a:ext uri="{FF2B5EF4-FFF2-40B4-BE49-F238E27FC236}">
                <a16:creationId xmlns:a16="http://schemas.microsoft.com/office/drawing/2014/main" id="{3EE05B5D-CB51-B14D-935C-67BABD85C52E}"/>
              </a:ext>
            </a:extLst>
          </p:cNvPr>
          <p:cNvSpPr>
            <a:spLocks noGrp="1"/>
          </p:cNvSpPr>
          <p:nvPr>
            <p:ph type="body" sz="quarter" idx="127"/>
          </p:nvPr>
        </p:nvSpPr>
        <p:spPr>
          <a:xfrm>
            <a:off x="1390533" y="57006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1" name="Text Placeholder 4">
            <a:extLst>
              <a:ext uri="{FF2B5EF4-FFF2-40B4-BE49-F238E27FC236}">
                <a16:creationId xmlns:a16="http://schemas.microsoft.com/office/drawing/2014/main" id="{349362CC-6166-8943-814F-DB33B14F7B9E}"/>
              </a:ext>
            </a:extLst>
          </p:cNvPr>
          <p:cNvSpPr>
            <a:spLocks noGrp="1"/>
          </p:cNvSpPr>
          <p:nvPr>
            <p:ph type="body" sz="quarter" idx="128"/>
          </p:nvPr>
        </p:nvSpPr>
        <p:spPr>
          <a:xfrm>
            <a:off x="1390533" y="58971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2" name="Text Placeholder 4">
            <a:extLst>
              <a:ext uri="{FF2B5EF4-FFF2-40B4-BE49-F238E27FC236}">
                <a16:creationId xmlns:a16="http://schemas.microsoft.com/office/drawing/2014/main" id="{1DA236B5-8EA7-F244-9F72-29C438C137D7}"/>
              </a:ext>
            </a:extLst>
          </p:cNvPr>
          <p:cNvSpPr>
            <a:spLocks noGrp="1"/>
          </p:cNvSpPr>
          <p:nvPr>
            <p:ph type="body" sz="quarter" idx="129"/>
          </p:nvPr>
        </p:nvSpPr>
        <p:spPr>
          <a:xfrm>
            <a:off x="3622028" y="13601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3" name="Text Placeholder 4">
            <a:extLst>
              <a:ext uri="{FF2B5EF4-FFF2-40B4-BE49-F238E27FC236}">
                <a16:creationId xmlns:a16="http://schemas.microsoft.com/office/drawing/2014/main" id="{CE194F1F-A126-A749-9D92-F526E0AA1AFF}"/>
              </a:ext>
            </a:extLst>
          </p:cNvPr>
          <p:cNvSpPr>
            <a:spLocks noGrp="1"/>
          </p:cNvSpPr>
          <p:nvPr>
            <p:ph type="body" sz="quarter" idx="130"/>
          </p:nvPr>
        </p:nvSpPr>
        <p:spPr>
          <a:xfrm>
            <a:off x="3622028" y="15565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4" name="Text Placeholder 4">
            <a:extLst>
              <a:ext uri="{FF2B5EF4-FFF2-40B4-BE49-F238E27FC236}">
                <a16:creationId xmlns:a16="http://schemas.microsoft.com/office/drawing/2014/main" id="{5E897A37-8ADD-924F-9F7B-4D39701DDC68}"/>
              </a:ext>
            </a:extLst>
          </p:cNvPr>
          <p:cNvSpPr>
            <a:spLocks noGrp="1"/>
          </p:cNvSpPr>
          <p:nvPr>
            <p:ph type="body" sz="quarter" idx="131"/>
          </p:nvPr>
        </p:nvSpPr>
        <p:spPr>
          <a:xfrm>
            <a:off x="3622028" y="24452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5" name="Text Placeholder 4">
            <a:extLst>
              <a:ext uri="{FF2B5EF4-FFF2-40B4-BE49-F238E27FC236}">
                <a16:creationId xmlns:a16="http://schemas.microsoft.com/office/drawing/2014/main" id="{C6427219-0E93-EE4E-BA6D-D402DE5E280D}"/>
              </a:ext>
            </a:extLst>
          </p:cNvPr>
          <p:cNvSpPr>
            <a:spLocks noGrp="1"/>
          </p:cNvSpPr>
          <p:nvPr>
            <p:ph type="body" sz="quarter" idx="132"/>
          </p:nvPr>
        </p:nvSpPr>
        <p:spPr>
          <a:xfrm>
            <a:off x="3622028" y="26417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6" name="Text Placeholder 4">
            <a:extLst>
              <a:ext uri="{FF2B5EF4-FFF2-40B4-BE49-F238E27FC236}">
                <a16:creationId xmlns:a16="http://schemas.microsoft.com/office/drawing/2014/main" id="{C38A2D25-02F1-E245-8449-33A949539277}"/>
              </a:ext>
            </a:extLst>
          </p:cNvPr>
          <p:cNvSpPr>
            <a:spLocks noGrp="1"/>
          </p:cNvSpPr>
          <p:nvPr>
            <p:ph type="body" sz="quarter" idx="133"/>
          </p:nvPr>
        </p:nvSpPr>
        <p:spPr>
          <a:xfrm>
            <a:off x="3622028" y="3530369"/>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7" name="Text Placeholder 4">
            <a:extLst>
              <a:ext uri="{FF2B5EF4-FFF2-40B4-BE49-F238E27FC236}">
                <a16:creationId xmlns:a16="http://schemas.microsoft.com/office/drawing/2014/main" id="{4165DDE5-9F59-8648-B101-F0B738FE57B7}"/>
              </a:ext>
            </a:extLst>
          </p:cNvPr>
          <p:cNvSpPr>
            <a:spLocks noGrp="1"/>
          </p:cNvSpPr>
          <p:nvPr>
            <p:ph type="body" sz="quarter" idx="134"/>
          </p:nvPr>
        </p:nvSpPr>
        <p:spPr>
          <a:xfrm>
            <a:off x="3622028" y="3726855"/>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8" name="Text Placeholder 4">
            <a:extLst>
              <a:ext uri="{FF2B5EF4-FFF2-40B4-BE49-F238E27FC236}">
                <a16:creationId xmlns:a16="http://schemas.microsoft.com/office/drawing/2014/main" id="{44BF9CC3-88B9-934E-9D35-70D451F0ACFA}"/>
              </a:ext>
            </a:extLst>
          </p:cNvPr>
          <p:cNvSpPr>
            <a:spLocks noGrp="1"/>
          </p:cNvSpPr>
          <p:nvPr>
            <p:ph type="body" sz="quarter" idx="135"/>
          </p:nvPr>
        </p:nvSpPr>
        <p:spPr>
          <a:xfrm>
            <a:off x="3622028" y="46155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79" name="Text Placeholder 4">
            <a:extLst>
              <a:ext uri="{FF2B5EF4-FFF2-40B4-BE49-F238E27FC236}">
                <a16:creationId xmlns:a16="http://schemas.microsoft.com/office/drawing/2014/main" id="{ADD788A5-0DB5-AB4E-857F-5B669A15F82E}"/>
              </a:ext>
            </a:extLst>
          </p:cNvPr>
          <p:cNvSpPr>
            <a:spLocks noGrp="1"/>
          </p:cNvSpPr>
          <p:nvPr>
            <p:ph type="body" sz="quarter" idx="136"/>
          </p:nvPr>
        </p:nvSpPr>
        <p:spPr>
          <a:xfrm>
            <a:off x="3622028" y="48119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0" name="Text Placeholder 4">
            <a:extLst>
              <a:ext uri="{FF2B5EF4-FFF2-40B4-BE49-F238E27FC236}">
                <a16:creationId xmlns:a16="http://schemas.microsoft.com/office/drawing/2014/main" id="{67DD9F61-D308-DB4F-83C4-9F63DC5F4458}"/>
              </a:ext>
            </a:extLst>
          </p:cNvPr>
          <p:cNvSpPr>
            <a:spLocks noGrp="1"/>
          </p:cNvSpPr>
          <p:nvPr>
            <p:ph type="body" sz="quarter" idx="137"/>
          </p:nvPr>
        </p:nvSpPr>
        <p:spPr>
          <a:xfrm>
            <a:off x="3622028" y="57006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1" name="Text Placeholder 4">
            <a:extLst>
              <a:ext uri="{FF2B5EF4-FFF2-40B4-BE49-F238E27FC236}">
                <a16:creationId xmlns:a16="http://schemas.microsoft.com/office/drawing/2014/main" id="{62CCC61E-8D91-CE4F-A5F5-FDC0BDEFB4B9}"/>
              </a:ext>
            </a:extLst>
          </p:cNvPr>
          <p:cNvSpPr>
            <a:spLocks noGrp="1"/>
          </p:cNvSpPr>
          <p:nvPr>
            <p:ph type="body" sz="quarter" idx="138"/>
          </p:nvPr>
        </p:nvSpPr>
        <p:spPr>
          <a:xfrm>
            <a:off x="3622028" y="58971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2" name="Text Placeholder 4">
            <a:extLst>
              <a:ext uri="{FF2B5EF4-FFF2-40B4-BE49-F238E27FC236}">
                <a16:creationId xmlns:a16="http://schemas.microsoft.com/office/drawing/2014/main" id="{B52EB88B-3ED1-834B-86A1-2A8903D1DF39}"/>
              </a:ext>
            </a:extLst>
          </p:cNvPr>
          <p:cNvSpPr>
            <a:spLocks noGrp="1"/>
          </p:cNvSpPr>
          <p:nvPr>
            <p:ph type="body" sz="quarter" idx="139"/>
          </p:nvPr>
        </p:nvSpPr>
        <p:spPr>
          <a:xfrm>
            <a:off x="5853524" y="13601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3" name="Text Placeholder 4">
            <a:extLst>
              <a:ext uri="{FF2B5EF4-FFF2-40B4-BE49-F238E27FC236}">
                <a16:creationId xmlns:a16="http://schemas.microsoft.com/office/drawing/2014/main" id="{3EF69034-7817-6845-9F19-CDA27B0DAA84}"/>
              </a:ext>
            </a:extLst>
          </p:cNvPr>
          <p:cNvSpPr>
            <a:spLocks noGrp="1"/>
          </p:cNvSpPr>
          <p:nvPr>
            <p:ph type="body" sz="quarter" idx="140"/>
          </p:nvPr>
        </p:nvSpPr>
        <p:spPr>
          <a:xfrm>
            <a:off x="5853524" y="15565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4" name="Text Placeholder 4">
            <a:extLst>
              <a:ext uri="{FF2B5EF4-FFF2-40B4-BE49-F238E27FC236}">
                <a16:creationId xmlns:a16="http://schemas.microsoft.com/office/drawing/2014/main" id="{B1A5908F-6820-E243-8D55-1BCBE5A20AE7}"/>
              </a:ext>
            </a:extLst>
          </p:cNvPr>
          <p:cNvSpPr>
            <a:spLocks noGrp="1"/>
          </p:cNvSpPr>
          <p:nvPr>
            <p:ph type="body" sz="quarter" idx="141"/>
          </p:nvPr>
        </p:nvSpPr>
        <p:spPr>
          <a:xfrm>
            <a:off x="5853524" y="24452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5" name="Text Placeholder 4">
            <a:extLst>
              <a:ext uri="{FF2B5EF4-FFF2-40B4-BE49-F238E27FC236}">
                <a16:creationId xmlns:a16="http://schemas.microsoft.com/office/drawing/2014/main" id="{E250873E-D332-044A-A584-BDEF6871E5FE}"/>
              </a:ext>
            </a:extLst>
          </p:cNvPr>
          <p:cNvSpPr>
            <a:spLocks noGrp="1"/>
          </p:cNvSpPr>
          <p:nvPr>
            <p:ph type="body" sz="quarter" idx="142"/>
          </p:nvPr>
        </p:nvSpPr>
        <p:spPr>
          <a:xfrm>
            <a:off x="5853524" y="26417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6" name="Text Placeholder 4">
            <a:extLst>
              <a:ext uri="{FF2B5EF4-FFF2-40B4-BE49-F238E27FC236}">
                <a16:creationId xmlns:a16="http://schemas.microsoft.com/office/drawing/2014/main" id="{76CD1FCA-1D0E-7342-BC49-05894008B670}"/>
              </a:ext>
            </a:extLst>
          </p:cNvPr>
          <p:cNvSpPr>
            <a:spLocks noGrp="1"/>
          </p:cNvSpPr>
          <p:nvPr>
            <p:ph type="body" sz="quarter" idx="143"/>
          </p:nvPr>
        </p:nvSpPr>
        <p:spPr>
          <a:xfrm>
            <a:off x="5853524" y="3530369"/>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7" name="Text Placeholder 4">
            <a:extLst>
              <a:ext uri="{FF2B5EF4-FFF2-40B4-BE49-F238E27FC236}">
                <a16:creationId xmlns:a16="http://schemas.microsoft.com/office/drawing/2014/main" id="{7AD84338-2FAB-6F4E-BE6B-9918232C2885}"/>
              </a:ext>
            </a:extLst>
          </p:cNvPr>
          <p:cNvSpPr>
            <a:spLocks noGrp="1"/>
          </p:cNvSpPr>
          <p:nvPr>
            <p:ph type="body" sz="quarter" idx="144"/>
          </p:nvPr>
        </p:nvSpPr>
        <p:spPr>
          <a:xfrm>
            <a:off x="5853524" y="3726855"/>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8" name="Text Placeholder 4">
            <a:extLst>
              <a:ext uri="{FF2B5EF4-FFF2-40B4-BE49-F238E27FC236}">
                <a16:creationId xmlns:a16="http://schemas.microsoft.com/office/drawing/2014/main" id="{6020EC43-517A-5540-8B0B-E0DEE3703645}"/>
              </a:ext>
            </a:extLst>
          </p:cNvPr>
          <p:cNvSpPr>
            <a:spLocks noGrp="1"/>
          </p:cNvSpPr>
          <p:nvPr>
            <p:ph type="body" sz="quarter" idx="145"/>
          </p:nvPr>
        </p:nvSpPr>
        <p:spPr>
          <a:xfrm>
            <a:off x="5853524" y="46155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9" name="Text Placeholder 4">
            <a:extLst>
              <a:ext uri="{FF2B5EF4-FFF2-40B4-BE49-F238E27FC236}">
                <a16:creationId xmlns:a16="http://schemas.microsoft.com/office/drawing/2014/main" id="{85520582-8B78-A94F-BD14-A0AA447AB0DB}"/>
              </a:ext>
            </a:extLst>
          </p:cNvPr>
          <p:cNvSpPr>
            <a:spLocks noGrp="1"/>
          </p:cNvSpPr>
          <p:nvPr>
            <p:ph type="body" sz="quarter" idx="146"/>
          </p:nvPr>
        </p:nvSpPr>
        <p:spPr>
          <a:xfrm>
            <a:off x="5853524" y="48119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0" name="Text Placeholder 4">
            <a:extLst>
              <a:ext uri="{FF2B5EF4-FFF2-40B4-BE49-F238E27FC236}">
                <a16:creationId xmlns:a16="http://schemas.microsoft.com/office/drawing/2014/main" id="{6DEC2D95-7C33-224B-81C9-7FE987DC812B}"/>
              </a:ext>
            </a:extLst>
          </p:cNvPr>
          <p:cNvSpPr>
            <a:spLocks noGrp="1"/>
          </p:cNvSpPr>
          <p:nvPr>
            <p:ph type="body" sz="quarter" idx="147"/>
          </p:nvPr>
        </p:nvSpPr>
        <p:spPr>
          <a:xfrm>
            <a:off x="5853524" y="57006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1" name="Text Placeholder 4">
            <a:extLst>
              <a:ext uri="{FF2B5EF4-FFF2-40B4-BE49-F238E27FC236}">
                <a16:creationId xmlns:a16="http://schemas.microsoft.com/office/drawing/2014/main" id="{DF8C7EC9-2CE9-F349-B316-31BB637D4B96}"/>
              </a:ext>
            </a:extLst>
          </p:cNvPr>
          <p:cNvSpPr>
            <a:spLocks noGrp="1"/>
          </p:cNvSpPr>
          <p:nvPr>
            <p:ph type="body" sz="quarter" idx="148"/>
          </p:nvPr>
        </p:nvSpPr>
        <p:spPr>
          <a:xfrm>
            <a:off x="5853524" y="58971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2" name="Text Placeholder 4">
            <a:extLst>
              <a:ext uri="{FF2B5EF4-FFF2-40B4-BE49-F238E27FC236}">
                <a16:creationId xmlns:a16="http://schemas.microsoft.com/office/drawing/2014/main" id="{42555915-527C-5740-9ED1-877909190267}"/>
              </a:ext>
            </a:extLst>
          </p:cNvPr>
          <p:cNvSpPr>
            <a:spLocks noGrp="1"/>
          </p:cNvSpPr>
          <p:nvPr>
            <p:ph type="body" sz="quarter" idx="149"/>
          </p:nvPr>
        </p:nvSpPr>
        <p:spPr>
          <a:xfrm>
            <a:off x="8085019" y="13601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3" name="Text Placeholder 4">
            <a:extLst>
              <a:ext uri="{FF2B5EF4-FFF2-40B4-BE49-F238E27FC236}">
                <a16:creationId xmlns:a16="http://schemas.microsoft.com/office/drawing/2014/main" id="{CD3AF1FD-A4DA-B042-8396-7FD75E035A35}"/>
              </a:ext>
            </a:extLst>
          </p:cNvPr>
          <p:cNvSpPr>
            <a:spLocks noGrp="1"/>
          </p:cNvSpPr>
          <p:nvPr>
            <p:ph type="body" sz="quarter" idx="150"/>
          </p:nvPr>
        </p:nvSpPr>
        <p:spPr>
          <a:xfrm>
            <a:off x="8085019" y="15565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4" name="Text Placeholder 4">
            <a:extLst>
              <a:ext uri="{FF2B5EF4-FFF2-40B4-BE49-F238E27FC236}">
                <a16:creationId xmlns:a16="http://schemas.microsoft.com/office/drawing/2014/main" id="{EACC6ED1-EE19-D248-A535-247DA720555D}"/>
              </a:ext>
            </a:extLst>
          </p:cNvPr>
          <p:cNvSpPr>
            <a:spLocks noGrp="1"/>
          </p:cNvSpPr>
          <p:nvPr>
            <p:ph type="body" sz="quarter" idx="151"/>
          </p:nvPr>
        </p:nvSpPr>
        <p:spPr>
          <a:xfrm>
            <a:off x="8085019" y="24452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5" name="Text Placeholder 4">
            <a:extLst>
              <a:ext uri="{FF2B5EF4-FFF2-40B4-BE49-F238E27FC236}">
                <a16:creationId xmlns:a16="http://schemas.microsoft.com/office/drawing/2014/main" id="{F1335DC2-FC09-9C45-AC8E-35E4070806A4}"/>
              </a:ext>
            </a:extLst>
          </p:cNvPr>
          <p:cNvSpPr>
            <a:spLocks noGrp="1"/>
          </p:cNvSpPr>
          <p:nvPr>
            <p:ph type="body" sz="quarter" idx="152"/>
          </p:nvPr>
        </p:nvSpPr>
        <p:spPr>
          <a:xfrm>
            <a:off x="8085019" y="26417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6" name="Text Placeholder 4">
            <a:extLst>
              <a:ext uri="{FF2B5EF4-FFF2-40B4-BE49-F238E27FC236}">
                <a16:creationId xmlns:a16="http://schemas.microsoft.com/office/drawing/2014/main" id="{63C325DC-021A-5344-8D3E-C8A3261DF7AB}"/>
              </a:ext>
            </a:extLst>
          </p:cNvPr>
          <p:cNvSpPr>
            <a:spLocks noGrp="1"/>
          </p:cNvSpPr>
          <p:nvPr>
            <p:ph type="body" sz="quarter" idx="153"/>
          </p:nvPr>
        </p:nvSpPr>
        <p:spPr>
          <a:xfrm>
            <a:off x="8085019" y="3530369"/>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7" name="Text Placeholder 4">
            <a:extLst>
              <a:ext uri="{FF2B5EF4-FFF2-40B4-BE49-F238E27FC236}">
                <a16:creationId xmlns:a16="http://schemas.microsoft.com/office/drawing/2014/main" id="{566E7F35-DB09-2A47-9FDF-7F96EDF46FED}"/>
              </a:ext>
            </a:extLst>
          </p:cNvPr>
          <p:cNvSpPr>
            <a:spLocks noGrp="1"/>
          </p:cNvSpPr>
          <p:nvPr>
            <p:ph type="body" sz="quarter" idx="154"/>
          </p:nvPr>
        </p:nvSpPr>
        <p:spPr>
          <a:xfrm>
            <a:off x="8085019" y="3726855"/>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8" name="Text Placeholder 4">
            <a:extLst>
              <a:ext uri="{FF2B5EF4-FFF2-40B4-BE49-F238E27FC236}">
                <a16:creationId xmlns:a16="http://schemas.microsoft.com/office/drawing/2014/main" id="{0434B83F-C6FA-1345-85C4-ADFF11AA0FE5}"/>
              </a:ext>
            </a:extLst>
          </p:cNvPr>
          <p:cNvSpPr>
            <a:spLocks noGrp="1"/>
          </p:cNvSpPr>
          <p:nvPr>
            <p:ph type="body" sz="quarter" idx="155"/>
          </p:nvPr>
        </p:nvSpPr>
        <p:spPr>
          <a:xfrm>
            <a:off x="8085019" y="46155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9" name="Text Placeholder 4">
            <a:extLst>
              <a:ext uri="{FF2B5EF4-FFF2-40B4-BE49-F238E27FC236}">
                <a16:creationId xmlns:a16="http://schemas.microsoft.com/office/drawing/2014/main" id="{5B7E0CAC-DE0C-7A48-B07D-4EF0E115B812}"/>
              </a:ext>
            </a:extLst>
          </p:cNvPr>
          <p:cNvSpPr>
            <a:spLocks noGrp="1"/>
          </p:cNvSpPr>
          <p:nvPr>
            <p:ph type="body" sz="quarter" idx="156"/>
          </p:nvPr>
        </p:nvSpPr>
        <p:spPr>
          <a:xfrm>
            <a:off x="8085019" y="48119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0" name="Text Placeholder 4">
            <a:extLst>
              <a:ext uri="{FF2B5EF4-FFF2-40B4-BE49-F238E27FC236}">
                <a16:creationId xmlns:a16="http://schemas.microsoft.com/office/drawing/2014/main" id="{C8C0B3D5-6465-0146-9870-48BB1313D43C}"/>
              </a:ext>
            </a:extLst>
          </p:cNvPr>
          <p:cNvSpPr>
            <a:spLocks noGrp="1"/>
          </p:cNvSpPr>
          <p:nvPr>
            <p:ph type="body" sz="quarter" idx="157"/>
          </p:nvPr>
        </p:nvSpPr>
        <p:spPr>
          <a:xfrm>
            <a:off x="8085019" y="57006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1" name="Text Placeholder 4">
            <a:extLst>
              <a:ext uri="{FF2B5EF4-FFF2-40B4-BE49-F238E27FC236}">
                <a16:creationId xmlns:a16="http://schemas.microsoft.com/office/drawing/2014/main" id="{8B40B5BF-26AF-9147-98CA-70D541C5EA41}"/>
              </a:ext>
            </a:extLst>
          </p:cNvPr>
          <p:cNvSpPr>
            <a:spLocks noGrp="1"/>
          </p:cNvSpPr>
          <p:nvPr>
            <p:ph type="body" sz="quarter" idx="158"/>
          </p:nvPr>
        </p:nvSpPr>
        <p:spPr>
          <a:xfrm>
            <a:off x="8085019" y="58971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2" name="Text Placeholder 4">
            <a:extLst>
              <a:ext uri="{FF2B5EF4-FFF2-40B4-BE49-F238E27FC236}">
                <a16:creationId xmlns:a16="http://schemas.microsoft.com/office/drawing/2014/main" id="{0F524738-9F34-FE42-8C87-51AB21CDA425}"/>
              </a:ext>
            </a:extLst>
          </p:cNvPr>
          <p:cNvSpPr>
            <a:spLocks noGrp="1"/>
          </p:cNvSpPr>
          <p:nvPr>
            <p:ph type="body" sz="quarter" idx="159"/>
          </p:nvPr>
        </p:nvSpPr>
        <p:spPr>
          <a:xfrm>
            <a:off x="10316514" y="13601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3" name="Text Placeholder 4">
            <a:extLst>
              <a:ext uri="{FF2B5EF4-FFF2-40B4-BE49-F238E27FC236}">
                <a16:creationId xmlns:a16="http://schemas.microsoft.com/office/drawing/2014/main" id="{80AF4ACD-963C-F042-B68E-A8888BED9A5D}"/>
              </a:ext>
            </a:extLst>
          </p:cNvPr>
          <p:cNvSpPr>
            <a:spLocks noGrp="1"/>
          </p:cNvSpPr>
          <p:nvPr>
            <p:ph type="body" sz="quarter" idx="160"/>
          </p:nvPr>
        </p:nvSpPr>
        <p:spPr>
          <a:xfrm>
            <a:off x="10316514" y="15565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4" name="Text Placeholder 4">
            <a:extLst>
              <a:ext uri="{FF2B5EF4-FFF2-40B4-BE49-F238E27FC236}">
                <a16:creationId xmlns:a16="http://schemas.microsoft.com/office/drawing/2014/main" id="{8B6935EA-00D1-7A4D-948E-3DD6E8453DDE}"/>
              </a:ext>
            </a:extLst>
          </p:cNvPr>
          <p:cNvSpPr>
            <a:spLocks noGrp="1"/>
          </p:cNvSpPr>
          <p:nvPr>
            <p:ph type="body" sz="quarter" idx="161"/>
          </p:nvPr>
        </p:nvSpPr>
        <p:spPr>
          <a:xfrm>
            <a:off x="10316514" y="24452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5" name="Text Placeholder 4">
            <a:extLst>
              <a:ext uri="{FF2B5EF4-FFF2-40B4-BE49-F238E27FC236}">
                <a16:creationId xmlns:a16="http://schemas.microsoft.com/office/drawing/2014/main" id="{C7453859-8C24-0640-BD01-8C9661243FEA}"/>
              </a:ext>
            </a:extLst>
          </p:cNvPr>
          <p:cNvSpPr>
            <a:spLocks noGrp="1"/>
          </p:cNvSpPr>
          <p:nvPr>
            <p:ph type="body" sz="quarter" idx="162"/>
          </p:nvPr>
        </p:nvSpPr>
        <p:spPr>
          <a:xfrm>
            <a:off x="10316514" y="26417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6" name="Text Placeholder 4">
            <a:extLst>
              <a:ext uri="{FF2B5EF4-FFF2-40B4-BE49-F238E27FC236}">
                <a16:creationId xmlns:a16="http://schemas.microsoft.com/office/drawing/2014/main" id="{525B9B07-D3D9-0749-B7B4-9E91A6B50B4D}"/>
              </a:ext>
            </a:extLst>
          </p:cNvPr>
          <p:cNvSpPr>
            <a:spLocks noGrp="1"/>
          </p:cNvSpPr>
          <p:nvPr>
            <p:ph type="body" sz="quarter" idx="163"/>
          </p:nvPr>
        </p:nvSpPr>
        <p:spPr>
          <a:xfrm>
            <a:off x="10316514" y="3530369"/>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7" name="Text Placeholder 4">
            <a:extLst>
              <a:ext uri="{FF2B5EF4-FFF2-40B4-BE49-F238E27FC236}">
                <a16:creationId xmlns:a16="http://schemas.microsoft.com/office/drawing/2014/main" id="{8E923BB4-8BE3-DF44-BE0B-F2465CD80F28}"/>
              </a:ext>
            </a:extLst>
          </p:cNvPr>
          <p:cNvSpPr>
            <a:spLocks noGrp="1"/>
          </p:cNvSpPr>
          <p:nvPr>
            <p:ph type="body" sz="quarter" idx="164"/>
          </p:nvPr>
        </p:nvSpPr>
        <p:spPr>
          <a:xfrm>
            <a:off x="10316514" y="3726855"/>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8" name="Text Placeholder 4">
            <a:extLst>
              <a:ext uri="{FF2B5EF4-FFF2-40B4-BE49-F238E27FC236}">
                <a16:creationId xmlns:a16="http://schemas.microsoft.com/office/drawing/2014/main" id="{DFC43024-2F77-CE42-8762-81656A465F0A}"/>
              </a:ext>
            </a:extLst>
          </p:cNvPr>
          <p:cNvSpPr>
            <a:spLocks noGrp="1"/>
          </p:cNvSpPr>
          <p:nvPr>
            <p:ph type="body" sz="quarter" idx="165"/>
          </p:nvPr>
        </p:nvSpPr>
        <p:spPr>
          <a:xfrm>
            <a:off x="10316514" y="4615503"/>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9" name="Text Placeholder 4">
            <a:extLst>
              <a:ext uri="{FF2B5EF4-FFF2-40B4-BE49-F238E27FC236}">
                <a16:creationId xmlns:a16="http://schemas.microsoft.com/office/drawing/2014/main" id="{B65DD64E-FA55-0E47-9A59-AAF32DD9C189}"/>
              </a:ext>
            </a:extLst>
          </p:cNvPr>
          <p:cNvSpPr>
            <a:spLocks noGrp="1"/>
          </p:cNvSpPr>
          <p:nvPr>
            <p:ph type="body" sz="quarter" idx="166"/>
          </p:nvPr>
        </p:nvSpPr>
        <p:spPr>
          <a:xfrm>
            <a:off x="10316514" y="4811988"/>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0" name="Text Placeholder 4">
            <a:extLst>
              <a:ext uri="{FF2B5EF4-FFF2-40B4-BE49-F238E27FC236}">
                <a16:creationId xmlns:a16="http://schemas.microsoft.com/office/drawing/2014/main" id="{A7134F1B-AA63-9D43-AA0F-7D537289A49F}"/>
              </a:ext>
            </a:extLst>
          </p:cNvPr>
          <p:cNvSpPr>
            <a:spLocks noGrp="1"/>
          </p:cNvSpPr>
          <p:nvPr>
            <p:ph type="body" sz="quarter" idx="167"/>
          </p:nvPr>
        </p:nvSpPr>
        <p:spPr>
          <a:xfrm>
            <a:off x="10316514" y="5700636"/>
            <a:ext cx="1219200" cy="244000"/>
          </a:xfrm>
          <a:prstGeom prst="rect">
            <a:avLst/>
          </a:prstGeom>
        </p:spPr>
        <p:txBody>
          <a:bodyPr lIns="0" tIns="0" rIns="0" bIns="0"/>
          <a:lstStyle>
            <a:lvl1pPr marL="8467" marR="0" indent="0" algn="l" rtl="0">
              <a:lnSpc>
                <a:spcPct val="100000"/>
              </a:lnSpc>
              <a:spcBef>
                <a:spcPts val="0"/>
              </a:spcBef>
              <a:spcAft>
                <a:spcPts val="0"/>
              </a:spcAft>
              <a:buClr>
                <a:schemeClr val="accent1"/>
              </a:buClr>
              <a:buSzPts val="900"/>
              <a:buFont typeface="Arial"/>
              <a:buNone/>
              <a:tabLst/>
              <a:defRPr lang="en-US" sz="12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1" name="Text Placeholder 4">
            <a:extLst>
              <a:ext uri="{FF2B5EF4-FFF2-40B4-BE49-F238E27FC236}">
                <a16:creationId xmlns:a16="http://schemas.microsoft.com/office/drawing/2014/main" id="{7BF39CD2-25AF-1946-9806-72A4A68BD16C}"/>
              </a:ext>
            </a:extLst>
          </p:cNvPr>
          <p:cNvSpPr>
            <a:spLocks noGrp="1"/>
          </p:cNvSpPr>
          <p:nvPr>
            <p:ph type="body" sz="quarter" idx="168"/>
          </p:nvPr>
        </p:nvSpPr>
        <p:spPr>
          <a:xfrm>
            <a:off x="10316514" y="5897121"/>
            <a:ext cx="1219200" cy="244000"/>
          </a:xfrm>
          <a:prstGeom prst="rect">
            <a:avLst/>
          </a:prstGeom>
        </p:spPr>
        <p:txBody>
          <a:bodyPr lIns="0" tIns="0" rIns="0" bIns="0">
            <a:normAutofit/>
          </a:bodyPr>
          <a:lstStyle>
            <a:lvl1pPr marL="8467" marR="0" indent="0" algn="l" rtl="0">
              <a:lnSpc>
                <a:spcPct val="100000"/>
              </a:lnSpc>
              <a:spcBef>
                <a:spcPts val="0"/>
              </a:spcBef>
              <a:spcAft>
                <a:spcPts val="0"/>
              </a:spcAft>
              <a:buClr>
                <a:schemeClr val="dk1"/>
              </a:buClr>
              <a:buSzPts val="800"/>
              <a:buFont typeface="Arial"/>
              <a:buNone/>
              <a:tabLst/>
              <a:defRPr lang="en-US" sz="10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4" name="Google Shape;723;p27">
            <a:extLst>
              <a:ext uri="{FF2B5EF4-FFF2-40B4-BE49-F238E27FC236}">
                <a16:creationId xmlns:a16="http://schemas.microsoft.com/office/drawing/2014/main" id="{A2394876-F372-EBFC-C9E9-3BC1A415015C}"/>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15" name="Group 114">
            <a:extLst>
              <a:ext uri="{FF2B5EF4-FFF2-40B4-BE49-F238E27FC236}">
                <a16:creationId xmlns:a16="http://schemas.microsoft.com/office/drawing/2014/main" id="{FDEC0F47-25CE-3435-C120-D4B9CD0E47AF}"/>
              </a:ext>
            </a:extLst>
          </p:cNvPr>
          <p:cNvGrpSpPr/>
          <p:nvPr userDrawn="1"/>
        </p:nvGrpSpPr>
        <p:grpSpPr>
          <a:xfrm>
            <a:off x="1" y="6814800"/>
            <a:ext cx="12179567" cy="43200"/>
            <a:chOff x="0" y="5111100"/>
            <a:chExt cx="9134675" cy="32400"/>
          </a:xfrm>
          <a:solidFill>
            <a:schemeClr val="accent1"/>
          </a:solidFill>
        </p:grpSpPr>
        <p:sp>
          <p:nvSpPr>
            <p:cNvPr id="116" name="Google Shape;455;p14">
              <a:extLst>
                <a:ext uri="{FF2B5EF4-FFF2-40B4-BE49-F238E27FC236}">
                  <a16:creationId xmlns:a16="http://schemas.microsoft.com/office/drawing/2014/main" id="{85CC3BA9-11E5-56DB-5F3C-0AB00F63E840}"/>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7" name="Google Shape;456;p14">
              <a:extLst>
                <a:ext uri="{FF2B5EF4-FFF2-40B4-BE49-F238E27FC236}">
                  <a16:creationId xmlns:a16="http://schemas.microsoft.com/office/drawing/2014/main" id="{CD5DB96B-4D61-988B-C737-F6F7819771AC}"/>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8" name="Google Shape;457;p14">
              <a:extLst>
                <a:ext uri="{FF2B5EF4-FFF2-40B4-BE49-F238E27FC236}">
                  <a16:creationId xmlns:a16="http://schemas.microsoft.com/office/drawing/2014/main" id="{9D136B14-84E4-DC35-3F88-2AB67F67839D}"/>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19" name="Google Shape;458;p14">
              <a:extLst>
                <a:ext uri="{FF2B5EF4-FFF2-40B4-BE49-F238E27FC236}">
                  <a16:creationId xmlns:a16="http://schemas.microsoft.com/office/drawing/2014/main" id="{1596960A-5ABA-3860-171A-2254D6A46A51}"/>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20" name="Google Shape;459;p14">
              <a:extLst>
                <a:ext uri="{FF2B5EF4-FFF2-40B4-BE49-F238E27FC236}">
                  <a16:creationId xmlns:a16="http://schemas.microsoft.com/office/drawing/2014/main" id="{3E565837-8C40-9290-914B-85C8D7CCDAEA}"/>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21" name="Google Shape;457;p14">
              <a:extLst>
                <a:ext uri="{FF2B5EF4-FFF2-40B4-BE49-F238E27FC236}">
                  <a16:creationId xmlns:a16="http://schemas.microsoft.com/office/drawing/2014/main" id="{6968D2F8-A823-D85D-A2B4-B434F7E96AC4}"/>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113" name="Text Placeholder 4">
            <a:extLst>
              <a:ext uri="{FF2B5EF4-FFF2-40B4-BE49-F238E27FC236}">
                <a16:creationId xmlns:a16="http://schemas.microsoft.com/office/drawing/2014/main" id="{86625B3D-660E-9D1E-CB49-9A227AA5E6D6}"/>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2159443739"/>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7" name="Google Shape;49;p5">
            <a:extLst>
              <a:ext uri="{FF2B5EF4-FFF2-40B4-BE49-F238E27FC236}">
                <a16:creationId xmlns:a16="http://schemas.microsoft.com/office/drawing/2014/main" id="{08055154-E737-6B4D-BF86-9B0DCA57635A}"/>
              </a:ext>
            </a:extLst>
          </p:cNvPr>
          <p:cNvGrpSpPr/>
          <p:nvPr userDrawn="1"/>
        </p:nvGrpSpPr>
        <p:grpSpPr>
          <a:xfrm rot="10800000">
            <a:off x="11180969" y="5860504"/>
            <a:ext cx="1011044" cy="1014501"/>
            <a:chOff x="1" y="1"/>
            <a:chExt cx="758283" cy="760876"/>
          </a:xfrm>
        </p:grpSpPr>
        <p:sp>
          <p:nvSpPr>
            <p:cNvPr id="38" name="Google Shape;50;p5">
              <a:extLst>
                <a:ext uri="{FF2B5EF4-FFF2-40B4-BE49-F238E27FC236}">
                  <a16:creationId xmlns:a16="http://schemas.microsoft.com/office/drawing/2014/main" id="{82708B92-790F-6942-9A45-55F5A1EDB54E}"/>
                </a:ext>
              </a:extLst>
            </p:cNvPr>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39" name="Google Shape;51;p5">
              <a:extLst>
                <a:ext uri="{FF2B5EF4-FFF2-40B4-BE49-F238E27FC236}">
                  <a16:creationId xmlns:a16="http://schemas.microsoft.com/office/drawing/2014/main" id="{C09A1D96-50FF-9846-B5CE-60828E0DBA22}"/>
                </a:ext>
              </a:extLst>
            </p:cNvPr>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47" name="Google Shape;62;p5">
            <a:extLst>
              <a:ext uri="{FF2B5EF4-FFF2-40B4-BE49-F238E27FC236}">
                <a16:creationId xmlns:a16="http://schemas.microsoft.com/office/drawing/2014/main" id="{A14BBE88-6BEE-5B49-9421-F5ACF44A3C9E}"/>
              </a:ext>
            </a:extLst>
          </p:cNvPr>
          <p:cNvSpPr/>
          <p:nvPr userDrawn="1"/>
        </p:nvSpPr>
        <p:spPr>
          <a:xfrm rot="10800000">
            <a:off x="391" y="3"/>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algn="ctr">
              <a:lnSpc>
                <a:spcPct val="90000"/>
              </a:lnSpc>
            </a:pPr>
            <a:endParaRPr sz="2400">
              <a:latin typeface="Calibri"/>
              <a:ea typeface="Calibri"/>
              <a:cs typeface="Calibri"/>
              <a:sym typeface="Calibri"/>
            </a:endParaRPr>
          </a:p>
        </p:txBody>
      </p:sp>
      <p:sp>
        <p:nvSpPr>
          <p:cNvPr id="18" name="Google Shape;52;p5">
            <a:hlinkClick r:id="rId2"/>
            <a:extLst>
              <a:ext uri="{FF2B5EF4-FFF2-40B4-BE49-F238E27FC236}">
                <a16:creationId xmlns:a16="http://schemas.microsoft.com/office/drawing/2014/main" id="{09524BAE-0617-2E49-BF43-205F141545E3}"/>
              </a:ext>
            </a:extLst>
          </p:cNvPr>
          <p:cNvSpPr/>
          <p:nvPr userDrawn="1"/>
        </p:nvSpPr>
        <p:spPr>
          <a:xfrm>
            <a:off x="4528066" y="4916533"/>
            <a:ext cx="2317600" cy="1660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600" b="1" i="0" u="none" strike="noStrike" cap="none" dirty="0">
                <a:solidFill>
                  <a:schemeClr val="tx2"/>
                </a:solidFill>
                <a:latin typeface="+mn-lt"/>
                <a:ea typeface="Trebuchet MS"/>
                <a:cs typeface="Calibri" panose="020F0502020204030204" pitchFamily="34" charset="0"/>
                <a:sym typeface="Trebuchet MS"/>
              </a:rPr>
              <a:t>www.tigeranalytics.com</a:t>
            </a:r>
            <a:endParaRPr sz="1467" b="1" i="0" dirty="0">
              <a:solidFill>
                <a:schemeClr val="tx2"/>
              </a:solidFill>
              <a:latin typeface="+mn-lt"/>
              <a:cs typeface="Calibri" panose="020F0502020204030204" pitchFamily="34" charset="0"/>
            </a:endParaRPr>
          </a:p>
        </p:txBody>
      </p:sp>
      <p:sp>
        <p:nvSpPr>
          <p:cNvPr id="19" name="Google Shape;53;p5">
            <a:hlinkClick r:id="rId3"/>
            <a:extLst>
              <a:ext uri="{FF2B5EF4-FFF2-40B4-BE49-F238E27FC236}">
                <a16:creationId xmlns:a16="http://schemas.microsoft.com/office/drawing/2014/main" id="{1F27D7C2-988F-BC46-ADC8-285328F23957}"/>
              </a:ext>
            </a:extLst>
          </p:cNvPr>
          <p:cNvSpPr/>
          <p:nvPr userDrawn="1"/>
        </p:nvSpPr>
        <p:spPr>
          <a:xfrm>
            <a:off x="5374254" y="5231696"/>
            <a:ext cx="324000" cy="324000"/>
          </a:xfrm>
          <a:prstGeom prst="ellipse">
            <a:avLst/>
          </a:prstGeom>
          <a:solidFill>
            <a:schemeClr val="tx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tx1"/>
              </a:solidFill>
              <a:latin typeface="Calibri"/>
              <a:ea typeface="Calibri"/>
              <a:cs typeface="Calibri"/>
              <a:sym typeface="Calibri"/>
            </a:endParaRPr>
          </a:p>
        </p:txBody>
      </p:sp>
      <p:sp>
        <p:nvSpPr>
          <p:cNvPr id="20" name="Google Shape;54;p5">
            <a:hlinkClick r:id="rId3"/>
            <a:extLst>
              <a:ext uri="{FF2B5EF4-FFF2-40B4-BE49-F238E27FC236}">
                <a16:creationId xmlns:a16="http://schemas.microsoft.com/office/drawing/2014/main" id="{4485DF96-6428-004D-AC40-796B9F7E648D}"/>
              </a:ext>
            </a:extLst>
          </p:cNvPr>
          <p:cNvSpPr/>
          <p:nvPr userDrawn="1"/>
        </p:nvSpPr>
        <p:spPr>
          <a:xfrm>
            <a:off x="5451639" y="5309091"/>
            <a:ext cx="168021" cy="168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l" rtl="0">
              <a:spcBef>
                <a:spcPts val="0"/>
              </a:spcBef>
              <a:spcAft>
                <a:spcPts val="0"/>
              </a:spcAft>
              <a:buNone/>
            </a:pPr>
            <a:endParaRPr sz="1867">
              <a:solidFill>
                <a:schemeClr val="tx1"/>
              </a:solidFill>
              <a:latin typeface="Calibri"/>
              <a:ea typeface="Calibri"/>
              <a:cs typeface="Calibri"/>
              <a:sym typeface="Calibri"/>
            </a:endParaRPr>
          </a:p>
        </p:txBody>
      </p:sp>
      <p:sp>
        <p:nvSpPr>
          <p:cNvPr id="21" name="Google Shape;55;p5">
            <a:hlinkClick r:id="rId4"/>
            <a:extLst>
              <a:ext uri="{FF2B5EF4-FFF2-40B4-BE49-F238E27FC236}">
                <a16:creationId xmlns:a16="http://schemas.microsoft.com/office/drawing/2014/main" id="{C955F806-AA2F-114E-BF9F-3AE32506ACAA}"/>
              </a:ext>
            </a:extLst>
          </p:cNvPr>
          <p:cNvSpPr/>
          <p:nvPr userDrawn="1"/>
        </p:nvSpPr>
        <p:spPr>
          <a:xfrm>
            <a:off x="4951161" y="5231696"/>
            <a:ext cx="324000" cy="324000"/>
          </a:xfrm>
          <a:prstGeom prst="ellipse">
            <a:avLst/>
          </a:prstGeom>
          <a:solidFill>
            <a:schemeClr val="tx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tx1"/>
              </a:solidFill>
              <a:latin typeface="Calibri"/>
              <a:ea typeface="Calibri"/>
              <a:cs typeface="Calibri"/>
              <a:sym typeface="Calibri"/>
            </a:endParaRPr>
          </a:p>
        </p:txBody>
      </p:sp>
      <p:sp>
        <p:nvSpPr>
          <p:cNvPr id="22" name="Google Shape;56;p5">
            <a:hlinkClick r:id="rId4"/>
            <a:extLst>
              <a:ext uri="{FF2B5EF4-FFF2-40B4-BE49-F238E27FC236}">
                <a16:creationId xmlns:a16="http://schemas.microsoft.com/office/drawing/2014/main" id="{26A579CC-923D-BA49-836F-C900E8DC3163}"/>
              </a:ext>
            </a:extLst>
          </p:cNvPr>
          <p:cNvSpPr/>
          <p:nvPr userDrawn="1"/>
        </p:nvSpPr>
        <p:spPr>
          <a:xfrm>
            <a:off x="5030465" y="5311002"/>
            <a:ext cx="158900" cy="158900"/>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l" rtl="0">
              <a:spcBef>
                <a:spcPts val="0"/>
              </a:spcBef>
              <a:spcAft>
                <a:spcPts val="0"/>
              </a:spcAft>
              <a:buNone/>
            </a:pPr>
            <a:endParaRPr sz="1867">
              <a:solidFill>
                <a:schemeClr val="tx1"/>
              </a:solidFill>
              <a:latin typeface="Calibri"/>
              <a:ea typeface="Calibri"/>
              <a:cs typeface="Calibri"/>
              <a:sym typeface="Calibri"/>
            </a:endParaRPr>
          </a:p>
        </p:txBody>
      </p:sp>
      <p:sp>
        <p:nvSpPr>
          <p:cNvPr id="23" name="Google Shape;57;p5">
            <a:hlinkClick r:id="rId5"/>
            <a:extLst>
              <a:ext uri="{FF2B5EF4-FFF2-40B4-BE49-F238E27FC236}">
                <a16:creationId xmlns:a16="http://schemas.microsoft.com/office/drawing/2014/main" id="{75F6ECB5-2AFE-4447-86B1-C11E27C70176}"/>
              </a:ext>
            </a:extLst>
          </p:cNvPr>
          <p:cNvSpPr/>
          <p:nvPr userDrawn="1"/>
        </p:nvSpPr>
        <p:spPr>
          <a:xfrm>
            <a:off x="4528066" y="5231696"/>
            <a:ext cx="324000" cy="324000"/>
          </a:xfrm>
          <a:prstGeom prst="ellipse">
            <a:avLst/>
          </a:prstGeom>
          <a:solidFill>
            <a:schemeClr val="tx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tx1"/>
              </a:solidFill>
              <a:latin typeface="Calibri"/>
              <a:ea typeface="Calibri"/>
              <a:cs typeface="Calibri"/>
              <a:sym typeface="Calibri"/>
            </a:endParaRPr>
          </a:p>
        </p:txBody>
      </p:sp>
      <p:sp>
        <p:nvSpPr>
          <p:cNvPr id="24" name="Google Shape;58;p5">
            <a:hlinkClick r:id="rId5"/>
            <a:extLst>
              <a:ext uri="{FF2B5EF4-FFF2-40B4-BE49-F238E27FC236}">
                <a16:creationId xmlns:a16="http://schemas.microsoft.com/office/drawing/2014/main" id="{42520DFF-F955-5640-9A92-F2312C568248}"/>
              </a:ext>
            </a:extLst>
          </p:cNvPr>
          <p:cNvSpPr/>
          <p:nvPr userDrawn="1"/>
        </p:nvSpPr>
        <p:spPr>
          <a:xfrm>
            <a:off x="4642383" y="5292297"/>
            <a:ext cx="94340" cy="200620"/>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91433" tIns="45700" rIns="91433" bIns="45700" anchor="ctr" anchorCtr="0">
            <a:noAutofit/>
          </a:bodyPr>
          <a:lstStyle/>
          <a:p>
            <a:pPr marL="0" marR="0" lvl="0" indent="0" algn="l" rtl="0">
              <a:spcBef>
                <a:spcPts val="0"/>
              </a:spcBef>
              <a:spcAft>
                <a:spcPts val="0"/>
              </a:spcAft>
              <a:buNone/>
            </a:pPr>
            <a:endParaRPr sz="1867">
              <a:solidFill>
                <a:schemeClr val="tx1"/>
              </a:solidFill>
              <a:latin typeface="Calibri"/>
              <a:ea typeface="Calibri"/>
              <a:cs typeface="Calibri"/>
              <a:sym typeface="Calibri"/>
            </a:endParaRPr>
          </a:p>
        </p:txBody>
      </p:sp>
      <p:sp>
        <p:nvSpPr>
          <p:cNvPr id="25" name="Text Placeholder 4">
            <a:extLst>
              <a:ext uri="{FF2B5EF4-FFF2-40B4-BE49-F238E27FC236}">
                <a16:creationId xmlns:a16="http://schemas.microsoft.com/office/drawing/2014/main" id="{A626FD99-5719-204C-B75A-058206F2B393}"/>
              </a:ext>
            </a:extLst>
          </p:cNvPr>
          <p:cNvSpPr>
            <a:spLocks noGrp="1"/>
          </p:cNvSpPr>
          <p:nvPr>
            <p:ph type="body" sz="quarter" idx="169"/>
          </p:nvPr>
        </p:nvSpPr>
        <p:spPr>
          <a:xfrm>
            <a:off x="4528066" y="1422400"/>
            <a:ext cx="6197600" cy="14828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400"/>
              <a:buFont typeface="Poppins"/>
              <a:buNone/>
              <a:tabLst/>
              <a:defRPr lang="en-US" sz="85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a:t>
            </a:r>
            <a:endParaRPr lang="en-US" dirty="0"/>
          </a:p>
        </p:txBody>
      </p:sp>
      <p:sp>
        <p:nvSpPr>
          <p:cNvPr id="26" name="Text Placeholder 4">
            <a:extLst>
              <a:ext uri="{FF2B5EF4-FFF2-40B4-BE49-F238E27FC236}">
                <a16:creationId xmlns:a16="http://schemas.microsoft.com/office/drawing/2014/main" id="{A681DAEF-4D26-8C43-8DA5-2FDB15DF829D}"/>
              </a:ext>
            </a:extLst>
          </p:cNvPr>
          <p:cNvSpPr>
            <a:spLocks noGrp="1"/>
          </p:cNvSpPr>
          <p:nvPr>
            <p:ph type="body" sz="quarter" idx="170"/>
          </p:nvPr>
        </p:nvSpPr>
        <p:spPr>
          <a:xfrm>
            <a:off x="4528066" y="2834567"/>
            <a:ext cx="6197600" cy="3080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400"/>
              <a:buFont typeface="Poppins Medium"/>
              <a:buNone/>
              <a:tabLst/>
              <a:defRPr lang="en-US" sz="1800" b="0" i="0" u="none" strike="noStrike" cap="none" dirty="0">
                <a:solidFill>
                  <a:schemeClr val="accent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27" name="Text Placeholder 4">
            <a:extLst>
              <a:ext uri="{FF2B5EF4-FFF2-40B4-BE49-F238E27FC236}">
                <a16:creationId xmlns:a16="http://schemas.microsoft.com/office/drawing/2014/main" id="{43EDDF4F-5266-E347-9ED0-FC4BA905BB48}"/>
              </a:ext>
            </a:extLst>
          </p:cNvPr>
          <p:cNvSpPr>
            <a:spLocks noGrp="1"/>
          </p:cNvSpPr>
          <p:nvPr>
            <p:ph type="body" sz="quarter" idx="173"/>
          </p:nvPr>
        </p:nvSpPr>
        <p:spPr>
          <a:xfrm>
            <a:off x="4528066" y="3269999"/>
            <a:ext cx="6197600" cy="253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200"/>
              <a:buFont typeface="Arial"/>
              <a:buNone/>
              <a:tabLst/>
              <a:defRPr lang="en-US" sz="1600" b="1"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28" name="Text Placeholder 4">
            <a:extLst>
              <a:ext uri="{FF2B5EF4-FFF2-40B4-BE49-F238E27FC236}">
                <a16:creationId xmlns:a16="http://schemas.microsoft.com/office/drawing/2014/main" id="{1E35A8B5-5C75-7A4B-8E09-9E7B1C6DA584}"/>
              </a:ext>
            </a:extLst>
          </p:cNvPr>
          <p:cNvSpPr>
            <a:spLocks noGrp="1"/>
          </p:cNvSpPr>
          <p:nvPr>
            <p:ph type="body" sz="quarter" idx="174"/>
          </p:nvPr>
        </p:nvSpPr>
        <p:spPr>
          <a:xfrm>
            <a:off x="4528066" y="3562132"/>
            <a:ext cx="6197600" cy="205184"/>
          </a:xfrm>
          <a:prstGeom prst="rect">
            <a:avLst/>
          </a:prstGeom>
        </p:spPr>
        <p:txBody>
          <a:bodyPr lIns="0" tIns="0" rIns="0" bIns="0">
            <a:noAutofit/>
          </a:bodyPr>
          <a:lstStyle>
            <a:lvl1pPr marL="0" marR="0" indent="0" algn="l" rtl="0">
              <a:lnSpc>
                <a:spcPct val="100000"/>
              </a:lnSpc>
              <a:spcBef>
                <a:spcPts val="0"/>
              </a:spcBef>
              <a:spcAft>
                <a:spcPts val="0"/>
              </a:spcAft>
              <a:buClr>
                <a:schemeClr val="lt1"/>
              </a:buClr>
              <a:buSzPts val="1000"/>
              <a:buFont typeface="Arial"/>
              <a:buNone/>
              <a:tabLst/>
              <a:defRPr lang="en-US" sz="1400" b="0" i="0" u="none" strike="noStrike" cap="none" dirty="0">
                <a:solidFill>
                  <a:schemeClr val="tx2"/>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pic>
        <p:nvPicPr>
          <p:cNvPr id="3" name="Picture 2">
            <a:extLst>
              <a:ext uri="{FF2B5EF4-FFF2-40B4-BE49-F238E27FC236}">
                <a16:creationId xmlns:a16="http://schemas.microsoft.com/office/drawing/2014/main" id="{532C11C2-CBFE-34CF-9C9F-3AE283E7B284}"/>
              </a:ext>
            </a:extLst>
          </p:cNvPr>
          <p:cNvPicPr>
            <a:picLocks noChangeAspect="1"/>
          </p:cNvPicPr>
          <p:nvPr userDrawn="1"/>
        </p:nvPicPr>
        <p:blipFill>
          <a:blip r:embed="rId6"/>
          <a:stretch>
            <a:fillRect/>
          </a:stretch>
        </p:blipFill>
        <p:spPr>
          <a:xfrm>
            <a:off x="10288450" y="553203"/>
            <a:ext cx="1296527" cy="536908"/>
          </a:xfrm>
          <a:prstGeom prst="rect">
            <a:avLst/>
          </a:prstGeom>
        </p:spPr>
      </p:pic>
    </p:spTree>
    <p:extLst>
      <p:ext uri="{BB962C8B-B14F-4D97-AF65-F5344CB8AC3E}">
        <p14:creationId xmlns:p14="http://schemas.microsoft.com/office/powerpoint/2010/main" val="4150733098"/>
      </p:ext>
    </p:extLst>
  </p:cSld>
  <p:clrMapOvr>
    <a:masterClrMapping/>
  </p:clrMapOvr>
  <p:extLst>
    <p:ext uri="{DCECCB84-F9BA-43D5-87BE-67443E8EF086}">
      <p15:sldGuideLst xmlns:p15="http://schemas.microsoft.com/office/powerpoint/2012/main">
        <p15:guide id="1" pos="325">
          <p15:clr>
            <a:srgbClr val="FBAE40"/>
          </p15:clr>
        </p15:guide>
        <p15:guide id="2" orient="horz" pos="686">
          <p15:clr>
            <a:srgbClr val="FBAE40"/>
          </p15:clr>
        </p15:guide>
        <p15:guide id="3" pos="7355">
          <p15:clr>
            <a:srgbClr val="FBAE40"/>
          </p15:clr>
        </p15:guide>
        <p15:guide id="4" orient="horz" pos="36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olumn (Vertical Style)">
    <p:spTree>
      <p:nvGrpSpPr>
        <p:cNvPr id="1" name=""/>
        <p:cNvGrpSpPr/>
        <p:nvPr/>
      </p:nvGrpSpPr>
      <p:grpSpPr>
        <a:xfrm>
          <a:off x="0" y="0"/>
          <a:ext cx="0" cy="0"/>
          <a:chOff x="0" y="0"/>
          <a:chExt cx="0" cy="0"/>
        </a:xfrm>
      </p:grpSpPr>
      <p:sp>
        <p:nvSpPr>
          <p:cNvPr id="2" name="Google Shape;630;p23">
            <a:extLst>
              <a:ext uri="{FF2B5EF4-FFF2-40B4-BE49-F238E27FC236}">
                <a16:creationId xmlns:a16="http://schemas.microsoft.com/office/drawing/2014/main" id="{0C0589EB-968E-7143-8E8C-2D2BF80DCB83}"/>
              </a:ext>
            </a:extLst>
          </p:cNvPr>
          <p:cNvSpPr/>
          <p:nvPr userDrawn="1"/>
        </p:nvSpPr>
        <p:spPr>
          <a:xfrm>
            <a:off x="1" y="0"/>
            <a:ext cx="3024400" cy="6858000"/>
          </a:xfrm>
          <a:prstGeom prst="rect">
            <a:avLst/>
          </a:prstGeom>
          <a:solidFill>
            <a:schemeClr val="bg2">
              <a:alpha val="50000"/>
            </a:schemeClr>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0" i="0" dirty="0">
              <a:latin typeface="Calibri" panose="020F0502020204030204" pitchFamily="34" charset="0"/>
              <a:cs typeface="Calibri" panose="020F0502020204030204" pitchFamily="34" charset="0"/>
            </a:endParaRPr>
          </a:p>
        </p:txBody>
      </p:sp>
      <p:sp>
        <p:nvSpPr>
          <p:cNvPr id="13" name="Text Placeholder 4">
            <a:extLst>
              <a:ext uri="{FF2B5EF4-FFF2-40B4-BE49-F238E27FC236}">
                <a16:creationId xmlns:a16="http://schemas.microsoft.com/office/drawing/2014/main" id="{533C03D9-1F3F-184E-92AF-9C7119EF0644}"/>
              </a:ext>
            </a:extLst>
          </p:cNvPr>
          <p:cNvSpPr>
            <a:spLocks noGrp="1"/>
          </p:cNvSpPr>
          <p:nvPr>
            <p:ph type="body" sz="quarter" idx="199"/>
          </p:nvPr>
        </p:nvSpPr>
        <p:spPr>
          <a:xfrm>
            <a:off x="527052" y="496800"/>
            <a:ext cx="2212085"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14" name="Google Shape;723;p27">
            <a:extLst>
              <a:ext uri="{FF2B5EF4-FFF2-40B4-BE49-F238E27FC236}">
                <a16:creationId xmlns:a16="http://schemas.microsoft.com/office/drawing/2014/main" id="{22D8DAFE-4D6F-3070-DB8A-F3515EB4DE80}"/>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5" name="Group 14">
            <a:extLst>
              <a:ext uri="{FF2B5EF4-FFF2-40B4-BE49-F238E27FC236}">
                <a16:creationId xmlns:a16="http://schemas.microsoft.com/office/drawing/2014/main" id="{31457FC5-DE5B-5098-7209-ABDE0414A1BC}"/>
              </a:ext>
            </a:extLst>
          </p:cNvPr>
          <p:cNvGrpSpPr/>
          <p:nvPr userDrawn="1"/>
        </p:nvGrpSpPr>
        <p:grpSpPr>
          <a:xfrm>
            <a:off x="1" y="6814800"/>
            <a:ext cx="12179567" cy="43200"/>
            <a:chOff x="0" y="5111100"/>
            <a:chExt cx="9134675" cy="32400"/>
          </a:xfrm>
          <a:solidFill>
            <a:schemeClr val="accent1"/>
          </a:solidFill>
        </p:grpSpPr>
        <p:sp>
          <p:nvSpPr>
            <p:cNvPr id="16" name="Google Shape;455;p14">
              <a:extLst>
                <a:ext uri="{FF2B5EF4-FFF2-40B4-BE49-F238E27FC236}">
                  <a16:creationId xmlns:a16="http://schemas.microsoft.com/office/drawing/2014/main" id="{C460826E-06AA-1905-DB13-9BCCD0E01979}"/>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7" name="Google Shape;456;p14">
              <a:extLst>
                <a:ext uri="{FF2B5EF4-FFF2-40B4-BE49-F238E27FC236}">
                  <a16:creationId xmlns:a16="http://schemas.microsoft.com/office/drawing/2014/main" id="{0A1EF51F-EDA7-6763-DC44-4CEBC1C3274C}"/>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8" name="Google Shape;457;p14">
              <a:extLst>
                <a:ext uri="{FF2B5EF4-FFF2-40B4-BE49-F238E27FC236}">
                  <a16:creationId xmlns:a16="http://schemas.microsoft.com/office/drawing/2014/main" id="{FC2A3AA1-C36B-8C57-1B0E-92996543673E}"/>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8;p14">
              <a:extLst>
                <a:ext uri="{FF2B5EF4-FFF2-40B4-BE49-F238E27FC236}">
                  <a16:creationId xmlns:a16="http://schemas.microsoft.com/office/drawing/2014/main" id="{F6B1F80F-1664-F276-E232-C03E012B6844}"/>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9;p14">
              <a:extLst>
                <a:ext uri="{FF2B5EF4-FFF2-40B4-BE49-F238E27FC236}">
                  <a16:creationId xmlns:a16="http://schemas.microsoft.com/office/drawing/2014/main" id="{9CDFB463-C363-C447-A9A6-A34C9BBE2B7F}"/>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7;p14">
              <a:extLst>
                <a:ext uri="{FF2B5EF4-FFF2-40B4-BE49-F238E27FC236}">
                  <a16:creationId xmlns:a16="http://schemas.microsoft.com/office/drawing/2014/main" id="{AAD789FB-A00D-0A25-1593-311878C55144}"/>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2" name="Google Shape;104;p10">
            <a:extLst>
              <a:ext uri="{FF2B5EF4-FFF2-40B4-BE49-F238E27FC236}">
                <a16:creationId xmlns:a16="http://schemas.microsoft.com/office/drawing/2014/main" id="{2C27D381-2551-3869-A20C-75747F7E3382}"/>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23" name="Google Shape;105;p10">
            <a:extLst>
              <a:ext uri="{FF2B5EF4-FFF2-40B4-BE49-F238E27FC236}">
                <a16:creationId xmlns:a16="http://schemas.microsoft.com/office/drawing/2014/main" id="{14F7D681-B540-2204-E7FE-76269B28D47C}"/>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1925583"/>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One Column">
    <p:spTree>
      <p:nvGrpSpPr>
        <p:cNvPr id="1" name=""/>
        <p:cNvGrpSpPr/>
        <p:nvPr/>
      </p:nvGrpSpPr>
      <p:grpSpPr>
        <a:xfrm>
          <a:off x="0" y="0"/>
          <a:ext cx="0" cy="0"/>
          <a:chOff x="0" y="0"/>
          <a:chExt cx="0" cy="0"/>
        </a:xfrm>
      </p:grpSpPr>
      <p:sp>
        <p:nvSpPr>
          <p:cNvPr id="3" name="Google Shape;465;p15">
            <a:extLst>
              <a:ext uri="{FF2B5EF4-FFF2-40B4-BE49-F238E27FC236}">
                <a16:creationId xmlns:a16="http://schemas.microsoft.com/office/drawing/2014/main" id="{87FAFFBD-8F20-7042-B193-A065DEBEC951}"/>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466;p15">
            <a:extLst>
              <a:ext uri="{FF2B5EF4-FFF2-40B4-BE49-F238E27FC236}">
                <a16:creationId xmlns:a16="http://schemas.microsoft.com/office/drawing/2014/main" id="{AC59B896-CEC4-6D4F-9A59-82BFEFAC1AE7}"/>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2" name="Text Placeholder 4">
            <a:extLst>
              <a:ext uri="{FF2B5EF4-FFF2-40B4-BE49-F238E27FC236}">
                <a16:creationId xmlns:a16="http://schemas.microsoft.com/office/drawing/2014/main" id="{9CAF3CB6-DB91-F649-9CEC-2B73FD6CD603}"/>
              </a:ext>
            </a:extLst>
          </p:cNvPr>
          <p:cNvSpPr>
            <a:spLocks noGrp="1"/>
          </p:cNvSpPr>
          <p:nvPr>
            <p:ph type="body" sz="quarter" idx="170"/>
          </p:nvPr>
        </p:nvSpPr>
        <p:spPr>
          <a:xfrm>
            <a:off x="527051" y="1346200"/>
            <a:ext cx="11137900" cy="4851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5" name="Google Shape;723;p27">
            <a:extLst>
              <a:ext uri="{FF2B5EF4-FFF2-40B4-BE49-F238E27FC236}">
                <a16:creationId xmlns:a16="http://schemas.microsoft.com/office/drawing/2014/main" id="{2C173872-91CA-D56C-0E17-B0BE78B66A20}"/>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6" name="Group 15">
            <a:extLst>
              <a:ext uri="{FF2B5EF4-FFF2-40B4-BE49-F238E27FC236}">
                <a16:creationId xmlns:a16="http://schemas.microsoft.com/office/drawing/2014/main" id="{5E6138F4-18A8-3F4D-85CD-AB4786E3BECE}"/>
              </a:ext>
            </a:extLst>
          </p:cNvPr>
          <p:cNvGrpSpPr/>
          <p:nvPr userDrawn="1"/>
        </p:nvGrpSpPr>
        <p:grpSpPr>
          <a:xfrm>
            <a:off x="1" y="6814800"/>
            <a:ext cx="12179567" cy="43200"/>
            <a:chOff x="0" y="5111100"/>
            <a:chExt cx="9134675" cy="32400"/>
          </a:xfrm>
          <a:solidFill>
            <a:schemeClr val="accent1"/>
          </a:solidFill>
        </p:grpSpPr>
        <p:sp>
          <p:nvSpPr>
            <p:cNvPr id="17" name="Google Shape;455;p14">
              <a:extLst>
                <a:ext uri="{FF2B5EF4-FFF2-40B4-BE49-F238E27FC236}">
                  <a16:creationId xmlns:a16="http://schemas.microsoft.com/office/drawing/2014/main" id="{E9CC4FDD-CF5A-A976-A2A2-4ECCA6EB6D02}"/>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8" name="Google Shape;456;p14">
              <a:extLst>
                <a:ext uri="{FF2B5EF4-FFF2-40B4-BE49-F238E27FC236}">
                  <a16:creationId xmlns:a16="http://schemas.microsoft.com/office/drawing/2014/main" id="{D54A256A-8714-3A46-3F18-B9BD71FD394A}"/>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7;p14">
              <a:extLst>
                <a:ext uri="{FF2B5EF4-FFF2-40B4-BE49-F238E27FC236}">
                  <a16:creationId xmlns:a16="http://schemas.microsoft.com/office/drawing/2014/main" id="{8E50C108-E4CF-ED97-8696-3B184853C581}"/>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8;p14">
              <a:extLst>
                <a:ext uri="{FF2B5EF4-FFF2-40B4-BE49-F238E27FC236}">
                  <a16:creationId xmlns:a16="http://schemas.microsoft.com/office/drawing/2014/main" id="{AA837B2C-726E-5F8D-654A-D9ED5C5DA0D6}"/>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9;p14">
              <a:extLst>
                <a:ext uri="{FF2B5EF4-FFF2-40B4-BE49-F238E27FC236}">
                  <a16:creationId xmlns:a16="http://schemas.microsoft.com/office/drawing/2014/main" id="{01C8AE9E-FFFE-BC32-0296-4CE80E37AB17}"/>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7;p14">
              <a:extLst>
                <a:ext uri="{FF2B5EF4-FFF2-40B4-BE49-F238E27FC236}">
                  <a16:creationId xmlns:a16="http://schemas.microsoft.com/office/drawing/2014/main" id="{AAEB0962-9D8E-7D43-57E3-C8875AC5AD12}"/>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3" name="Text Placeholder 4">
            <a:extLst>
              <a:ext uri="{FF2B5EF4-FFF2-40B4-BE49-F238E27FC236}">
                <a16:creationId xmlns:a16="http://schemas.microsoft.com/office/drawing/2014/main" id="{688C7925-CC4A-5FEB-7587-77FD06F92206}"/>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292189162"/>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One Column with Headings">
    <p:spTree>
      <p:nvGrpSpPr>
        <p:cNvPr id="1" name=""/>
        <p:cNvGrpSpPr/>
        <p:nvPr/>
      </p:nvGrpSpPr>
      <p:grpSpPr>
        <a:xfrm>
          <a:off x="0" y="0"/>
          <a:ext cx="0" cy="0"/>
          <a:chOff x="0" y="0"/>
          <a:chExt cx="0" cy="0"/>
        </a:xfrm>
      </p:grpSpPr>
      <p:sp>
        <p:nvSpPr>
          <p:cNvPr id="3" name="Google Shape;477;p16">
            <a:extLst>
              <a:ext uri="{FF2B5EF4-FFF2-40B4-BE49-F238E27FC236}">
                <a16:creationId xmlns:a16="http://schemas.microsoft.com/office/drawing/2014/main" id="{543EC527-3525-5C4F-B384-5A8F316E78B1}"/>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478;p16">
            <a:extLst>
              <a:ext uri="{FF2B5EF4-FFF2-40B4-BE49-F238E27FC236}">
                <a16:creationId xmlns:a16="http://schemas.microsoft.com/office/drawing/2014/main" id="{248C521B-50E7-5E4F-B734-FCBDEEEFBA83}"/>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2" name="Text Placeholder 4">
            <a:extLst>
              <a:ext uri="{FF2B5EF4-FFF2-40B4-BE49-F238E27FC236}">
                <a16:creationId xmlns:a16="http://schemas.microsoft.com/office/drawing/2014/main" id="{BF53B499-E7D2-1A4B-B4DA-1692661659C6}"/>
              </a:ext>
            </a:extLst>
          </p:cNvPr>
          <p:cNvSpPr>
            <a:spLocks noGrp="1"/>
          </p:cNvSpPr>
          <p:nvPr>
            <p:ph type="body" sz="quarter" idx="169"/>
          </p:nvPr>
        </p:nvSpPr>
        <p:spPr>
          <a:xfrm>
            <a:off x="527051" y="1300533"/>
            <a:ext cx="111379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2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3" name="Text Placeholder 4">
            <a:extLst>
              <a:ext uri="{FF2B5EF4-FFF2-40B4-BE49-F238E27FC236}">
                <a16:creationId xmlns:a16="http://schemas.microsoft.com/office/drawing/2014/main" id="{57305A87-AC04-7A4F-B6BB-916D480F690F}"/>
              </a:ext>
            </a:extLst>
          </p:cNvPr>
          <p:cNvSpPr>
            <a:spLocks noGrp="1"/>
          </p:cNvSpPr>
          <p:nvPr>
            <p:ph type="body" sz="quarter" idx="170"/>
          </p:nvPr>
        </p:nvSpPr>
        <p:spPr>
          <a:xfrm>
            <a:off x="527051" y="1879400"/>
            <a:ext cx="11137900" cy="43184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6" name="Google Shape;723;p27">
            <a:extLst>
              <a:ext uri="{FF2B5EF4-FFF2-40B4-BE49-F238E27FC236}">
                <a16:creationId xmlns:a16="http://schemas.microsoft.com/office/drawing/2014/main" id="{6FB8A42F-9566-0FD9-3009-2E3420C612C6}"/>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39FBA876-B9D6-E671-3636-623D68BF8B19}"/>
              </a:ext>
            </a:extLst>
          </p:cNvPr>
          <p:cNvGrpSpPr/>
          <p:nvPr userDrawn="1"/>
        </p:nvGrpSpPr>
        <p:grpSpPr>
          <a:xfrm>
            <a:off x="1" y="6814800"/>
            <a:ext cx="12179567" cy="43200"/>
            <a:chOff x="0" y="5111100"/>
            <a:chExt cx="9134675" cy="32400"/>
          </a:xfrm>
          <a:solidFill>
            <a:schemeClr val="accent1"/>
          </a:solidFill>
        </p:grpSpPr>
        <p:sp>
          <p:nvSpPr>
            <p:cNvPr id="18" name="Google Shape;455;p14">
              <a:extLst>
                <a:ext uri="{FF2B5EF4-FFF2-40B4-BE49-F238E27FC236}">
                  <a16:creationId xmlns:a16="http://schemas.microsoft.com/office/drawing/2014/main" id="{95F909FD-97FD-5A02-E20A-74C31C7E0813}"/>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6;p14">
              <a:extLst>
                <a:ext uri="{FF2B5EF4-FFF2-40B4-BE49-F238E27FC236}">
                  <a16:creationId xmlns:a16="http://schemas.microsoft.com/office/drawing/2014/main" id="{D4FC1350-7C06-FBD8-AA3E-613D5F6DF2B6}"/>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7;p14">
              <a:extLst>
                <a:ext uri="{FF2B5EF4-FFF2-40B4-BE49-F238E27FC236}">
                  <a16:creationId xmlns:a16="http://schemas.microsoft.com/office/drawing/2014/main" id="{022C4738-81A3-6BD4-C7F9-C74D6541EC2A}"/>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8;p14">
              <a:extLst>
                <a:ext uri="{FF2B5EF4-FFF2-40B4-BE49-F238E27FC236}">
                  <a16:creationId xmlns:a16="http://schemas.microsoft.com/office/drawing/2014/main" id="{99A8E1A7-0DFF-F5B3-ED01-33B14D51E2BE}"/>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9;p14">
              <a:extLst>
                <a:ext uri="{FF2B5EF4-FFF2-40B4-BE49-F238E27FC236}">
                  <a16:creationId xmlns:a16="http://schemas.microsoft.com/office/drawing/2014/main" id="{E51BA71E-3C56-3CBE-E417-F46D76B483C1}"/>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3" name="Google Shape;457;p14">
              <a:extLst>
                <a:ext uri="{FF2B5EF4-FFF2-40B4-BE49-F238E27FC236}">
                  <a16:creationId xmlns:a16="http://schemas.microsoft.com/office/drawing/2014/main" id="{C358D2BE-BBC8-D53B-E9CF-C0BB9FD7D51B}"/>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4" name="Text Placeholder 4">
            <a:extLst>
              <a:ext uri="{FF2B5EF4-FFF2-40B4-BE49-F238E27FC236}">
                <a16:creationId xmlns:a16="http://schemas.microsoft.com/office/drawing/2014/main" id="{8D0251AC-F693-1BCB-1F9D-208D6FD63179}"/>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3889518338"/>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Three Column">
    <p:spTree>
      <p:nvGrpSpPr>
        <p:cNvPr id="1" name=""/>
        <p:cNvGrpSpPr/>
        <p:nvPr/>
      </p:nvGrpSpPr>
      <p:grpSpPr>
        <a:xfrm>
          <a:off x="0" y="0"/>
          <a:ext cx="0" cy="0"/>
          <a:chOff x="0" y="0"/>
          <a:chExt cx="0" cy="0"/>
        </a:xfrm>
      </p:grpSpPr>
      <p:sp>
        <p:nvSpPr>
          <p:cNvPr id="3" name="Google Shape;518;p19">
            <a:extLst>
              <a:ext uri="{FF2B5EF4-FFF2-40B4-BE49-F238E27FC236}">
                <a16:creationId xmlns:a16="http://schemas.microsoft.com/office/drawing/2014/main" id="{725ECC87-A4E1-9E47-9B97-FCDCCC65C10D}"/>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519;p19">
            <a:extLst>
              <a:ext uri="{FF2B5EF4-FFF2-40B4-BE49-F238E27FC236}">
                <a16:creationId xmlns:a16="http://schemas.microsoft.com/office/drawing/2014/main" id="{83A5BCE6-0817-8D4E-9C9B-5C074896E0D4}"/>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2" name="Text Placeholder 4">
            <a:extLst>
              <a:ext uri="{FF2B5EF4-FFF2-40B4-BE49-F238E27FC236}">
                <a16:creationId xmlns:a16="http://schemas.microsoft.com/office/drawing/2014/main" id="{620F54A8-7506-5D4D-BD0C-1B1F00D8DAE5}"/>
              </a:ext>
            </a:extLst>
          </p:cNvPr>
          <p:cNvSpPr>
            <a:spLocks noGrp="1"/>
          </p:cNvSpPr>
          <p:nvPr>
            <p:ph type="body" sz="quarter" idx="170"/>
          </p:nvPr>
        </p:nvSpPr>
        <p:spPr>
          <a:xfrm>
            <a:off x="527052" y="1346200"/>
            <a:ext cx="3531600" cy="4851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marL="8467" marR="0" lvl="0" indent="0" algn="l" rtl="0">
              <a:lnSpc>
                <a:spcPct val="100000"/>
              </a:lnSpc>
              <a:spcBef>
                <a:spcPts val="0"/>
              </a:spcBef>
              <a:spcAft>
                <a:spcPts val="0"/>
              </a:spcAft>
              <a:buClr>
                <a:schemeClr val="dk1"/>
              </a:buClr>
              <a:buSzPts val="1000"/>
              <a:buFont typeface="Arial"/>
              <a:buNone/>
              <a:tabLst/>
            </a:pPr>
            <a:r>
              <a:rPr lang="en-GB" dirty="0"/>
              <a:t>Click to edit</a:t>
            </a:r>
            <a:endParaRPr lang="en-US" dirty="0"/>
          </a:p>
        </p:txBody>
      </p:sp>
      <p:sp>
        <p:nvSpPr>
          <p:cNvPr id="13" name="Text Placeholder 4">
            <a:extLst>
              <a:ext uri="{FF2B5EF4-FFF2-40B4-BE49-F238E27FC236}">
                <a16:creationId xmlns:a16="http://schemas.microsoft.com/office/drawing/2014/main" id="{80B26514-7EE8-3E4C-91B3-9B31DFE2910C}"/>
              </a:ext>
            </a:extLst>
          </p:cNvPr>
          <p:cNvSpPr>
            <a:spLocks noGrp="1"/>
          </p:cNvSpPr>
          <p:nvPr>
            <p:ph type="body" sz="quarter" idx="171"/>
          </p:nvPr>
        </p:nvSpPr>
        <p:spPr>
          <a:xfrm>
            <a:off x="4330201" y="1346200"/>
            <a:ext cx="3531600" cy="4851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4" name="Text Placeholder 4">
            <a:extLst>
              <a:ext uri="{FF2B5EF4-FFF2-40B4-BE49-F238E27FC236}">
                <a16:creationId xmlns:a16="http://schemas.microsoft.com/office/drawing/2014/main" id="{89DD9C65-5972-194F-90B9-8F580237E02E}"/>
              </a:ext>
            </a:extLst>
          </p:cNvPr>
          <p:cNvSpPr>
            <a:spLocks noGrp="1"/>
          </p:cNvSpPr>
          <p:nvPr>
            <p:ph type="body" sz="quarter" idx="172"/>
          </p:nvPr>
        </p:nvSpPr>
        <p:spPr>
          <a:xfrm>
            <a:off x="8133352" y="1346200"/>
            <a:ext cx="3531600" cy="4851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marL="8467" marR="0" lvl="0" indent="0" algn="l" rtl="0">
              <a:lnSpc>
                <a:spcPct val="100000"/>
              </a:lnSpc>
              <a:spcBef>
                <a:spcPts val="0"/>
              </a:spcBef>
              <a:spcAft>
                <a:spcPts val="0"/>
              </a:spcAft>
              <a:buClr>
                <a:schemeClr val="dk1"/>
              </a:buClr>
              <a:buSzPts val="800"/>
              <a:buFont typeface="Arial"/>
              <a:buNone/>
              <a:tabLst/>
            </a:pPr>
            <a:r>
              <a:rPr lang="en-GB" dirty="0"/>
              <a:t>Click to edit</a:t>
            </a:r>
            <a:endParaRPr lang="en-US" dirty="0"/>
          </a:p>
        </p:txBody>
      </p:sp>
      <p:sp>
        <p:nvSpPr>
          <p:cNvPr id="17" name="Google Shape;723;p27">
            <a:extLst>
              <a:ext uri="{FF2B5EF4-FFF2-40B4-BE49-F238E27FC236}">
                <a16:creationId xmlns:a16="http://schemas.microsoft.com/office/drawing/2014/main" id="{88A90DFE-8388-E615-BEEC-AE85FEE97C1D}"/>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8" name="Group 17">
            <a:extLst>
              <a:ext uri="{FF2B5EF4-FFF2-40B4-BE49-F238E27FC236}">
                <a16:creationId xmlns:a16="http://schemas.microsoft.com/office/drawing/2014/main" id="{B7BC6E00-FF90-62CD-F124-4DADAEE89263}"/>
              </a:ext>
            </a:extLst>
          </p:cNvPr>
          <p:cNvGrpSpPr/>
          <p:nvPr userDrawn="1"/>
        </p:nvGrpSpPr>
        <p:grpSpPr>
          <a:xfrm>
            <a:off x="1" y="6814800"/>
            <a:ext cx="12179567" cy="43200"/>
            <a:chOff x="0" y="5111100"/>
            <a:chExt cx="9134675" cy="32400"/>
          </a:xfrm>
          <a:solidFill>
            <a:schemeClr val="accent1"/>
          </a:solidFill>
        </p:grpSpPr>
        <p:sp>
          <p:nvSpPr>
            <p:cNvPr id="19" name="Google Shape;455;p14">
              <a:extLst>
                <a:ext uri="{FF2B5EF4-FFF2-40B4-BE49-F238E27FC236}">
                  <a16:creationId xmlns:a16="http://schemas.microsoft.com/office/drawing/2014/main" id="{9B0FCB20-8F9F-AA1F-EB07-971EE16452A7}"/>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6;p14">
              <a:extLst>
                <a:ext uri="{FF2B5EF4-FFF2-40B4-BE49-F238E27FC236}">
                  <a16:creationId xmlns:a16="http://schemas.microsoft.com/office/drawing/2014/main" id="{95371953-CD1D-E7FB-DCBD-532CB1D2BBC6}"/>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7;p14">
              <a:extLst>
                <a:ext uri="{FF2B5EF4-FFF2-40B4-BE49-F238E27FC236}">
                  <a16:creationId xmlns:a16="http://schemas.microsoft.com/office/drawing/2014/main" id="{0C1FDF50-9A1A-D216-A4EE-35672A91501B}"/>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8;p14">
              <a:extLst>
                <a:ext uri="{FF2B5EF4-FFF2-40B4-BE49-F238E27FC236}">
                  <a16:creationId xmlns:a16="http://schemas.microsoft.com/office/drawing/2014/main" id="{9190893E-E8BD-97CF-3771-F9028A0CFD72}"/>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3" name="Google Shape;459;p14">
              <a:extLst>
                <a:ext uri="{FF2B5EF4-FFF2-40B4-BE49-F238E27FC236}">
                  <a16:creationId xmlns:a16="http://schemas.microsoft.com/office/drawing/2014/main" id="{4B95AB19-0F75-920A-784D-CFF03FEA09CE}"/>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4" name="Google Shape;457;p14">
              <a:extLst>
                <a:ext uri="{FF2B5EF4-FFF2-40B4-BE49-F238E27FC236}">
                  <a16:creationId xmlns:a16="http://schemas.microsoft.com/office/drawing/2014/main" id="{A85C8149-99DF-E360-6171-6DE9AFED5DFB}"/>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5" name="Text Placeholder 4">
            <a:extLst>
              <a:ext uri="{FF2B5EF4-FFF2-40B4-BE49-F238E27FC236}">
                <a16:creationId xmlns:a16="http://schemas.microsoft.com/office/drawing/2014/main" id="{2AF5BA61-19CE-6B85-9262-9282EE81115A}"/>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3141442698"/>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Three Column with Headings">
    <p:spTree>
      <p:nvGrpSpPr>
        <p:cNvPr id="1" name=""/>
        <p:cNvGrpSpPr/>
        <p:nvPr/>
      </p:nvGrpSpPr>
      <p:grpSpPr>
        <a:xfrm>
          <a:off x="0" y="0"/>
          <a:ext cx="0" cy="0"/>
          <a:chOff x="0" y="0"/>
          <a:chExt cx="0" cy="0"/>
        </a:xfrm>
      </p:grpSpPr>
      <p:sp>
        <p:nvSpPr>
          <p:cNvPr id="5" name="Google Shape;532;p20">
            <a:extLst>
              <a:ext uri="{FF2B5EF4-FFF2-40B4-BE49-F238E27FC236}">
                <a16:creationId xmlns:a16="http://schemas.microsoft.com/office/drawing/2014/main" id="{06AF1D5A-2B46-BE47-85D9-B4DE7DBA628F}"/>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6" name="Google Shape;533;p20">
            <a:extLst>
              <a:ext uri="{FF2B5EF4-FFF2-40B4-BE49-F238E27FC236}">
                <a16:creationId xmlns:a16="http://schemas.microsoft.com/office/drawing/2014/main" id="{024F739C-5FB2-8B4D-8E07-8E64BC0D401F}"/>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4" name="Text Placeholder 4">
            <a:extLst>
              <a:ext uri="{FF2B5EF4-FFF2-40B4-BE49-F238E27FC236}">
                <a16:creationId xmlns:a16="http://schemas.microsoft.com/office/drawing/2014/main" id="{EF66B42B-DC29-6E49-8E5A-CB1EF0EC3D39}"/>
              </a:ext>
            </a:extLst>
          </p:cNvPr>
          <p:cNvSpPr>
            <a:spLocks noGrp="1"/>
          </p:cNvSpPr>
          <p:nvPr>
            <p:ph type="body" sz="quarter" idx="171"/>
          </p:nvPr>
        </p:nvSpPr>
        <p:spPr>
          <a:xfrm>
            <a:off x="527052" y="1879400"/>
            <a:ext cx="3531600" cy="43184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marL="8467" marR="0" lvl="0" indent="0" algn="l" rtl="0">
              <a:lnSpc>
                <a:spcPct val="100000"/>
              </a:lnSpc>
              <a:spcBef>
                <a:spcPts val="0"/>
              </a:spcBef>
              <a:spcAft>
                <a:spcPts val="0"/>
              </a:spcAft>
              <a:buClr>
                <a:schemeClr val="dk1"/>
              </a:buClr>
              <a:buSzPts val="1000"/>
              <a:buFont typeface="Arial"/>
              <a:buNone/>
              <a:tabLst/>
            </a:pPr>
            <a:r>
              <a:rPr lang="en-GB" dirty="0"/>
              <a:t>Click to edit</a:t>
            </a:r>
            <a:endParaRPr lang="en-US" dirty="0"/>
          </a:p>
        </p:txBody>
      </p:sp>
      <p:sp>
        <p:nvSpPr>
          <p:cNvPr id="15" name="Text Placeholder 4">
            <a:extLst>
              <a:ext uri="{FF2B5EF4-FFF2-40B4-BE49-F238E27FC236}">
                <a16:creationId xmlns:a16="http://schemas.microsoft.com/office/drawing/2014/main" id="{365D782B-8472-3246-9A39-BAB3400971D5}"/>
              </a:ext>
            </a:extLst>
          </p:cNvPr>
          <p:cNvSpPr>
            <a:spLocks noGrp="1"/>
          </p:cNvSpPr>
          <p:nvPr>
            <p:ph type="body" sz="quarter" idx="172"/>
          </p:nvPr>
        </p:nvSpPr>
        <p:spPr>
          <a:xfrm>
            <a:off x="4330201" y="1879400"/>
            <a:ext cx="3531600" cy="43184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6" name="Text Placeholder 4">
            <a:extLst>
              <a:ext uri="{FF2B5EF4-FFF2-40B4-BE49-F238E27FC236}">
                <a16:creationId xmlns:a16="http://schemas.microsoft.com/office/drawing/2014/main" id="{B5D5793D-DB03-8240-9581-D0D150D461EC}"/>
              </a:ext>
            </a:extLst>
          </p:cNvPr>
          <p:cNvSpPr>
            <a:spLocks noGrp="1"/>
          </p:cNvSpPr>
          <p:nvPr>
            <p:ph type="body" sz="quarter" idx="173"/>
          </p:nvPr>
        </p:nvSpPr>
        <p:spPr>
          <a:xfrm>
            <a:off x="8133352" y="1879400"/>
            <a:ext cx="3531600" cy="43184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marL="8467" marR="0" lvl="0" indent="0" algn="l" rtl="0">
              <a:lnSpc>
                <a:spcPct val="100000"/>
              </a:lnSpc>
              <a:spcBef>
                <a:spcPts val="0"/>
              </a:spcBef>
              <a:spcAft>
                <a:spcPts val="0"/>
              </a:spcAft>
              <a:buClr>
                <a:schemeClr val="dk1"/>
              </a:buClr>
              <a:buSzPts val="800"/>
              <a:buFont typeface="Arial"/>
              <a:buNone/>
              <a:tabLst/>
            </a:pPr>
            <a:r>
              <a:rPr lang="en-GB" dirty="0"/>
              <a:t>Click to edit</a:t>
            </a:r>
            <a:endParaRPr lang="en-US" dirty="0"/>
          </a:p>
        </p:txBody>
      </p:sp>
      <p:sp>
        <p:nvSpPr>
          <p:cNvPr id="17" name="Text Placeholder 4">
            <a:extLst>
              <a:ext uri="{FF2B5EF4-FFF2-40B4-BE49-F238E27FC236}">
                <a16:creationId xmlns:a16="http://schemas.microsoft.com/office/drawing/2014/main" id="{D5E82B21-8174-B541-8624-3FC5F3C7EA86}"/>
              </a:ext>
            </a:extLst>
          </p:cNvPr>
          <p:cNvSpPr>
            <a:spLocks noGrp="1"/>
          </p:cNvSpPr>
          <p:nvPr>
            <p:ph type="body" sz="quarter" idx="174"/>
          </p:nvPr>
        </p:nvSpPr>
        <p:spPr>
          <a:xfrm>
            <a:off x="527052" y="1300533"/>
            <a:ext cx="35356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2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8" name="Text Placeholder 4">
            <a:extLst>
              <a:ext uri="{FF2B5EF4-FFF2-40B4-BE49-F238E27FC236}">
                <a16:creationId xmlns:a16="http://schemas.microsoft.com/office/drawing/2014/main" id="{0539A8AD-D114-9C40-BAE5-6E3176B104D1}"/>
              </a:ext>
            </a:extLst>
          </p:cNvPr>
          <p:cNvSpPr>
            <a:spLocks noGrp="1"/>
          </p:cNvSpPr>
          <p:nvPr>
            <p:ph type="body" sz="quarter" idx="175"/>
          </p:nvPr>
        </p:nvSpPr>
        <p:spPr>
          <a:xfrm>
            <a:off x="4328201" y="1300533"/>
            <a:ext cx="35356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2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9" name="Text Placeholder 4">
            <a:extLst>
              <a:ext uri="{FF2B5EF4-FFF2-40B4-BE49-F238E27FC236}">
                <a16:creationId xmlns:a16="http://schemas.microsoft.com/office/drawing/2014/main" id="{BD3AAEFF-0467-DB4B-BE6C-00C2BC5384DA}"/>
              </a:ext>
            </a:extLst>
          </p:cNvPr>
          <p:cNvSpPr>
            <a:spLocks noGrp="1"/>
          </p:cNvSpPr>
          <p:nvPr>
            <p:ph type="body" sz="quarter" idx="176"/>
          </p:nvPr>
        </p:nvSpPr>
        <p:spPr>
          <a:xfrm>
            <a:off x="8129352" y="1300533"/>
            <a:ext cx="35356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2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20" name="Google Shape;723;p27">
            <a:extLst>
              <a:ext uri="{FF2B5EF4-FFF2-40B4-BE49-F238E27FC236}">
                <a16:creationId xmlns:a16="http://schemas.microsoft.com/office/drawing/2014/main" id="{9BE8F833-D65C-91C9-5BAC-44DC5F115EDB}"/>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7CA2CA96-064F-7E6E-B129-0631ECEAD852}"/>
              </a:ext>
            </a:extLst>
          </p:cNvPr>
          <p:cNvGrpSpPr/>
          <p:nvPr userDrawn="1"/>
        </p:nvGrpSpPr>
        <p:grpSpPr>
          <a:xfrm>
            <a:off x="1" y="6814800"/>
            <a:ext cx="12179567" cy="43200"/>
            <a:chOff x="0" y="5111100"/>
            <a:chExt cx="9134675" cy="32400"/>
          </a:xfrm>
          <a:solidFill>
            <a:schemeClr val="accent1"/>
          </a:solidFill>
        </p:grpSpPr>
        <p:sp>
          <p:nvSpPr>
            <p:cNvPr id="23" name="Google Shape;455;p14">
              <a:extLst>
                <a:ext uri="{FF2B5EF4-FFF2-40B4-BE49-F238E27FC236}">
                  <a16:creationId xmlns:a16="http://schemas.microsoft.com/office/drawing/2014/main" id="{838095D2-56E4-0B1E-343E-8B5363BD34E3}"/>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4" name="Google Shape;456;p14">
              <a:extLst>
                <a:ext uri="{FF2B5EF4-FFF2-40B4-BE49-F238E27FC236}">
                  <a16:creationId xmlns:a16="http://schemas.microsoft.com/office/drawing/2014/main" id="{4E32EF04-44F5-F055-C889-11C5AA9CB21D}"/>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5" name="Google Shape;457;p14">
              <a:extLst>
                <a:ext uri="{FF2B5EF4-FFF2-40B4-BE49-F238E27FC236}">
                  <a16:creationId xmlns:a16="http://schemas.microsoft.com/office/drawing/2014/main" id="{AE67FA3E-67BB-4525-035F-40DFD5E2ECDA}"/>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6" name="Google Shape;458;p14">
              <a:extLst>
                <a:ext uri="{FF2B5EF4-FFF2-40B4-BE49-F238E27FC236}">
                  <a16:creationId xmlns:a16="http://schemas.microsoft.com/office/drawing/2014/main" id="{4CC468E7-D61D-636C-896C-B269504128BA}"/>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7" name="Google Shape;459;p14">
              <a:extLst>
                <a:ext uri="{FF2B5EF4-FFF2-40B4-BE49-F238E27FC236}">
                  <a16:creationId xmlns:a16="http://schemas.microsoft.com/office/drawing/2014/main" id="{28705D1F-CBA9-1007-6AAE-44DC840B8C2D}"/>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8" name="Google Shape;457;p14">
              <a:extLst>
                <a:ext uri="{FF2B5EF4-FFF2-40B4-BE49-F238E27FC236}">
                  <a16:creationId xmlns:a16="http://schemas.microsoft.com/office/drawing/2014/main" id="{2BD3FB00-A636-85F2-28AB-5EF8694E9B74}"/>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1" name="Text Placeholder 4">
            <a:extLst>
              <a:ext uri="{FF2B5EF4-FFF2-40B4-BE49-F238E27FC236}">
                <a16:creationId xmlns:a16="http://schemas.microsoft.com/office/drawing/2014/main" id="{8A4370A3-60BD-837C-E9B1-A10DDB1DB836}"/>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3604566645"/>
      </p:ext>
    </p:extLst>
  </p:cSld>
  <p:clrMapOvr>
    <a:masterClrMapping/>
  </p:clrMapOvr>
  <p:extLst>
    <p:ext uri="{DCECCB84-F9BA-43D5-87BE-67443E8EF086}">
      <p15:sldGuideLst xmlns:p15="http://schemas.microsoft.com/office/powerpoint/2012/main">
        <p15:guide id="1" orient="horz" pos="709" userDrawn="1">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grpSp>
        <p:nvGrpSpPr>
          <p:cNvPr id="23" name="Google Shape;65;p6">
            <a:extLst>
              <a:ext uri="{FF2B5EF4-FFF2-40B4-BE49-F238E27FC236}">
                <a16:creationId xmlns:a16="http://schemas.microsoft.com/office/drawing/2014/main" id="{36863E81-54BB-204B-A709-EC6A7226EED0}"/>
              </a:ext>
            </a:extLst>
          </p:cNvPr>
          <p:cNvGrpSpPr/>
          <p:nvPr userDrawn="1"/>
        </p:nvGrpSpPr>
        <p:grpSpPr>
          <a:xfrm>
            <a:off x="4528066" y="4611735"/>
            <a:ext cx="2317600" cy="639163"/>
            <a:chOff x="5219700" y="3382600"/>
            <a:chExt cx="1738200" cy="479372"/>
          </a:xfrm>
        </p:grpSpPr>
        <p:sp>
          <p:nvSpPr>
            <p:cNvPr id="24" name="Google Shape;66;p6">
              <a:hlinkClick r:id="rId2"/>
              <a:extLst>
                <a:ext uri="{FF2B5EF4-FFF2-40B4-BE49-F238E27FC236}">
                  <a16:creationId xmlns:a16="http://schemas.microsoft.com/office/drawing/2014/main" id="{19CF5B22-7A4B-F644-9E83-FA3B87545B70}"/>
                </a:ext>
              </a:extLst>
            </p:cNvPr>
            <p:cNvSpPr/>
            <p:nvPr/>
          </p:nvSpPr>
          <p:spPr>
            <a:xfrm>
              <a:off x="5219700" y="3382600"/>
              <a:ext cx="1738200" cy="124500"/>
            </a:xfrm>
            <a:prstGeom prst="rect">
              <a:avLst/>
            </a:prstGeom>
            <a:noFill/>
            <a:ln>
              <a:noFill/>
            </a:ln>
          </p:spPr>
          <p:txBody>
            <a:bodyPr spcFirstLastPara="1" wrap="square" lIns="0" tIns="0" rIns="0" bIns="0" anchor="b" anchorCtr="0">
              <a:noAutofit/>
            </a:bodyPr>
            <a:lstStyle/>
            <a:p>
              <a:pPr marL="0" marR="0" lvl="0" indent="0" defTabSz="1219201" eaLnBrk="1" fontAlgn="auto" latinLnBrk="0" hangingPunct="1">
                <a:lnSpc>
                  <a:spcPct val="150000"/>
                </a:lnSpc>
                <a:spcBef>
                  <a:spcPts val="0"/>
                </a:spcBef>
                <a:spcAft>
                  <a:spcPts val="0"/>
                </a:spcAft>
                <a:buClr>
                  <a:srgbClr val="5B5B5B"/>
                </a:buClr>
                <a:buSzPts val="1200"/>
                <a:buFont typeface="Trebuchet MS"/>
                <a:buNone/>
                <a:tabLst/>
                <a:defRPr/>
              </a:pPr>
              <a:r>
                <a:rPr kumimoji="0" lang="en" sz="1600" b="1" i="0" u="none" strike="noStrike" kern="0" cap="none" spc="0" normalizeH="0" baseline="0" noProof="0" dirty="0">
                  <a:ln>
                    <a:noFill/>
                  </a:ln>
                  <a:solidFill>
                    <a:schemeClr val="tx2"/>
                  </a:solidFill>
                  <a:effectLst/>
                  <a:uLnTx/>
                  <a:uFillTx/>
                  <a:latin typeface="Calibri" panose="020F0502020204030204"/>
                  <a:ea typeface="Trebuchet MS"/>
                  <a:cs typeface="Calibri" panose="020F0502020204030204" pitchFamily="34" charset="0"/>
                  <a:sym typeface="Trebuchet MS"/>
                </a:rPr>
                <a:t>www.tigeranalytics.com</a:t>
              </a:r>
              <a:endParaRPr kumimoji="0" sz="1467" b="1" i="0" u="none" strike="noStrike" kern="0" cap="none" spc="0" normalizeH="0" baseline="0" noProof="0" dirty="0">
                <a:ln>
                  <a:noFill/>
                </a:ln>
                <a:solidFill>
                  <a:schemeClr val="tx2"/>
                </a:solidFill>
                <a:effectLst/>
                <a:uLnTx/>
                <a:uFillTx/>
                <a:latin typeface="Calibri" panose="020F0502020204030204"/>
                <a:cs typeface="Calibri" panose="020F0502020204030204" pitchFamily="34" charset="0"/>
              </a:endParaRPr>
            </a:p>
          </p:txBody>
        </p:sp>
        <p:sp>
          <p:nvSpPr>
            <p:cNvPr id="25" name="Google Shape;67;p6">
              <a:hlinkClick r:id="rId3"/>
              <a:extLst>
                <a:ext uri="{FF2B5EF4-FFF2-40B4-BE49-F238E27FC236}">
                  <a16:creationId xmlns:a16="http://schemas.microsoft.com/office/drawing/2014/main" id="{86D05882-AE67-354F-A7D5-2FDEA2121559}"/>
                </a:ext>
              </a:extLst>
            </p:cNvPr>
            <p:cNvSpPr/>
            <p:nvPr/>
          </p:nvSpPr>
          <p:spPr>
            <a:xfrm>
              <a:off x="5854340" y="3618972"/>
              <a:ext cx="243000" cy="243000"/>
            </a:xfrm>
            <a:prstGeom prst="ellipse">
              <a:avLst/>
            </a:prstGeom>
            <a:solidFill>
              <a:schemeClr val="tx1"/>
            </a:soli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646464"/>
                </a:solidFill>
                <a:effectLst/>
                <a:uLnTx/>
                <a:uFillTx/>
                <a:latin typeface="Calibri"/>
                <a:ea typeface="Calibri"/>
                <a:cs typeface="Calibri"/>
                <a:sym typeface="Calibri"/>
              </a:endParaRPr>
            </a:p>
          </p:txBody>
        </p:sp>
        <p:sp>
          <p:nvSpPr>
            <p:cNvPr id="26" name="Google Shape;68;p6">
              <a:hlinkClick r:id="rId3"/>
              <a:extLst>
                <a:ext uri="{FF2B5EF4-FFF2-40B4-BE49-F238E27FC236}">
                  <a16:creationId xmlns:a16="http://schemas.microsoft.com/office/drawing/2014/main" id="{32A8C1DC-9CF3-D644-8D23-8C0B207F058F}"/>
                </a:ext>
              </a:extLst>
            </p:cNvPr>
            <p:cNvSpPr/>
            <p:nvPr/>
          </p:nvSpPr>
          <p:spPr>
            <a:xfrm>
              <a:off x="5912378" y="36770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defTabSz="1219201"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646464"/>
                </a:solidFill>
                <a:effectLst/>
                <a:uLnTx/>
                <a:uFillTx/>
                <a:latin typeface="Calibri"/>
                <a:ea typeface="Calibri"/>
                <a:cs typeface="Calibri"/>
                <a:sym typeface="Calibri"/>
              </a:endParaRPr>
            </a:p>
          </p:txBody>
        </p:sp>
        <p:sp>
          <p:nvSpPr>
            <p:cNvPr id="27" name="Google Shape;69;p6">
              <a:hlinkClick r:id="rId4"/>
              <a:extLst>
                <a:ext uri="{FF2B5EF4-FFF2-40B4-BE49-F238E27FC236}">
                  <a16:creationId xmlns:a16="http://schemas.microsoft.com/office/drawing/2014/main" id="{E13247FE-83F7-9F45-85EA-E2489CBFCF82}"/>
                </a:ext>
              </a:extLst>
            </p:cNvPr>
            <p:cNvSpPr/>
            <p:nvPr/>
          </p:nvSpPr>
          <p:spPr>
            <a:xfrm>
              <a:off x="5537020" y="3618972"/>
              <a:ext cx="243000" cy="243000"/>
            </a:xfrm>
            <a:prstGeom prst="ellipse">
              <a:avLst/>
            </a:prstGeom>
            <a:solidFill>
              <a:schemeClr val="tx1"/>
            </a:soli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646464"/>
                </a:solidFill>
                <a:effectLst/>
                <a:uLnTx/>
                <a:uFillTx/>
                <a:latin typeface="Calibri"/>
                <a:ea typeface="Calibri"/>
                <a:cs typeface="Calibri"/>
                <a:sym typeface="Calibri"/>
              </a:endParaRPr>
            </a:p>
          </p:txBody>
        </p:sp>
        <p:sp>
          <p:nvSpPr>
            <p:cNvPr id="28" name="Google Shape;70;p6">
              <a:hlinkClick r:id="rId4"/>
              <a:extLst>
                <a:ext uri="{FF2B5EF4-FFF2-40B4-BE49-F238E27FC236}">
                  <a16:creationId xmlns:a16="http://schemas.microsoft.com/office/drawing/2014/main" id="{1E6AD738-557D-5246-B7B5-4174801A0698}"/>
                </a:ext>
              </a:extLst>
            </p:cNvPr>
            <p:cNvSpPr/>
            <p:nvPr/>
          </p:nvSpPr>
          <p:spPr>
            <a:xfrm>
              <a:off x="5596498" y="36784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defTabSz="1219201"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646464"/>
                </a:solidFill>
                <a:effectLst/>
                <a:uLnTx/>
                <a:uFillTx/>
                <a:latin typeface="Calibri"/>
                <a:ea typeface="Calibri"/>
                <a:cs typeface="Calibri"/>
                <a:sym typeface="Calibri"/>
              </a:endParaRPr>
            </a:p>
          </p:txBody>
        </p:sp>
        <p:sp>
          <p:nvSpPr>
            <p:cNvPr id="29" name="Google Shape;71;p6">
              <a:hlinkClick r:id="rId5"/>
              <a:extLst>
                <a:ext uri="{FF2B5EF4-FFF2-40B4-BE49-F238E27FC236}">
                  <a16:creationId xmlns:a16="http://schemas.microsoft.com/office/drawing/2014/main" id="{CBBC89AC-EF90-3D46-938C-080E03BDD40A}"/>
                </a:ext>
              </a:extLst>
            </p:cNvPr>
            <p:cNvSpPr/>
            <p:nvPr/>
          </p:nvSpPr>
          <p:spPr>
            <a:xfrm>
              <a:off x="5219700" y="3618972"/>
              <a:ext cx="243000" cy="243000"/>
            </a:xfrm>
            <a:prstGeom prst="ellipse">
              <a:avLst/>
            </a:prstGeom>
            <a:solidFill>
              <a:schemeClr val="tx1"/>
            </a:soli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646464"/>
                </a:solidFill>
                <a:effectLst/>
                <a:uLnTx/>
                <a:uFillTx/>
                <a:latin typeface="Calibri"/>
                <a:ea typeface="Calibri"/>
                <a:cs typeface="Calibri"/>
                <a:sym typeface="Calibri"/>
              </a:endParaRPr>
            </a:p>
          </p:txBody>
        </p:sp>
        <p:sp>
          <p:nvSpPr>
            <p:cNvPr id="30" name="Google Shape;72;p6">
              <a:hlinkClick r:id="rId5"/>
              <a:extLst>
                <a:ext uri="{FF2B5EF4-FFF2-40B4-BE49-F238E27FC236}">
                  <a16:creationId xmlns:a16="http://schemas.microsoft.com/office/drawing/2014/main" id="{0A2E30BE-4F59-0943-83AB-4491E818AEA6}"/>
                </a:ext>
              </a:extLst>
            </p:cNvPr>
            <p:cNvSpPr/>
            <p:nvPr/>
          </p:nvSpPr>
          <p:spPr>
            <a:xfrm>
              <a:off x="5305437" y="36644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defTabSz="1219201"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646464"/>
                </a:solidFill>
                <a:effectLst/>
                <a:uLnTx/>
                <a:uFillTx/>
                <a:latin typeface="Calibri"/>
                <a:ea typeface="Calibri"/>
                <a:cs typeface="Calibri"/>
                <a:sym typeface="Calibri"/>
              </a:endParaRPr>
            </a:p>
          </p:txBody>
        </p:sp>
      </p:grpSp>
      <p:sp>
        <p:nvSpPr>
          <p:cNvPr id="31" name="Google Shape;73;p6">
            <a:extLst>
              <a:ext uri="{FF2B5EF4-FFF2-40B4-BE49-F238E27FC236}">
                <a16:creationId xmlns:a16="http://schemas.microsoft.com/office/drawing/2014/main" id="{73994964-E78E-9640-9CDE-BF608310C4C5}"/>
              </a:ext>
            </a:extLst>
          </p:cNvPr>
          <p:cNvSpPr/>
          <p:nvPr userDrawn="1"/>
        </p:nvSpPr>
        <p:spPr>
          <a:xfrm>
            <a:off x="4528067" y="1949533"/>
            <a:ext cx="6446800" cy="2355600"/>
          </a:xfrm>
          <a:prstGeom prst="rect">
            <a:avLst/>
          </a:prstGeom>
          <a:noFill/>
          <a:ln>
            <a:noFill/>
          </a:ln>
        </p:spPr>
        <p:txBody>
          <a:bodyPr spcFirstLastPara="1" wrap="square" lIns="0" tIns="0" rIns="0" bIns="0" anchor="t" anchorCtr="0">
            <a:noAutofit/>
          </a:bodyPr>
          <a:lstStyle/>
          <a:p>
            <a:pPr>
              <a:lnSpc>
                <a:spcPct val="200000"/>
              </a:lnSpc>
              <a:buClr>
                <a:srgbClr val="5B5B5B"/>
              </a:buClr>
              <a:buSzPts val="1100"/>
              <a:buFont typeface="Trebuchet MS"/>
              <a:buNone/>
            </a:pPr>
            <a:r>
              <a:rPr lang="en" sz="1600" b="1" dirty="0">
                <a:solidFill>
                  <a:schemeClr val="accent1"/>
                </a:solidFill>
                <a:latin typeface="Poppins"/>
                <a:ea typeface="Poppins"/>
                <a:cs typeface="Poppins"/>
                <a:sym typeface="Poppins"/>
              </a:rPr>
              <a:t>About Us</a:t>
            </a:r>
            <a:endParaRPr sz="1600" b="1" dirty="0">
              <a:solidFill>
                <a:schemeClr val="accent1"/>
              </a:solidFill>
              <a:latin typeface="Poppins"/>
              <a:ea typeface="Poppins"/>
              <a:cs typeface="Poppins"/>
              <a:sym typeface="Poppins"/>
            </a:endParaRPr>
          </a:p>
          <a:p>
            <a:pPr>
              <a:lnSpc>
                <a:spcPct val="115000"/>
              </a:lnSpc>
              <a:buClr>
                <a:srgbClr val="5B5B5B"/>
              </a:buClr>
              <a:buSzPts val="900"/>
              <a:buFont typeface="Calibri"/>
              <a:buNone/>
            </a:pPr>
            <a:r>
              <a:rPr lang="en" sz="1300" dirty="0">
                <a:solidFill>
                  <a:schemeClr val="tx1"/>
                </a:solidFill>
                <a:latin typeface="Calibri" panose="020F0502020204030204"/>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sz="1300" dirty="0">
              <a:solidFill>
                <a:schemeClr val="tx1"/>
              </a:solidFill>
              <a:latin typeface="Calibri" panose="020F0502020204030204"/>
              <a:ea typeface="Calibri"/>
              <a:cs typeface="Calibri"/>
              <a:sym typeface="Calibri"/>
            </a:endParaRPr>
          </a:p>
          <a:p>
            <a:pPr>
              <a:lnSpc>
                <a:spcPct val="115000"/>
              </a:lnSpc>
              <a:spcBef>
                <a:spcPts val="1333"/>
              </a:spcBef>
              <a:buClr>
                <a:srgbClr val="5B5B5B"/>
              </a:buClr>
              <a:buSzPts val="900"/>
              <a:buFont typeface="Calibri"/>
              <a:buNone/>
            </a:pPr>
            <a:r>
              <a:rPr lang="en" sz="1300" dirty="0">
                <a:solidFill>
                  <a:schemeClr val="tx1"/>
                </a:solidFill>
                <a:latin typeface="Calibri" panose="020F0502020204030204"/>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sz="1300" dirty="0">
              <a:solidFill>
                <a:schemeClr val="tx1"/>
              </a:solidFill>
              <a:latin typeface="Calibri" panose="020F0502020204030204"/>
              <a:ea typeface="Calibri"/>
              <a:cs typeface="Calibri"/>
              <a:sym typeface="Calibri"/>
            </a:endParaRPr>
          </a:p>
        </p:txBody>
      </p:sp>
      <p:grpSp>
        <p:nvGrpSpPr>
          <p:cNvPr id="32" name="Google Shape;74;p6">
            <a:extLst>
              <a:ext uri="{FF2B5EF4-FFF2-40B4-BE49-F238E27FC236}">
                <a16:creationId xmlns:a16="http://schemas.microsoft.com/office/drawing/2014/main" id="{1EA42E64-6865-D748-9ED8-2727EFBE6F82}"/>
              </a:ext>
            </a:extLst>
          </p:cNvPr>
          <p:cNvGrpSpPr/>
          <p:nvPr userDrawn="1"/>
        </p:nvGrpSpPr>
        <p:grpSpPr>
          <a:xfrm rot="10800000">
            <a:off x="11180969" y="5860504"/>
            <a:ext cx="1011044" cy="1014501"/>
            <a:chOff x="1" y="1"/>
            <a:chExt cx="758283" cy="760876"/>
          </a:xfrm>
        </p:grpSpPr>
        <p:sp>
          <p:nvSpPr>
            <p:cNvPr id="33" name="Google Shape;75;p6">
              <a:extLst>
                <a:ext uri="{FF2B5EF4-FFF2-40B4-BE49-F238E27FC236}">
                  <a16:creationId xmlns:a16="http://schemas.microsoft.com/office/drawing/2014/main" id="{647D745C-BA11-F64A-8E08-88D23B8F1B61}"/>
                </a:ext>
              </a:extLst>
            </p:cNvPr>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34" name="Google Shape;76;p6">
              <a:extLst>
                <a:ext uri="{FF2B5EF4-FFF2-40B4-BE49-F238E27FC236}">
                  <a16:creationId xmlns:a16="http://schemas.microsoft.com/office/drawing/2014/main" id="{57D56E95-0CAF-9341-A1BF-485A89C3990A}"/>
                </a:ext>
              </a:extLst>
            </p:cNvPr>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35" name="Google Shape;77;p6">
            <a:extLst>
              <a:ext uri="{FF2B5EF4-FFF2-40B4-BE49-F238E27FC236}">
                <a16:creationId xmlns:a16="http://schemas.microsoft.com/office/drawing/2014/main" id="{7F7C2178-C143-714A-B10C-4D233BD8DE41}"/>
              </a:ext>
            </a:extLst>
          </p:cNvPr>
          <p:cNvSpPr/>
          <p:nvPr userDrawn="1"/>
        </p:nvSpPr>
        <p:spPr>
          <a:xfrm rot="10800000">
            <a:off x="391" y="3"/>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algn="ctr">
              <a:lnSpc>
                <a:spcPct val="90000"/>
              </a:lnSpc>
            </a:pPr>
            <a:endParaRPr sz="2400">
              <a:latin typeface="Calibri"/>
              <a:ea typeface="Calibri"/>
              <a:cs typeface="Calibri"/>
              <a:sym typeface="Calibri"/>
            </a:endParaRPr>
          </a:p>
        </p:txBody>
      </p:sp>
      <p:pic>
        <p:nvPicPr>
          <p:cNvPr id="2" name="Picture 1">
            <a:extLst>
              <a:ext uri="{FF2B5EF4-FFF2-40B4-BE49-F238E27FC236}">
                <a16:creationId xmlns:a16="http://schemas.microsoft.com/office/drawing/2014/main" id="{D3B16B29-AE89-8D6A-5849-F4CEE5B5863E}"/>
              </a:ext>
            </a:extLst>
          </p:cNvPr>
          <p:cNvPicPr>
            <a:picLocks noChangeAspect="1"/>
          </p:cNvPicPr>
          <p:nvPr userDrawn="1"/>
        </p:nvPicPr>
        <p:blipFill>
          <a:blip r:embed="rId6"/>
          <a:stretch>
            <a:fillRect/>
          </a:stretch>
        </p:blipFill>
        <p:spPr>
          <a:xfrm>
            <a:off x="10288450" y="553203"/>
            <a:ext cx="1296527" cy="536908"/>
          </a:xfrm>
          <a:prstGeom prst="rect">
            <a:avLst/>
          </a:prstGeom>
        </p:spPr>
      </p:pic>
    </p:spTree>
    <p:extLst>
      <p:ext uri="{BB962C8B-B14F-4D97-AF65-F5344CB8AC3E}">
        <p14:creationId xmlns:p14="http://schemas.microsoft.com/office/powerpoint/2010/main" val="3845426303"/>
      </p:ext>
    </p:extLst>
  </p:cSld>
  <p:clrMapOvr>
    <a:masterClrMapping/>
  </p:clrMapOvr>
  <p:extLst>
    <p:ext uri="{DCECCB84-F9BA-43D5-87BE-67443E8EF086}">
      <p15:sldGuideLst xmlns:p15="http://schemas.microsoft.com/office/powerpoint/2012/main">
        <p15:guide id="1" pos="347">
          <p15:clr>
            <a:srgbClr val="FBAE40"/>
          </p15:clr>
        </p15:guide>
        <p15:guide id="2" orient="horz" pos="709">
          <p15:clr>
            <a:srgbClr val="FBAE40"/>
          </p15:clr>
        </p15:guide>
        <p15:guide id="3" pos="7333">
          <p15:clr>
            <a:srgbClr val="FBAE40"/>
          </p15:clr>
        </p15:guide>
        <p15:guide id="4" orient="horz" pos="3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Two Column">
    <p:spTree>
      <p:nvGrpSpPr>
        <p:cNvPr id="1" name=""/>
        <p:cNvGrpSpPr/>
        <p:nvPr/>
      </p:nvGrpSpPr>
      <p:grpSpPr>
        <a:xfrm>
          <a:off x="0" y="0"/>
          <a:ext cx="0" cy="0"/>
          <a:chOff x="0" y="0"/>
          <a:chExt cx="0" cy="0"/>
        </a:xfrm>
      </p:grpSpPr>
      <p:sp>
        <p:nvSpPr>
          <p:cNvPr id="3" name="Google Shape;490;p17">
            <a:extLst>
              <a:ext uri="{FF2B5EF4-FFF2-40B4-BE49-F238E27FC236}">
                <a16:creationId xmlns:a16="http://schemas.microsoft.com/office/drawing/2014/main" id="{0B433338-062A-DE4A-9A53-63143D38F964}"/>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491;p17">
            <a:extLst>
              <a:ext uri="{FF2B5EF4-FFF2-40B4-BE49-F238E27FC236}">
                <a16:creationId xmlns:a16="http://schemas.microsoft.com/office/drawing/2014/main" id="{2BA6D67E-8CDD-3C40-BDC7-8E8ACF75AA01}"/>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2" name="Text Placeholder 4">
            <a:extLst>
              <a:ext uri="{FF2B5EF4-FFF2-40B4-BE49-F238E27FC236}">
                <a16:creationId xmlns:a16="http://schemas.microsoft.com/office/drawing/2014/main" id="{CD31F96C-5B22-A444-BD36-1D455AE7077B}"/>
              </a:ext>
            </a:extLst>
          </p:cNvPr>
          <p:cNvSpPr>
            <a:spLocks noGrp="1"/>
          </p:cNvSpPr>
          <p:nvPr>
            <p:ph type="body" sz="quarter" idx="171"/>
          </p:nvPr>
        </p:nvSpPr>
        <p:spPr>
          <a:xfrm>
            <a:off x="527051" y="1346200"/>
            <a:ext cx="5169600" cy="4851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marL="8467" marR="0" lvl="0" indent="0" algn="l" rtl="0">
              <a:lnSpc>
                <a:spcPct val="100000"/>
              </a:lnSpc>
              <a:spcBef>
                <a:spcPts val="0"/>
              </a:spcBef>
              <a:spcAft>
                <a:spcPts val="0"/>
              </a:spcAft>
              <a:buClr>
                <a:schemeClr val="dk1"/>
              </a:buClr>
              <a:buSzPts val="1000"/>
              <a:buFont typeface="Arial"/>
              <a:buNone/>
              <a:tabLst/>
            </a:pPr>
            <a:r>
              <a:rPr lang="en-GB" dirty="0"/>
              <a:t>Click to edit</a:t>
            </a:r>
            <a:endParaRPr lang="en-US" dirty="0"/>
          </a:p>
        </p:txBody>
      </p:sp>
      <p:sp>
        <p:nvSpPr>
          <p:cNvPr id="13" name="Text Placeholder 4">
            <a:extLst>
              <a:ext uri="{FF2B5EF4-FFF2-40B4-BE49-F238E27FC236}">
                <a16:creationId xmlns:a16="http://schemas.microsoft.com/office/drawing/2014/main" id="{F89CF235-B3DE-2E45-822C-97EFBC1CCA7A}"/>
              </a:ext>
            </a:extLst>
          </p:cNvPr>
          <p:cNvSpPr>
            <a:spLocks noGrp="1"/>
          </p:cNvSpPr>
          <p:nvPr>
            <p:ph type="body" sz="quarter" idx="172"/>
          </p:nvPr>
        </p:nvSpPr>
        <p:spPr>
          <a:xfrm>
            <a:off x="6495351" y="1346200"/>
            <a:ext cx="5169600" cy="48516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6" name="Google Shape;723;p27">
            <a:extLst>
              <a:ext uri="{FF2B5EF4-FFF2-40B4-BE49-F238E27FC236}">
                <a16:creationId xmlns:a16="http://schemas.microsoft.com/office/drawing/2014/main" id="{58A4E88C-84B4-CBEC-954B-12EACDF641D7}"/>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7" name="Group 16">
            <a:extLst>
              <a:ext uri="{FF2B5EF4-FFF2-40B4-BE49-F238E27FC236}">
                <a16:creationId xmlns:a16="http://schemas.microsoft.com/office/drawing/2014/main" id="{68657331-FF92-AFC3-A08F-08B707793DF4}"/>
              </a:ext>
            </a:extLst>
          </p:cNvPr>
          <p:cNvGrpSpPr/>
          <p:nvPr userDrawn="1"/>
        </p:nvGrpSpPr>
        <p:grpSpPr>
          <a:xfrm>
            <a:off x="1" y="6814800"/>
            <a:ext cx="12179567" cy="43200"/>
            <a:chOff x="0" y="5111100"/>
            <a:chExt cx="9134675" cy="32400"/>
          </a:xfrm>
          <a:solidFill>
            <a:schemeClr val="accent1"/>
          </a:solidFill>
        </p:grpSpPr>
        <p:sp>
          <p:nvSpPr>
            <p:cNvPr id="18" name="Google Shape;455;p14">
              <a:extLst>
                <a:ext uri="{FF2B5EF4-FFF2-40B4-BE49-F238E27FC236}">
                  <a16:creationId xmlns:a16="http://schemas.microsoft.com/office/drawing/2014/main" id="{06F65766-3260-8BD0-F32C-76E365D2A9E9}"/>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6;p14">
              <a:extLst>
                <a:ext uri="{FF2B5EF4-FFF2-40B4-BE49-F238E27FC236}">
                  <a16:creationId xmlns:a16="http://schemas.microsoft.com/office/drawing/2014/main" id="{FD8A7259-F302-7145-3B34-8E114CA87AD8}"/>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7;p14">
              <a:extLst>
                <a:ext uri="{FF2B5EF4-FFF2-40B4-BE49-F238E27FC236}">
                  <a16:creationId xmlns:a16="http://schemas.microsoft.com/office/drawing/2014/main" id="{CE010C17-4F67-ABD3-B3C4-258C286F3B23}"/>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8;p14">
              <a:extLst>
                <a:ext uri="{FF2B5EF4-FFF2-40B4-BE49-F238E27FC236}">
                  <a16:creationId xmlns:a16="http://schemas.microsoft.com/office/drawing/2014/main" id="{2E035FB8-DD55-2ECF-C96C-B8647CAD8E63}"/>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9;p14">
              <a:extLst>
                <a:ext uri="{FF2B5EF4-FFF2-40B4-BE49-F238E27FC236}">
                  <a16:creationId xmlns:a16="http://schemas.microsoft.com/office/drawing/2014/main" id="{BBC7D043-491F-1070-AEB2-BDD9BDC2B570}"/>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3" name="Google Shape;457;p14">
              <a:extLst>
                <a:ext uri="{FF2B5EF4-FFF2-40B4-BE49-F238E27FC236}">
                  <a16:creationId xmlns:a16="http://schemas.microsoft.com/office/drawing/2014/main" id="{EB61633D-0F73-C1FA-6333-90622320D5E2}"/>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4" name="Text Placeholder 4">
            <a:extLst>
              <a:ext uri="{FF2B5EF4-FFF2-40B4-BE49-F238E27FC236}">
                <a16:creationId xmlns:a16="http://schemas.microsoft.com/office/drawing/2014/main" id="{E31431E1-4ADD-BC91-B7C1-EDADD07EB94C}"/>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2282492429"/>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Two Column with Headings">
    <p:spTree>
      <p:nvGrpSpPr>
        <p:cNvPr id="1" name=""/>
        <p:cNvGrpSpPr/>
        <p:nvPr/>
      </p:nvGrpSpPr>
      <p:grpSpPr>
        <a:xfrm>
          <a:off x="0" y="0"/>
          <a:ext cx="0" cy="0"/>
          <a:chOff x="0" y="0"/>
          <a:chExt cx="0" cy="0"/>
        </a:xfrm>
      </p:grpSpPr>
      <p:sp>
        <p:nvSpPr>
          <p:cNvPr id="3" name="Google Shape;503;p18">
            <a:extLst>
              <a:ext uri="{FF2B5EF4-FFF2-40B4-BE49-F238E27FC236}">
                <a16:creationId xmlns:a16="http://schemas.microsoft.com/office/drawing/2014/main" id="{64F23AA3-3343-3348-BE2F-B412A669A918}"/>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504;p18">
            <a:extLst>
              <a:ext uri="{FF2B5EF4-FFF2-40B4-BE49-F238E27FC236}">
                <a16:creationId xmlns:a16="http://schemas.microsoft.com/office/drawing/2014/main" id="{BF1A6087-C222-6A46-996A-4F0D57EA47B8}"/>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2" name="Text Placeholder 4">
            <a:extLst>
              <a:ext uri="{FF2B5EF4-FFF2-40B4-BE49-F238E27FC236}">
                <a16:creationId xmlns:a16="http://schemas.microsoft.com/office/drawing/2014/main" id="{70901203-0F92-CE48-B9CF-F15F11D69031}"/>
              </a:ext>
            </a:extLst>
          </p:cNvPr>
          <p:cNvSpPr>
            <a:spLocks noGrp="1"/>
          </p:cNvSpPr>
          <p:nvPr>
            <p:ph type="body" sz="quarter" idx="171"/>
          </p:nvPr>
        </p:nvSpPr>
        <p:spPr>
          <a:xfrm>
            <a:off x="527051" y="1879400"/>
            <a:ext cx="5169600" cy="43184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marL="8467" marR="0" lvl="0" indent="0" algn="l" rtl="0">
              <a:lnSpc>
                <a:spcPct val="100000"/>
              </a:lnSpc>
              <a:spcBef>
                <a:spcPts val="0"/>
              </a:spcBef>
              <a:spcAft>
                <a:spcPts val="0"/>
              </a:spcAft>
              <a:buClr>
                <a:schemeClr val="dk1"/>
              </a:buClr>
              <a:buSzPts val="1000"/>
              <a:buFont typeface="Arial"/>
              <a:buNone/>
              <a:tabLst/>
            </a:pPr>
            <a:r>
              <a:rPr lang="en-GB" dirty="0"/>
              <a:t>Click to edit</a:t>
            </a:r>
            <a:endParaRPr lang="en-US" dirty="0"/>
          </a:p>
        </p:txBody>
      </p:sp>
      <p:sp>
        <p:nvSpPr>
          <p:cNvPr id="13" name="Text Placeholder 4">
            <a:extLst>
              <a:ext uri="{FF2B5EF4-FFF2-40B4-BE49-F238E27FC236}">
                <a16:creationId xmlns:a16="http://schemas.microsoft.com/office/drawing/2014/main" id="{3CF40FFB-4E6F-4B43-B972-439308BBC74C}"/>
              </a:ext>
            </a:extLst>
          </p:cNvPr>
          <p:cNvSpPr>
            <a:spLocks noGrp="1"/>
          </p:cNvSpPr>
          <p:nvPr>
            <p:ph type="body" sz="quarter" idx="172"/>
          </p:nvPr>
        </p:nvSpPr>
        <p:spPr>
          <a:xfrm>
            <a:off x="6495351" y="1879400"/>
            <a:ext cx="5169600" cy="43184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4" name="Text Placeholder 4">
            <a:extLst>
              <a:ext uri="{FF2B5EF4-FFF2-40B4-BE49-F238E27FC236}">
                <a16:creationId xmlns:a16="http://schemas.microsoft.com/office/drawing/2014/main" id="{426EA800-1A82-914A-8A1C-22274074FCBE}"/>
              </a:ext>
            </a:extLst>
          </p:cNvPr>
          <p:cNvSpPr>
            <a:spLocks noGrp="1"/>
          </p:cNvSpPr>
          <p:nvPr>
            <p:ph type="body" sz="quarter" idx="174"/>
          </p:nvPr>
        </p:nvSpPr>
        <p:spPr>
          <a:xfrm>
            <a:off x="527051" y="1300533"/>
            <a:ext cx="51696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2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5" name="Text Placeholder 4">
            <a:extLst>
              <a:ext uri="{FF2B5EF4-FFF2-40B4-BE49-F238E27FC236}">
                <a16:creationId xmlns:a16="http://schemas.microsoft.com/office/drawing/2014/main" id="{E9A7B425-E323-F24D-9F15-208C18532A57}"/>
              </a:ext>
            </a:extLst>
          </p:cNvPr>
          <p:cNvSpPr>
            <a:spLocks noGrp="1"/>
          </p:cNvSpPr>
          <p:nvPr>
            <p:ph type="body" sz="quarter" idx="175"/>
          </p:nvPr>
        </p:nvSpPr>
        <p:spPr>
          <a:xfrm>
            <a:off x="6495351" y="1300533"/>
            <a:ext cx="51696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2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8" name="Google Shape;723;p27">
            <a:extLst>
              <a:ext uri="{FF2B5EF4-FFF2-40B4-BE49-F238E27FC236}">
                <a16:creationId xmlns:a16="http://schemas.microsoft.com/office/drawing/2014/main" id="{8E74535B-9689-1668-136F-0D88C95F0B73}"/>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9" name="Group 18">
            <a:extLst>
              <a:ext uri="{FF2B5EF4-FFF2-40B4-BE49-F238E27FC236}">
                <a16:creationId xmlns:a16="http://schemas.microsoft.com/office/drawing/2014/main" id="{6DD963CE-020C-AA17-EA3E-3EEFB0CB2681}"/>
              </a:ext>
            </a:extLst>
          </p:cNvPr>
          <p:cNvGrpSpPr/>
          <p:nvPr userDrawn="1"/>
        </p:nvGrpSpPr>
        <p:grpSpPr>
          <a:xfrm>
            <a:off x="1" y="6814800"/>
            <a:ext cx="12179567" cy="43200"/>
            <a:chOff x="0" y="5111100"/>
            <a:chExt cx="9134675" cy="32400"/>
          </a:xfrm>
          <a:solidFill>
            <a:schemeClr val="accent1"/>
          </a:solidFill>
        </p:grpSpPr>
        <p:sp>
          <p:nvSpPr>
            <p:cNvPr id="20" name="Google Shape;455;p14">
              <a:extLst>
                <a:ext uri="{FF2B5EF4-FFF2-40B4-BE49-F238E27FC236}">
                  <a16:creationId xmlns:a16="http://schemas.microsoft.com/office/drawing/2014/main" id="{8C0FD0CB-3C85-A2CC-1C9B-922A56E6EE83}"/>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6;p14">
              <a:extLst>
                <a:ext uri="{FF2B5EF4-FFF2-40B4-BE49-F238E27FC236}">
                  <a16:creationId xmlns:a16="http://schemas.microsoft.com/office/drawing/2014/main" id="{537BFBBB-37D3-8029-FB42-3BA5D3AD6DD5}"/>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7;p14">
              <a:extLst>
                <a:ext uri="{FF2B5EF4-FFF2-40B4-BE49-F238E27FC236}">
                  <a16:creationId xmlns:a16="http://schemas.microsoft.com/office/drawing/2014/main" id="{BF2773B7-2C56-531B-58C8-FEFDF0364BEA}"/>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3" name="Google Shape;458;p14">
              <a:extLst>
                <a:ext uri="{FF2B5EF4-FFF2-40B4-BE49-F238E27FC236}">
                  <a16:creationId xmlns:a16="http://schemas.microsoft.com/office/drawing/2014/main" id="{8E65458B-5548-277A-068B-A7DC3D870F37}"/>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4" name="Google Shape;459;p14">
              <a:extLst>
                <a:ext uri="{FF2B5EF4-FFF2-40B4-BE49-F238E27FC236}">
                  <a16:creationId xmlns:a16="http://schemas.microsoft.com/office/drawing/2014/main" id="{641C332C-D0CC-EFD7-6B6F-9AC04445DD9B}"/>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5" name="Google Shape;457;p14">
              <a:extLst>
                <a:ext uri="{FF2B5EF4-FFF2-40B4-BE49-F238E27FC236}">
                  <a16:creationId xmlns:a16="http://schemas.microsoft.com/office/drawing/2014/main" id="{96BD40C4-D222-2FB9-C990-A19EFBD0A850}"/>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6" name="Text Placeholder 4">
            <a:extLst>
              <a:ext uri="{FF2B5EF4-FFF2-40B4-BE49-F238E27FC236}">
                <a16:creationId xmlns:a16="http://schemas.microsoft.com/office/drawing/2014/main" id="{674AEB0F-92CC-67BA-D91B-29F4FC45D189}"/>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186411711"/>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Google Shape;92;p9">
            <a:extLst>
              <a:ext uri="{FF2B5EF4-FFF2-40B4-BE49-F238E27FC236}">
                <a16:creationId xmlns:a16="http://schemas.microsoft.com/office/drawing/2014/main" id="{A85DBB8C-A575-634E-9D52-A9C637947705}"/>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93;p9">
            <a:extLst>
              <a:ext uri="{FF2B5EF4-FFF2-40B4-BE49-F238E27FC236}">
                <a16:creationId xmlns:a16="http://schemas.microsoft.com/office/drawing/2014/main" id="{D927AFB8-54F3-D345-9C7D-229FDDE6D19F}"/>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4" name="Google Shape;723;p27">
            <a:extLst>
              <a:ext uri="{FF2B5EF4-FFF2-40B4-BE49-F238E27FC236}">
                <a16:creationId xmlns:a16="http://schemas.microsoft.com/office/drawing/2014/main" id="{B0D58C8B-7349-EE6B-4ADF-09B1AE5621C0}"/>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5" name="Group 14">
            <a:extLst>
              <a:ext uri="{FF2B5EF4-FFF2-40B4-BE49-F238E27FC236}">
                <a16:creationId xmlns:a16="http://schemas.microsoft.com/office/drawing/2014/main" id="{171D6BAE-E110-1090-E4F7-E43FD0938F4B}"/>
              </a:ext>
            </a:extLst>
          </p:cNvPr>
          <p:cNvGrpSpPr/>
          <p:nvPr userDrawn="1"/>
        </p:nvGrpSpPr>
        <p:grpSpPr>
          <a:xfrm>
            <a:off x="1" y="6814800"/>
            <a:ext cx="12179567" cy="43200"/>
            <a:chOff x="0" y="5111100"/>
            <a:chExt cx="9134675" cy="32400"/>
          </a:xfrm>
          <a:solidFill>
            <a:schemeClr val="accent1"/>
          </a:solidFill>
        </p:grpSpPr>
        <p:sp>
          <p:nvSpPr>
            <p:cNvPr id="16" name="Google Shape;455;p14">
              <a:extLst>
                <a:ext uri="{FF2B5EF4-FFF2-40B4-BE49-F238E27FC236}">
                  <a16:creationId xmlns:a16="http://schemas.microsoft.com/office/drawing/2014/main" id="{74F7A550-48D1-C843-8B3D-26B981E0577F}"/>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7" name="Google Shape;456;p14">
              <a:extLst>
                <a:ext uri="{FF2B5EF4-FFF2-40B4-BE49-F238E27FC236}">
                  <a16:creationId xmlns:a16="http://schemas.microsoft.com/office/drawing/2014/main" id="{67A35EEB-CA56-4C32-05C0-2C03D96BDCD0}"/>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8" name="Google Shape;457;p14">
              <a:extLst>
                <a:ext uri="{FF2B5EF4-FFF2-40B4-BE49-F238E27FC236}">
                  <a16:creationId xmlns:a16="http://schemas.microsoft.com/office/drawing/2014/main" id="{E9CA46EA-6CF1-43F4-8E14-9DBA3EC9C893}"/>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8;p14">
              <a:extLst>
                <a:ext uri="{FF2B5EF4-FFF2-40B4-BE49-F238E27FC236}">
                  <a16:creationId xmlns:a16="http://schemas.microsoft.com/office/drawing/2014/main" id="{D899649D-69E1-17A1-CF65-53C50E8666EE}"/>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9;p14">
              <a:extLst>
                <a:ext uri="{FF2B5EF4-FFF2-40B4-BE49-F238E27FC236}">
                  <a16:creationId xmlns:a16="http://schemas.microsoft.com/office/drawing/2014/main" id="{E4EA4DB4-D4F3-1A9A-DBF7-CC3A62A69742}"/>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7;p14">
              <a:extLst>
                <a:ext uri="{FF2B5EF4-FFF2-40B4-BE49-F238E27FC236}">
                  <a16:creationId xmlns:a16="http://schemas.microsoft.com/office/drawing/2014/main" id="{BD575781-4917-F31F-A7D6-7940A0CE6E0A}"/>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13" name="Text Placeholder 4">
            <a:extLst>
              <a:ext uri="{FF2B5EF4-FFF2-40B4-BE49-F238E27FC236}">
                <a16:creationId xmlns:a16="http://schemas.microsoft.com/office/drawing/2014/main" id="{4E31E659-2E2D-7D7B-E148-79DD8958E94E}"/>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2712817854"/>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Google Shape;92;p9">
            <a:extLst>
              <a:ext uri="{FF2B5EF4-FFF2-40B4-BE49-F238E27FC236}">
                <a16:creationId xmlns:a16="http://schemas.microsoft.com/office/drawing/2014/main" id="{A85DBB8C-A575-634E-9D52-A9C637947705}"/>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93;p9">
            <a:extLst>
              <a:ext uri="{FF2B5EF4-FFF2-40B4-BE49-F238E27FC236}">
                <a16:creationId xmlns:a16="http://schemas.microsoft.com/office/drawing/2014/main" id="{D927AFB8-54F3-D345-9C7D-229FDDE6D19F}"/>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14" name="Google Shape;723;p27">
            <a:extLst>
              <a:ext uri="{FF2B5EF4-FFF2-40B4-BE49-F238E27FC236}">
                <a16:creationId xmlns:a16="http://schemas.microsoft.com/office/drawing/2014/main" id="{B0D58C8B-7349-EE6B-4ADF-09B1AE5621C0}"/>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5" name="Group 14">
            <a:extLst>
              <a:ext uri="{FF2B5EF4-FFF2-40B4-BE49-F238E27FC236}">
                <a16:creationId xmlns:a16="http://schemas.microsoft.com/office/drawing/2014/main" id="{171D6BAE-E110-1090-E4F7-E43FD0938F4B}"/>
              </a:ext>
            </a:extLst>
          </p:cNvPr>
          <p:cNvGrpSpPr/>
          <p:nvPr userDrawn="1"/>
        </p:nvGrpSpPr>
        <p:grpSpPr>
          <a:xfrm>
            <a:off x="1" y="6814800"/>
            <a:ext cx="12179567" cy="43200"/>
            <a:chOff x="0" y="5111100"/>
            <a:chExt cx="9134675" cy="32400"/>
          </a:xfrm>
          <a:solidFill>
            <a:schemeClr val="accent1"/>
          </a:solidFill>
        </p:grpSpPr>
        <p:sp>
          <p:nvSpPr>
            <p:cNvPr id="16" name="Google Shape;455;p14">
              <a:extLst>
                <a:ext uri="{FF2B5EF4-FFF2-40B4-BE49-F238E27FC236}">
                  <a16:creationId xmlns:a16="http://schemas.microsoft.com/office/drawing/2014/main" id="{74F7A550-48D1-C843-8B3D-26B981E0577F}"/>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7" name="Google Shape;456;p14">
              <a:extLst>
                <a:ext uri="{FF2B5EF4-FFF2-40B4-BE49-F238E27FC236}">
                  <a16:creationId xmlns:a16="http://schemas.microsoft.com/office/drawing/2014/main" id="{67A35EEB-CA56-4C32-05C0-2C03D96BDCD0}"/>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8" name="Google Shape;457;p14">
              <a:extLst>
                <a:ext uri="{FF2B5EF4-FFF2-40B4-BE49-F238E27FC236}">
                  <a16:creationId xmlns:a16="http://schemas.microsoft.com/office/drawing/2014/main" id="{E9CA46EA-6CF1-43F4-8E14-9DBA3EC9C893}"/>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8;p14">
              <a:extLst>
                <a:ext uri="{FF2B5EF4-FFF2-40B4-BE49-F238E27FC236}">
                  <a16:creationId xmlns:a16="http://schemas.microsoft.com/office/drawing/2014/main" id="{D899649D-69E1-17A1-CF65-53C50E8666EE}"/>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9;p14">
              <a:extLst>
                <a:ext uri="{FF2B5EF4-FFF2-40B4-BE49-F238E27FC236}">
                  <a16:creationId xmlns:a16="http://schemas.microsoft.com/office/drawing/2014/main" id="{E4EA4DB4-D4F3-1A9A-DBF7-CC3A62A69742}"/>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7;p14">
              <a:extLst>
                <a:ext uri="{FF2B5EF4-FFF2-40B4-BE49-F238E27FC236}">
                  <a16:creationId xmlns:a16="http://schemas.microsoft.com/office/drawing/2014/main" id="{BD575781-4917-F31F-A7D6-7940A0CE6E0A}"/>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13" name="Text Placeholder 4">
            <a:extLst>
              <a:ext uri="{FF2B5EF4-FFF2-40B4-BE49-F238E27FC236}">
                <a16:creationId xmlns:a16="http://schemas.microsoft.com/office/drawing/2014/main" id="{4E31E659-2E2D-7D7B-E148-79DD8958E94E}"/>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522592116"/>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Google Shape;453;p14">
            <a:extLst>
              <a:ext uri="{FF2B5EF4-FFF2-40B4-BE49-F238E27FC236}">
                <a16:creationId xmlns:a16="http://schemas.microsoft.com/office/drawing/2014/main" id="{6544ED9B-828E-F64E-B0FB-08479734961D}"/>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Google Shape;454;p14">
            <a:extLst>
              <a:ext uri="{FF2B5EF4-FFF2-40B4-BE49-F238E27FC236}">
                <a16:creationId xmlns:a16="http://schemas.microsoft.com/office/drawing/2014/main" id="{54584915-EC03-2541-AF84-0227F494B221}"/>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12" name="Text Placeholder 4">
            <a:extLst>
              <a:ext uri="{FF2B5EF4-FFF2-40B4-BE49-F238E27FC236}">
                <a16:creationId xmlns:a16="http://schemas.microsoft.com/office/drawing/2014/main" id="{4674CE17-A088-314D-B74F-0174211EA6D7}"/>
              </a:ext>
            </a:extLst>
          </p:cNvPr>
          <p:cNvSpPr>
            <a:spLocks noGrp="1"/>
          </p:cNvSpPr>
          <p:nvPr>
            <p:ph type="body" sz="quarter" idx="170"/>
          </p:nvPr>
        </p:nvSpPr>
        <p:spPr>
          <a:xfrm>
            <a:off x="527051" y="987033"/>
            <a:ext cx="11137900" cy="347200"/>
          </a:xfrm>
          <a:prstGeom prst="rect">
            <a:avLst/>
          </a:prstGeom>
        </p:spPr>
        <p:txBody>
          <a:bodyPr lIns="0" tIns="0" rIns="0" bIns="0">
            <a:noAutofit/>
          </a:bodyPr>
          <a:lstStyle>
            <a:lvl1pPr marL="0" marR="0" indent="0" algn="l" rtl="0">
              <a:lnSpc>
                <a:spcPct val="100000"/>
              </a:lnSpc>
              <a:spcBef>
                <a:spcPts val="0"/>
              </a:spcBef>
              <a:spcAft>
                <a:spcPts val="0"/>
              </a:spcAft>
              <a:buClr>
                <a:schemeClr val="lt1"/>
              </a:buClr>
              <a:buSzPts val="1200"/>
              <a:buFont typeface="Poppins"/>
              <a:buNone/>
              <a:tabLst/>
              <a:defRPr lang="en-US" sz="1600" b="0" i="0" u="none" strike="noStrike" cap="none" dirty="0">
                <a:solidFill>
                  <a:schemeClr val="tx2"/>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5" name="Google Shape;723;p27">
            <a:extLst>
              <a:ext uri="{FF2B5EF4-FFF2-40B4-BE49-F238E27FC236}">
                <a16:creationId xmlns:a16="http://schemas.microsoft.com/office/drawing/2014/main" id="{7B2E9BAA-5614-2AAB-DF63-5BFA6CCCDA2E}"/>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6" name="Group 15">
            <a:extLst>
              <a:ext uri="{FF2B5EF4-FFF2-40B4-BE49-F238E27FC236}">
                <a16:creationId xmlns:a16="http://schemas.microsoft.com/office/drawing/2014/main" id="{328BCF0B-76AB-B142-CE58-B4A378AE41D1}"/>
              </a:ext>
            </a:extLst>
          </p:cNvPr>
          <p:cNvGrpSpPr/>
          <p:nvPr userDrawn="1"/>
        </p:nvGrpSpPr>
        <p:grpSpPr>
          <a:xfrm>
            <a:off x="1" y="6814800"/>
            <a:ext cx="12179567" cy="43200"/>
            <a:chOff x="0" y="5111100"/>
            <a:chExt cx="9134675" cy="32400"/>
          </a:xfrm>
          <a:solidFill>
            <a:schemeClr val="accent1"/>
          </a:solidFill>
        </p:grpSpPr>
        <p:sp>
          <p:nvSpPr>
            <p:cNvPr id="17" name="Google Shape;455;p14">
              <a:extLst>
                <a:ext uri="{FF2B5EF4-FFF2-40B4-BE49-F238E27FC236}">
                  <a16:creationId xmlns:a16="http://schemas.microsoft.com/office/drawing/2014/main" id="{3F4BEE39-A8F1-442B-4D4D-5D9B1DCC5D65}"/>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8" name="Google Shape;456;p14">
              <a:extLst>
                <a:ext uri="{FF2B5EF4-FFF2-40B4-BE49-F238E27FC236}">
                  <a16:creationId xmlns:a16="http://schemas.microsoft.com/office/drawing/2014/main" id="{BA182C2C-2F73-1428-ABF7-DE18F9192450}"/>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7;p14">
              <a:extLst>
                <a:ext uri="{FF2B5EF4-FFF2-40B4-BE49-F238E27FC236}">
                  <a16:creationId xmlns:a16="http://schemas.microsoft.com/office/drawing/2014/main" id="{9FCADCB0-A039-5435-CA7B-A956AEF8B2C8}"/>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8;p14">
              <a:extLst>
                <a:ext uri="{FF2B5EF4-FFF2-40B4-BE49-F238E27FC236}">
                  <a16:creationId xmlns:a16="http://schemas.microsoft.com/office/drawing/2014/main" id="{D0D0E9B1-FCBE-DE71-0239-7F99D4FA6F36}"/>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9;p14">
              <a:extLst>
                <a:ext uri="{FF2B5EF4-FFF2-40B4-BE49-F238E27FC236}">
                  <a16:creationId xmlns:a16="http://schemas.microsoft.com/office/drawing/2014/main" id="{96A1DD00-7220-C776-C1B1-9E33209FADAD}"/>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7;p14">
              <a:extLst>
                <a:ext uri="{FF2B5EF4-FFF2-40B4-BE49-F238E27FC236}">
                  <a16:creationId xmlns:a16="http://schemas.microsoft.com/office/drawing/2014/main" id="{EA025D70-84B8-115E-7B2F-3CEFE5AFB491}"/>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14" name="Text Placeholder 4">
            <a:extLst>
              <a:ext uri="{FF2B5EF4-FFF2-40B4-BE49-F238E27FC236}">
                <a16:creationId xmlns:a16="http://schemas.microsoft.com/office/drawing/2014/main" id="{E5E313E2-A2CD-E8C5-E1F4-3C9CAA6062C2}"/>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2727665899"/>
      </p:ext>
    </p:extLst>
  </p:cSld>
  <p:clrMapOvr>
    <a:masterClrMapping/>
  </p:clrMapOvr>
  <p:extLst>
    <p:ext uri="{DCECCB84-F9BA-43D5-87BE-67443E8EF086}">
      <p15:sldGuideLst xmlns:p15="http://schemas.microsoft.com/office/powerpoint/2012/main">
        <p15:guide id="1" orient="horz" pos="822">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Cover">
    <p:spTree>
      <p:nvGrpSpPr>
        <p:cNvPr id="1" name=""/>
        <p:cNvGrpSpPr/>
        <p:nvPr/>
      </p:nvGrpSpPr>
      <p:grpSpPr>
        <a:xfrm>
          <a:off x="0" y="0"/>
          <a:ext cx="0" cy="0"/>
          <a:chOff x="0" y="0"/>
          <a:chExt cx="0" cy="0"/>
        </a:xfrm>
      </p:grpSpPr>
      <p:sp>
        <p:nvSpPr>
          <p:cNvPr id="4" name="Google Shape;11;p2">
            <a:extLst>
              <a:ext uri="{FF2B5EF4-FFF2-40B4-BE49-F238E27FC236}">
                <a16:creationId xmlns:a16="http://schemas.microsoft.com/office/drawing/2014/main" id="{8B400058-50C2-EA42-9BF6-A9504B065FFA}"/>
              </a:ext>
            </a:extLst>
          </p:cNvPr>
          <p:cNvSpPr/>
          <p:nvPr userDrawn="1"/>
        </p:nvSpPr>
        <p:spPr>
          <a:xfrm>
            <a:off x="3" y="4"/>
            <a:ext cx="1011044" cy="1014501"/>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R="0" lvl="0" indent="0" algn="ctr">
              <a:lnSpc>
                <a:spcPct val="90000"/>
              </a:lnSpc>
              <a:spcBef>
                <a:spcPts val="0"/>
              </a:spcBef>
              <a:spcAft>
                <a:spcPts val="0"/>
              </a:spcAft>
              <a:buClr>
                <a:srgbClr val="000000"/>
              </a:buClr>
              <a:buFont typeface="Arial"/>
              <a:buNone/>
            </a:pPr>
            <a:endParaRPr sz="1400" b="0" i="0" u="none" strike="noStrike" cap="none">
              <a:solidFill>
                <a:schemeClr val="dk1"/>
              </a:solidFill>
              <a:latin typeface="Calibri"/>
              <a:ea typeface="Calibri"/>
              <a:cs typeface="Calibri"/>
              <a:sym typeface="Calibri"/>
            </a:endParaRPr>
          </a:p>
        </p:txBody>
      </p:sp>
      <p:sp>
        <p:nvSpPr>
          <p:cNvPr id="5" name="Google Shape;12;p2">
            <a:extLst>
              <a:ext uri="{FF2B5EF4-FFF2-40B4-BE49-F238E27FC236}">
                <a16:creationId xmlns:a16="http://schemas.microsoft.com/office/drawing/2014/main" id="{B52CF107-93E8-FC44-8DFE-BBEC422F2ABB}"/>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6" name="Google Shape;17;p2">
            <a:extLst>
              <a:ext uri="{FF2B5EF4-FFF2-40B4-BE49-F238E27FC236}">
                <a16:creationId xmlns:a16="http://schemas.microsoft.com/office/drawing/2014/main" id="{201498F0-CB3F-FD44-BEBE-07F07F2932BC}"/>
              </a:ext>
            </a:extLst>
          </p:cNvPr>
          <p:cNvSpPr/>
          <p:nvPr userDrawn="1"/>
        </p:nvSpPr>
        <p:spPr>
          <a:xfrm>
            <a:off x="8340399" y="3006658"/>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7" name="Text Placeholder 4">
            <a:extLst>
              <a:ext uri="{FF2B5EF4-FFF2-40B4-BE49-F238E27FC236}">
                <a16:creationId xmlns:a16="http://schemas.microsoft.com/office/drawing/2014/main" id="{7927F015-6816-8D43-8518-BECC45FD7EDF}"/>
              </a:ext>
            </a:extLst>
          </p:cNvPr>
          <p:cNvSpPr>
            <a:spLocks noGrp="1"/>
          </p:cNvSpPr>
          <p:nvPr>
            <p:ph type="body" sz="quarter" idx="10"/>
          </p:nvPr>
        </p:nvSpPr>
        <p:spPr>
          <a:xfrm>
            <a:off x="3078592" y="6499667"/>
            <a:ext cx="1376800" cy="1232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 name="Text Placeholder 4">
            <a:extLst>
              <a:ext uri="{FF2B5EF4-FFF2-40B4-BE49-F238E27FC236}">
                <a16:creationId xmlns:a16="http://schemas.microsoft.com/office/drawing/2014/main" id="{FF0678D6-756B-2140-8329-80B19094EB69}"/>
              </a:ext>
            </a:extLst>
          </p:cNvPr>
          <p:cNvSpPr>
            <a:spLocks noGrp="1"/>
          </p:cNvSpPr>
          <p:nvPr>
            <p:ph type="body" sz="quarter" idx="13"/>
          </p:nvPr>
        </p:nvSpPr>
        <p:spPr>
          <a:xfrm>
            <a:off x="6983590" y="6499667"/>
            <a:ext cx="745200" cy="1232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 name="Google Shape;9;p2">
            <a:extLst>
              <a:ext uri="{FF2B5EF4-FFF2-40B4-BE49-F238E27FC236}">
                <a16:creationId xmlns:a16="http://schemas.microsoft.com/office/drawing/2014/main" id="{917604C0-DA86-AF4D-A647-202C68D76175}"/>
              </a:ext>
            </a:extLst>
          </p:cNvPr>
          <p:cNvSpPr txBox="1"/>
          <p:nvPr userDrawn="1"/>
        </p:nvSpPr>
        <p:spPr>
          <a:xfrm>
            <a:off x="4978277" y="6499669"/>
            <a:ext cx="224420" cy="123111"/>
          </a:xfrm>
          <a:prstGeom prst="rect">
            <a:avLst/>
          </a:prstGeom>
          <a:noFill/>
          <a:ln>
            <a:noFill/>
          </a:ln>
        </p:spPr>
        <p:txBody>
          <a:bodyPr spcFirstLastPara="1" wrap="none" lIns="0" tIns="0" rIns="0" bIns="0" anchor="t" anchorCtr="0">
            <a:noAutofit/>
          </a:bodyPr>
          <a:lstStyle/>
          <a:p>
            <a:pPr marL="0" lvl="0" indent="0" algn="r" rtl="0">
              <a:lnSpc>
                <a:spcPct val="100000"/>
              </a:lnSpc>
              <a:spcBef>
                <a:spcPts val="0"/>
              </a:spcBef>
              <a:spcAft>
                <a:spcPts val="0"/>
              </a:spcAft>
              <a:buNone/>
            </a:pPr>
            <a:r>
              <a:rPr lang="en" sz="800" dirty="0">
                <a:solidFill>
                  <a:schemeClr val="tx1"/>
                </a:solidFill>
                <a:latin typeface="+mn-lt"/>
                <a:ea typeface="Calibri"/>
                <a:cs typeface="Calibri"/>
                <a:sym typeface="Calibri"/>
              </a:rPr>
              <a:t>Date:</a:t>
            </a:r>
            <a:endParaRPr sz="800" dirty="0">
              <a:solidFill>
                <a:schemeClr val="tx1"/>
              </a:solidFill>
              <a:latin typeface="+mn-lt"/>
              <a:ea typeface="Calibri"/>
              <a:cs typeface="Calibri"/>
              <a:sym typeface="Calibri"/>
            </a:endParaRPr>
          </a:p>
        </p:txBody>
      </p:sp>
      <p:sp>
        <p:nvSpPr>
          <p:cNvPr id="10" name="Text Placeholder 4">
            <a:extLst>
              <a:ext uri="{FF2B5EF4-FFF2-40B4-BE49-F238E27FC236}">
                <a16:creationId xmlns:a16="http://schemas.microsoft.com/office/drawing/2014/main" id="{95E933CE-8769-7D42-977A-9E273DD7CAFB}"/>
              </a:ext>
            </a:extLst>
          </p:cNvPr>
          <p:cNvSpPr>
            <a:spLocks noGrp="1"/>
          </p:cNvSpPr>
          <p:nvPr>
            <p:ph type="body" sz="quarter" idx="14"/>
          </p:nvPr>
        </p:nvSpPr>
        <p:spPr>
          <a:xfrm>
            <a:off x="5236821" y="6499667"/>
            <a:ext cx="856000" cy="1232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 name="Text Placeholder 4">
            <a:extLst>
              <a:ext uri="{FF2B5EF4-FFF2-40B4-BE49-F238E27FC236}">
                <a16:creationId xmlns:a16="http://schemas.microsoft.com/office/drawing/2014/main" id="{19CFAFDF-7853-BE4C-AC60-0ACF49585AA6}"/>
              </a:ext>
            </a:extLst>
          </p:cNvPr>
          <p:cNvSpPr>
            <a:spLocks noGrp="1"/>
          </p:cNvSpPr>
          <p:nvPr>
            <p:ph type="body" sz="quarter" idx="169"/>
          </p:nvPr>
        </p:nvSpPr>
        <p:spPr>
          <a:xfrm>
            <a:off x="527051" y="2076467"/>
            <a:ext cx="5544800" cy="1352800"/>
          </a:xfrm>
          <a:prstGeom prst="rect">
            <a:avLst/>
          </a:prstGeom>
        </p:spPr>
        <p:txBody>
          <a:bodyPr lIns="0" tIns="0" rIns="0" bIns="0" anchor="b">
            <a:noAutofit/>
          </a:bodyPr>
          <a:lstStyle>
            <a:lvl1pPr marL="0" marR="0" indent="0" algn="l" rtl="0">
              <a:lnSpc>
                <a:spcPct val="100000"/>
              </a:lnSpc>
              <a:spcBef>
                <a:spcPts val="0"/>
              </a:spcBef>
              <a:spcAft>
                <a:spcPts val="0"/>
              </a:spcAft>
              <a:buClr>
                <a:schemeClr val="accent1"/>
              </a:buClr>
              <a:buSzPts val="3000"/>
              <a:buFont typeface="Poppins Medium"/>
              <a:buNone/>
              <a:tabLst/>
              <a:defRPr lang="en-US" sz="4000" b="0" i="0" u="none" strike="noStrike" cap="none" dirty="0">
                <a:solidFill>
                  <a:schemeClr val="accent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2" name="Text Placeholder 4">
            <a:extLst>
              <a:ext uri="{FF2B5EF4-FFF2-40B4-BE49-F238E27FC236}">
                <a16:creationId xmlns:a16="http://schemas.microsoft.com/office/drawing/2014/main" id="{32805DD9-CB4A-F340-98FC-5972BF3CE2ED}"/>
              </a:ext>
            </a:extLst>
          </p:cNvPr>
          <p:cNvSpPr>
            <a:spLocks noGrp="1"/>
          </p:cNvSpPr>
          <p:nvPr>
            <p:ph type="body" sz="quarter" idx="170"/>
          </p:nvPr>
        </p:nvSpPr>
        <p:spPr>
          <a:xfrm>
            <a:off x="527051" y="4129148"/>
            <a:ext cx="2328800" cy="328241"/>
          </a:xfrm>
          <a:prstGeom prst="rect">
            <a:avLst/>
          </a:prstGeom>
          <a:solidFill>
            <a:schemeClr val="bg2"/>
          </a:solidFill>
        </p:spPr>
        <p:txBody>
          <a:bodyPr lIns="72000" tIns="72000" rIns="72000" bIns="72000">
            <a:noAutofit/>
          </a:bodyPr>
          <a:lstStyle>
            <a:lvl1pPr marL="8467" marR="0" indent="0" algn="l" rtl="0">
              <a:lnSpc>
                <a:spcPct val="100000"/>
              </a:lnSpc>
              <a:spcBef>
                <a:spcPts val="0"/>
              </a:spcBef>
              <a:spcAft>
                <a:spcPts val="0"/>
              </a:spcAft>
              <a:buClr>
                <a:srgbClr val="000000"/>
              </a:buClr>
              <a:buSzPts val="1000"/>
              <a:buFont typeface="Poppins"/>
              <a:buNone/>
              <a:tabLst/>
              <a:defRPr lang="en-US" sz="12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3" name="Text Placeholder 4">
            <a:extLst>
              <a:ext uri="{FF2B5EF4-FFF2-40B4-BE49-F238E27FC236}">
                <a16:creationId xmlns:a16="http://schemas.microsoft.com/office/drawing/2014/main" id="{6287AB12-BBF8-314A-A6E9-19F637AF1BB6}"/>
              </a:ext>
            </a:extLst>
          </p:cNvPr>
          <p:cNvSpPr>
            <a:spLocks noGrp="1"/>
          </p:cNvSpPr>
          <p:nvPr>
            <p:ph type="body" sz="quarter" idx="171"/>
          </p:nvPr>
        </p:nvSpPr>
        <p:spPr>
          <a:xfrm>
            <a:off x="527051" y="3593767"/>
            <a:ext cx="5544800" cy="386000"/>
          </a:xfrm>
          <a:prstGeom prst="rect">
            <a:avLst/>
          </a:prstGeom>
        </p:spPr>
        <p:txBody>
          <a:bodyPr lIns="0" tIns="0" rIns="0" bIns="0">
            <a:noAutofit/>
          </a:bodyPr>
          <a:lstStyle>
            <a:lvl1pPr marL="0" marR="0" indent="-8467" algn="l" rtl="0">
              <a:lnSpc>
                <a:spcPct val="100000"/>
              </a:lnSpc>
              <a:spcBef>
                <a:spcPts val="0"/>
              </a:spcBef>
              <a:spcAft>
                <a:spcPts val="0"/>
              </a:spcAft>
              <a:buClr>
                <a:srgbClr val="000000"/>
              </a:buClr>
              <a:buSzPts val="1400"/>
              <a:buFont typeface="Poppins"/>
              <a:buNone/>
              <a:tabLst/>
              <a:defRPr lang="en-US" sz="16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9" name="TextBox 18">
            <a:extLst>
              <a:ext uri="{FF2B5EF4-FFF2-40B4-BE49-F238E27FC236}">
                <a16:creationId xmlns:a16="http://schemas.microsoft.com/office/drawing/2014/main" id="{1F0D41D1-5FF6-0D49-BD8F-FE3C19F30585}"/>
              </a:ext>
            </a:extLst>
          </p:cNvPr>
          <p:cNvSpPr txBox="1"/>
          <p:nvPr userDrawn="1"/>
        </p:nvSpPr>
        <p:spPr>
          <a:xfrm>
            <a:off x="527051" y="6499669"/>
            <a:ext cx="1981312" cy="123111"/>
          </a:xfrm>
          <a:prstGeom prst="rect">
            <a:avLst/>
          </a:prstGeom>
          <a:noFill/>
        </p:spPr>
        <p:txBody>
          <a:bodyPr wrap="none" lIns="0" tIns="0" rIns="0" bIns="0" rtlCol="0">
            <a:noAutofit/>
          </a:bodyPr>
          <a:lstStyle/>
          <a:p>
            <a:pPr marL="0" marR="0" lvl="0" indent="0" algn="l" rtl="0">
              <a:lnSpc>
                <a:spcPct val="100000"/>
              </a:lnSpc>
              <a:spcBef>
                <a:spcPts val="0"/>
              </a:spcBef>
              <a:spcAft>
                <a:spcPts val="0"/>
              </a:spcAft>
              <a:buClr>
                <a:srgbClr val="000000"/>
              </a:buClr>
              <a:buFont typeface="Arial"/>
              <a:buNone/>
            </a:pPr>
            <a:r>
              <a:rPr lang="en-US" sz="800" b="0" i="0" u="none" strike="noStrike" cap="none" dirty="0">
                <a:solidFill>
                  <a:schemeClr val="tx1"/>
                </a:solidFill>
                <a:latin typeface="+mn-lt"/>
                <a:cs typeface="Calibri"/>
                <a:sym typeface="Arial"/>
              </a:rPr>
              <a:t>Tiger Analytics Inc. © 2023. All Rights Reserved.</a:t>
            </a:r>
          </a:p>
        </p:txBody>
      </p:sp>
      <p:sp>
        <p:nvSpPr>
          <p:cNvPr id="20" name="Google Shape;9;p2">
            <a:extLst>
              <a:ext uri="{FF2B5EF4-FFF2-40B4-BE49-F238E27FC236}">
                <a16:creationId xmlns:a16="http://schemas.microsoft.com/office/drawing/2014/main" id="{CDDE3FCE-F96A-8B41-B28A-3CEFB96DBBED}"/>
              </a:ext>
            </a:extLst>
          </p:cNvPr>
          <p:cNvSpPr txBox="1"/>
          <p:nvPr userDrawn="1"/>
        </p:nvSpPr>
        <p:spPr>
          <a:xfrm>
            <a:off x="6629043" y="6499669"/>
            <a:ext cx="318998" cy="123111"/>
          </a:xfrm>
          <a:prstGeom prst="rect">
            <a:avLst/>
          </a:prstGeom>
          <a:noFill/>
          <a:ln>
            <a:noFill/>
          </a:ln>
        </p:spPr>
        <p:txBody>
          <a:bodyPr spcFirstLastPara="1" wrap="none" lIns="0" tIns="0" rIns="0" bIns="0" anchor="t" anchorCtr="0">
            <a:noAutofit/>
          </a:bodyPr>
          <a:lstStyle/>
          <a:p>
            <a:pPr marL="0" lvl="0" indent="0" algn="r" rtl="0">
              <a:lnSpc>
                <a:spcPct val="100000"/>
              </a:lnSpc>
              <a:spcBef>
                <a:spcPts val="0"/>
              </a:spcBef>
              <a:spcAft>
                <a:spcPts val="0"/>
              </a:spcAft>
              <a:buNone/>
            </a:pPr>
            <a:r>
              <a:rPr lang="en-IN" sz="800" dirty="0">
                <a:solidFill>
                  <a:schemeClr val="tx1"/>
                </a:solidFill>
                <a:latin typeface="+mn-lt"/>
                <a:ea typeface="Calibri"/>
                <a:cs typeface="Calibri"/>
                <a:sym typeface="Calibri"/>
              </a:rPr>
              <a:t>Author:</a:t>
            </a:r>
          </a:p>
        </p:txBody>
      </p:sp>
      <p:pic>
        <p:nvPicPr>
          <p:cNvPr id="3" name="Picture 2">
            <a:extLst>
              <a:ext uri="{FF2B5EF4-FFF2-40B4-BE49-F238E27FC236}">
                <a16:creationId xmlns:a16="http://schemas.microsoft.com/office/drawing/2014/main" id="{CF884FA0-6855-81B6-F792-551ABD1D5C44}"/>
              </a:ext>
            </a:extLst>
          </p:cNvPr>
          <p:cNvPicPr>
            <a:picLocks noChangeAspect="1"/>
          </p:cNvPicPr>
          <p:nvPr userDrawn="1"/>
        </p:nvPicPr>
        <p:blipFill>
          <a:blip r:embed="rId2"/>
          <a:stretch>
            <a:fillRect/>
          </a:stretch>
        </p:blipFill>
        <p:spPr>
          <a:xfrm>
            <a:off x="10509120" y="631115"/>
            <a:ext cx="1166943" cy="483245"/>
          </a:xfrm>
          <a:prstGeom prst="rect">
            <a:avLst/>
          </a:prstGeom>
        </p:spPr>
      </p:pic>
    </p:spTree>
    <p:extLst>
      <p:ext uri="{BB962C8B-B14F-4D97-AF65-F5344CB8AC3E}">
        <p14:creationId xmlns:p14="http://schemas.microsoft.com/office/powerpoint/2010/main" val="2634105743"/>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399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Cover - Client Logo">
    <p:spTree>
      <p:nvGrpSpPr>
        <p:cNvPr id="1" name=""/>
        <p:cNvGrpSpPr/>
        <p:nvPr/>
      </p:nvGrpSpPr>
      <p:grpSpPr>
        <a:xfrm>
          <a:off x="0" y="0"/>
          <a:ext cx="0" cy="0"/>
          <a:chOff x="0" y="0"/>
          <a:chExt cx="0" cy="0"/>
        </a:xfrm>
      </p:grpSpPr>
      <p:sp>
        <p:nvSpPr>
          <p:cNvPr id="4" name="Google Shape;11;p2">
            <a:extLst>
              <a:ext uri="{FF2B5EF4-FFF2-40B4-BE49-F238E27FC236}">
                <a16:creationId xmlns:a16="http://schemas.microsoft.com/office/drawing/2014/main" id="{8B400058-50C2-EA42-9BF6-A9504B065FFA}"/>
              </a:ext>
            </a:extLst>
          </p:cNvPr>
          <p:cNvSpPr/>
          <p:nvPr userDrawn="1"/>
        </p:nvSpPr>
        <p:spPr>
          <a:xfrm>
            <a:off x="3" y="4"/>
            <a:ext cx="1011044" cy="1014501"/>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R="0" lvl="0" indent="0" algn="ctr">
              <a:lnSpc>
                <a:spcPct val="90000"/>
              </a:lnSpc>
              <a:spcBef>
                <a:spcPts val="0"/>
              </a:spcBef>
              <a:spcAft>
                <a:spcPts val="0"/>
              </a:spcAft>
              <a:buClr>
                <a:srgbClr val="000000"/>
              </a:buClr>
              <a:buFont typeface="Arial"/>
              <a:buNone/>
            </a:pPr>
            <a:endParaRPr sz="1400" b="0" i="0" u="none" strike="noStrike" cap="none">
              <a:solidFill>
                <a:schemeClr val="dk1"/>
              </a:solidFill>
              <a:latin typeface="Calibri"/>
              <a:ea typeface="Calibri"/>
              <a:cs typeface="Calibri"/>
              <a:sym typeface="Calibri"/>
            </a:endParaRPr>
          </a:p>
        </p:txBody>
      </p:sp>
      <p:sp>
        <p:nvSpPr>
          <p:cNvPr id="5" name="Google Shape;12;p2">
            <a:extLst>
              <a:ext uri="{FF2B5EF4-FFF2-40B4-BE49-F238E27FC236}">
                <a16:creationId xmlns:a16="http://schemas.microsoft.com/office/drawing/2014/main" id="{B52CF107-93E8-FC44-8DFE-BBEC422F2ABB}"/>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6" name="Google Shape;17;p2">
            <a:extLst>
              <a:ext uri="{FF2B5EF4-FFF2-40B4-BE49-F238E27FC236}">
                <a16:creationId xmlns:a16="http://schemas.microsoft.com/office/drawing/2014/main" id="{201498F0-CB3F-FD44-BEBE-07F07F2932BC}"/>
              </a:ext>
            </a:extLst>
          </p:cNvPr>
          <p:cNvSpPr/>
          <p:nvPr userDrawn="1"/>
        </p:nvSpPr>
        <p:spPr>
          <a:xfrm>
            <a:off x="8340399" y="3006658"/>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7" name="Text Placeholder 4">
            <a:extLst>
              <a:ext uri="{FF2B5EF4-FFF2-40B4-BE49-F238E27FC236}">
                <a16:creationId xmlns:a16="http://schemas.microsoft.com/office/drawing/2014/main" id="{7927F015-6816-8D43-8518-BECC45FD7EDF}"/>
              </a:ext>
            </a:extLst>
          </p:cNvPr>
          <p:cNvSpPr>
            <a:spLocks noGrp="1"/>
          </p:cNvSpPr>
          <p:nvPr>
            <p:ph type="body" sz="quarter" idx="10"/>
          </p:nvPr>
        </p:nvSpPr>
        <p:spPr>
          <a:xfrm>
            <a:off x="3078592" y="6499667"/>
            <a:ext cx="1376800" cy="1232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 name="Text Placeholder 4">
            <a:extLst>
              <a:ext uri="{FF2B5EF4-FFF2-40B4-BE49-F238E27FC236}">
                <a16:creationId xmlns:a16="http://schemas.microsoft.com/office/drawing/2014/main" id="{FF0678D6-756B-2140-8329-80B19094EB69}"/>
              </a:ext>
            </a:extLst>
          </p:cNvPr>
          <p:cNvSpPr>
            <a:spLocks noGrp="1"/>
          </p:cNvSpPr>
          <p:nvPr>
            <p:ph type="body" sz="quarter" idx="13"/>
          </p:nvPr>
        </p:nvSpPr>
        <p:spPr>
          <a:xfrm>
            <a:off x="6983590" y="6499667"/>
            <a:ext cx="745200" cy="1232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 name="Google Shape;9;p2">
            <a:extLst>
              <a:ext uri="{FF2B5EF4-FFF2-40B4-BE49-F238E27FC236}">
                <a16:creationId xmlns:a16="http://schemas.microsoft.com/office/drawing/2014/main" id="{917604C0-DA86-AF4D-A647-202C68D76175}"/>
              </a:ext>
            </a:extLst>
          </p:cNvPr>
          <p:cNvSpPr txBox="1"/>
          <p:nvPr userDrawn="1"/>
        </p:nvSpPr>
        <p:spPr>
          <a:xfrm>
            <a:off x="4978277" y="6499669"/>
            <a:ext cx="224420" cy="123111"/>
          </a:xfrm>
          <a:prstGeom prst="rect">
            <a:avLst/>
          </a:prstGeom>
          <a:noFill/>
          <a:ln>
            <a:noFill/>
          </a:ln>
        </p:spPr>
        <p:txBody>
          <a:bodyPr spcFirstLastPara="1" wrap="none" lIns="0" tIns="0" rIns="0" bIns="0" anchor="t" anchorCtr="0">
            <a:noAutofit/>
          </a:bodyPr>
          <a:lstStyle/>
          <a:p>
            <a:pPr marL="0" lvl="0" indent="0" algn="r" rtl="0">
              <a:lnSpc>
                <a:spcPct val="100000"/>
              </a:lnSpc>
              <a:spcBef>
                <a:spcPts val="0"/>
              </a:spcBef>
              <a:spcAft>
                <a:spcPts val="0"/>
              </a:spcAft>
              <a:buNone/>
            </a:pPr>
            <a:r>
              <a:rPr lang="en" sz="800" dirty="0">
                <a:solidFill>
                  <a:schemeClr val="tx1"/>
                </a:solidFill>
                <a:latin typeface="+mn-lt"/>
                <a:ea typeface="Calibri"/>
                <a:cs typeface="Calibri"/>
                <a:sym typeface="Calibri"/>
              </a:rPr>
              <a:t>Date:</a:t>
            </a:r>
            <a:endParaRPr sz="800" dirty="0">
              <a:solidFill>
                <a:schemeClr val="tx1"/>
              </a:solidFill>
              <a:latin typeface="+mn-lt"/>
              <a:ea typeface="Calibri"/>
              <a:cs typeface="Calibri"/>
              <a:sym typeface="Calibri"/>
            </a:endParaRPr>
          </a:p>
        </p:txBody>
      </p:sp>
      <p:sp>
        <p:nvSpPr>
          <p:cNvPr id="10" name="Text Placeholder 4">
            <a:extLst>
              <a:ext uri="{FF2B5EF4-FFF2-40B4-BE49-F238E27FC236}">
                <a16:creationId xmlns:a16="http://schemas.microsoft.com/office/drawing/2014/main" id="{95E933CE-8769-7D42-977A-9E273DD7CAFB}"/>
              </a:ext>
            </a:extLst>
          </p:cNvPr>
          <p:cNvSpPr>
            <a:spLocks noGrp="1"/>
          </p:cNvSpPr>
          <p:nvPr>
            <p:ph type="body" sz="quarter" idx="14"/>
          </p:nvPr>
        </p:nvSpPr>
        <p:spPr>
          <a:xfrm>
            <a:off x="5236821" y="6499667"/>
            <a:ext cx="856000" cy="1232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 name="Text Placeholder 4">
            <a:extLst>
              <a:ext uri="{FF2B5EF4-FFF2-40B4-BE49-F238E27FC236}">
                <a16:creationId xmlns:a16="http://schemas.microsoft.com/office/drawing/2014/main" id="{19CFAFDF-7853-BE4C-AC60-0ACF49585AA6}"/>
              </a:ext>
            </a:extLst>
          </p:cNvPr>
          <p:cNvSpPr>
            <a:spLocks noGrp="1"/>
          </p:cNvSpPr>
          <p:nvPr>
            <p:ph type="body" sz="quarter" idx="169"/>
          </p:nvPr>
        </p:nvSpPr>
        <p:spPr>
          <a:xfrm>
            <a:off x="527051" y="2076467"/>
            <a:ext cx="5544800" cy="1352800"/>
          </a:xfrm>
          <a:prstGeom prst="rect">
            <a:avLst/>
          </a:prstGeom>
        </p:spPr>
        <p:txBody>
          <a:bodyPr lIns="0" tIns="0" rIns="0" bIns="0" anchor="b">
            <a:noAutofit/>
          </a:bodyPr>
          <a:lstStyle>
            <a:lvl1pPr marL="0" marR="0" indent="0" algn="l" rtl="0">
              <a:lnSpc>
                <a:spcPct val="100000"/>
              </a:lnSpc>
              <a:spcBef>
                <a:spcPts val="0"/>
              </a:spcBef>
              <a:spcAft>
                <a:spcPts val="0"/>
              </a:spcAft>
              <a:buClr>
                <a:schemeClr val="accent1"/>
              </a:buClr>
              <a:buSzPts val="3000"/>
              <a:buFont typeface="Poppins Medium"/>
              <a:buNone/>
              <a:tabLst/>
              <a:defRPr lang="en-US" sz="4000" b="0" i="0" u="none" strike="noStrike" cap="none" dirty="0">
                <a:solidFill>
                  <a:schemeClr val="accent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2" name="Text Placeholder 4">
            <a:extLst>
              <a:ext uri="{FF2B5EF4-FFF2-40B4-BE49-F238E27FC236}">
                <a16:creationId xmlns:a16="http://schemas.microsoft.com/office/drawing/2014/main" id="{32805DD9-CB4A-F340-98FC-5972BF3CE2ED}"/>
              </a:ext>
            </a:extLst>
          </p:cNvPr>
          <p:cNvSpPr>
            <a:spLocks noGrp="1"/>
          </p:cNvSpPr>
          <p:nvPr>
            <p:ph type="body" sz="quarter" idx="170"/>
          </p:nvPr>
        </p:nvSpPr>
        <p:spPr>
          <a:xfrm>
            <a:off x="527051" y="4129148"/>
            <a:ext cx="2328800" cy="328241"/>
          </a:xfrm>
          <a:prstGeom prst="rect">
            <a:avLst/>
          </a:prstGeom>
          <a:solidFill>
            <a:schemeClr val="bg2"/>
          </a:solidFill>
        </p:spPr>
        <p:txBody>
          <a:bodyPr lIns="72000" tIns="72000" rIns="72000" bIns="72000">
            <a:noAutofit/>
          </a:bodyPr>
          <a:lstStyle>
            <a:lvl1pPr marL="8467" marR="0" indent="0" algn="l" rtl="0">
              <a:lnSpc>
                <a:spcPct val="100000"/>
              </a:lnSpc>
              <a:spcBef>
                <a:spcPts val="0"/>
              </a:spcBef>
              <a:spcAft>
                <a:spcPts val="0"/>
              </a:spcAft>
              <a:buClr>
                <a:srgbClr val="000000"/>
              </a:buClr>
              <a:buSzPts val="1000"/>
              <a:buFont typeface="Poppins"/>
              <a:buNone/>
              <a:tabLst/>
              <a:defRPr lang="en-US" sz="12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3" name="Text Placeholder 4">
            <a:extLst>
              <a:ext uri="{FF2B5EF4-FFF2-40B4-BE49-F238E27FC236}">
                <a16:creationId xmlns:a16="http://schemas.microsoft.com/office/drawing/2014/main" id="{6287AB12-BBF8-314A-A6E9-19F637AF1BB6}"/>
              </a:ext>
            </a:extLst>
          </p:cNvPr>
          <p:cNvSpPr>
            <a:spLocks noGrp="1"/>
          </p:cNvSpPr>
          <p:nvPr>
            <p:ph type="body" sz="quarter" idx="171"/>
          </p:nvPr>
        </p:nvSpPr>
        <p:spPr>
          <a:xfrm>
            <a:off x="527051" y="3593767"/>
            <a:ext cx="5544800" cy="386000"/>
          </a:xfrm>
          <a:prstGeom prst="rect">
            <a:avLst/>
          </a:prstGeom>
        </p:spPr>
        <p:txBody>
          <a:bodyPr lIns="0" tIns="0" rIns="0" bIns="0">
            <a:noAutofit/>
          </a:bodyPr>
          <a:lstStyle>
            <a:lvl1pPr marL="0" marR="0" indent="-8467" algn="l" rtl="0">
              <a:lnSpc>
                <a:spcPct val="100000"/>
              </a:lnSpc>
              <a:spcBef>
                <a:spcPts val="0"/>
              </a:spcBef>
              <a:spcAft>
                <a:spcPts val="0"/>
              </a:spcAft>
              <a:buClr>
                <a:srgbClr val="000000"/>
              </a:buClr>
              <a:buSzPts val="1400"/>
              <a:buFont typeface="Poppins"/>
              <a:buNone/>
              <a:tabLst/>
              <a:defRPr lang="en-US" sz="16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9" name="TextBox 18">
            <a:extLst>
              <a:ext uri="{FF2B5EF4-FFF2-40B4-BE49-F238E27FC236}">
                <a16:creationId xmlns:a16="http://schemas.microsoft.com/office/drawing/2014/main" id="{1F0D41D1-5FF6-0D49-BD8F-FE3C19F30585}"/>
              </a:ext>
            </a:extLst>
          </p:cNvPr>
          <p:cNvSpPr txBox="1"/>
          <p:nvPr userDrawn="1"/>
        </p:nvSpPr>
        <p:spPr>
          <a:xfrm>
            <a:off x="527051" y="6499669"/>
            <a:ext cx="1981312" cy="123111"/>
          </a:xfrm>
          <a:prstGeom prst="rect">
            <a:avLst/>
          </a:prstGeom>
          <a:noFill/>
        </p:spPr>
        <p:txBody>
          <a:bodyPr wrap="none" lIns="0" tIns="0" rIns="0" bIns="0" rtlCol="0">
            <a:noAutofit/>
          </a:bodyPr>
          <a:lstStyle/>
          <a:p>
            <a:pPr marL="0" marR="0" lvl="0" indent="0" algn="l" rtl="0">
              <a:lnSpc>
                <a:spcPct val="100000"/>
              </a:lnSpc>
              <a:spcBef>
                <a:spcPts val="0"/>
              </a:spcBef>
              <a:spcAft>
                <a:spcPts val="0"/>
              </a:spcAft>
              <a:buClr>
                <a:srgbClr val="000000"/>
              </a:buClr>
              <a:buFont typeface="Arial"/>
              <a:buNone/>
            </a:pPr>
            <a:r>
              <a:rPr lang="en-US" sz="800" b="0" i="0" u="none" strike="noStrike" cap="none" dirty="0">
                <a:solidFill>
                  <a:schemeClr val="tx1"/>
                </a:solidFill>
                <a:latin typeface="+mn-lt"/>
                <a:cs typeface="Calibri"/>
                <a:sym typeface="Arial"/>
              </a:rPr>
              <a:t>Tiger Analytics Inc. © 2023. All Rights Reserved.</a:t>
            </a:r>
          </a:p>
        </p:txBody>
      </p:sp>
      <p:sp>
        <p:nvSpPr>
          <p:cNvPr id="20" name="Google Shape;9;p2">
            <a:extLst>
              <a:ext uri="{FF2B5EF4-FFF2-40B4-BE49-F238E27FC236}">
                <a16:creationId xmlns:a16="http://schemas.microsoft.com/office/drawing/2014/main" id="{CDDE3FCE-F96A-8B41-B28A-3CEFB96DBBED}"/>
              </a:ext>
            </a:extLst>
          </p:cNvPr>
          <p:cNvSpPr txBox="1"/>
          <p:nvPr userDrawn="1"/>
        </p:nvSpPr>
        <p:spPr>
          <a:xfrm>
            <a:off x="6629043" y="6499669"/>
            <a:ext cx="318998" cy="123111"/>
          </a:xfrm>
          <a:prstGeom prst="rect">
            <a:avLst/>
          </a:prstGeom>
          <a:noFill/>
          <a:ln>
            <a:noFill/>
          </a:ln>
        </p:spPr>
        <p:txBody>
          <a:bodyPr spcFirstLastPara="1" wrap="none" lIns="0" tIns="0" rIns="0" bIns="0" anchor="t" anchorCtr="0">
            <a:noAutofit/>
          </a:bodyPr>
          <a:lstStyle/>
          <a:p>
            <a:pPr marL="0" lvl="0" indent="0" algn="r" rtl="0">
              <a:lnSpc>
                <a:spcPct val="100000"/>
              </a:lnSpc>
              <a:spcBef>
                <a:spcPts val="0"/>
              </a:spcBef>
              <a:spcAft>
                <a:spcPts val="0"/>
              </a:spcAft>
              <a:buNone/>
            </a:pPr>
            <a:r>
              <a:rPr lang="en-IN" sz="800" dirty="0">
                <a:solidFill>
                  <a:schemeClr val="tx1"/>
                </a:solidFill>
                <a:latin typeface="+mn-lt"/>
                <a:ea typeface="Calibri"/>
                <a:cs typeface="Calibri"/>
                <a:sym typeface="Calibri"/>
              </a:rPr>
              <a:t>Author:</a:t>
            </a:r>
          </a:p>
        </p:txBody>
      </p:sp>
      <p:sp>
        <p:nvSpPr>
          <p:cNvPr id="16" name="Google Shape;46;p27">
            <a:extLst>
              <a:ext uri="{FF2B5EF4-FFF2-40B4-BE49-F238E27FC236}">
                <a16:creationId xmlns:a16="http://schemas.microsoft.com/office/drawing/2014/main" id="{FF6F4A1C-113B-D918-C69F-275710C4FCFB}"/>
              </a:ext>
            </a:extLst>
          </p:cNvPr>
          <p:cNvSpPr>
            <a:spLocks noGrp="1"/>
          </p:cNvSpPr>
          <p:nvPr>
            <p:ph type="pic" idx="6"/>
          </p:nvPr>
        </p:nvSpPr>
        <p:spPr>
          <a:xfrm>
            <a:off x="8539769" y="644327"/>
            <a:ext cx="1531222" cy="498506"/>
          </a:xfrm>
          <a:prstGeom prst="rect">
            <a:avLst/>
          </a:prstGeom>
          <a:noFill/>
          <a:ln>
            <a:noFill/>
          </a:ln>
        </p:spPr>
        <p:txBody>
          <a:bodyPr anchor="ctr">
            <a:normAutofit/>
          </a:bodyPr>
          <a:lstStyle>
            <a:lvl1pPr marL="6351" indent="0" algn="ctr">
              <a:buNone/>
              <a:tabLst/>
              <a:defRPr sz="1600">
                <a:solidFill>
                  <a:schemeClr val="tx1"/>
                </a:solidFill>
                <a:latin typeface="+mn-lt"/>
              </a:defRPr>
            </a:lvl1pPr>
          </a:lstStyle>
          <a:p>
            <a:endParaRPr lang="en-US" dirty="0"/>
          </a:p>
        </p:txBody>
      </p:sp>
      <p:pic>
        <p:nvPicPr>
          <p:cNvPr id="3" name="Picture 2">
            <a:extLst>
              <a:ext uri="{FF2B5EF4-FFF2-40B4-BE49-F238E27FC236}">
                <a16:creationId xmlns:a16="http://schemas.microsoft.com/office/drawing/2014/main" id="{16D8B95D-E485-253C-7525-E313B2116F43}"/>
              </a:ext>
            </a:extLst>
          </p:cNvPr>
          <p:cNvPicPr>
            <a:picLocks noChangeAspect="1"/>
          </p:cNvPicPr>
          <p:nvPr userDrawn="1"/>
        </p:nvPicPr>
        <p:blipFill>
          <a:blip r:embed="rId2"/>
          <a:stretch>
            <a:fillRect/>
          </a:stretch>
        </p:blipFill>
        <p:spPr>
          <a:xfrm>
            <a:off x="10509120" y="631115"/>
            <a:ext cx="1166943" cy="483245"/>
          </a:xfrm>
          <a:prstGeom prst="rect">
            <a:avLst/>
          </a:prstGeom>
        </p:spPr>
      </p:pic>
      <p:cxnSp>
        <p:nvCxnSpPr>
          <p:cNvPr id="14" name="Google Shape;44;p27">
            <a:extLst>
              <a:ext uri="{FF2B5EF4-FFF2-40B4-BE49-F238E27FC236}">
                <a16:creationId xmlns:a16="http://schemas.microsoft.com/office/drawing/2014/main" id="{37895BB3-21D8-5144-FCDF-C58FE390D14F}"/>
              </a:ext>
            </a:extLst>
          </p:cNvPr>
          <p:cNvCxnSpPr>
            <a:cxnSpLocks/>
          </p:cNvCxnSpPr>
          <p:nvPr userDrawn="1"/>
        </p:nvCxnSpPr>
        <p:spPr>
          <a:xfrm>
            <a:off x="10294021" y="653937"/>
            <a:ext cx="0" cy="437600"/>
          </a:xfrm>
          <a:prstGeom prst="straightConnector1">
            <a:avLst/>
          </a:prstGeom>
          <a:noFill/>
          <a:ln w="9525" cap="flat" cmpd="sng">
            <a:solidFill>
              <a:srgbClr val="DEDEDE"/>
            </a:solidFill>
            <a:prstDash val="solid"/>
            <a:round/>
            <a:headEnd type="none" w="sm" len="sm"/>
            <a:tailEnd type="none" w="sm" len="sm"/>
          </a:ln>
        </p:spPr>
      </p:cxnSp>
    </p:spTree>
    <p:extLst>
      <p:ext uri="{BB962C8B-B14F-4D97-AF65-F5344CB8AC3E}">
        <p14:creationId xmlns:p14="http://schemas.microsoft.com/office/powerpoint/2010/main" val="807446863"/>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399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Cover - Imagery">
    <p:spTree>
      <p:nvGrpSpPr>
        <p:cNvPr id="1" name=""/>
        <p:cNvGrpSpPr/>
        <p:nvPr/>
      </p:nvGrpSpPr>
      <p:grpSpPr>
        <a:xfrm>
          <a:off x="0" y="0"/>
          <a:ext cx="0" cy="0"/>
          <a:chOff x="0" y="0"/>
          <a:chExt cx="0" cy="0"/>
        </a:xfrm>
      </p:grpSpPr>
      <p:sp>
        <p:nvSpPr>
          <p:cNvPr id="17" name="Picture Placeholder 19">
            <a:extLst>
              <a:ext uri="{FF2B5EF4-FFF2-40B4-BE49-F238E27FC236}">
                <a16:creationId xmlns:a16="http://schemas.microsoft.com/office/drawing/2014/main" id="{E1DD6AD5-DE77-D942-C078-7CA57F43A57E}"/>
              </a:ext>
            </a:extLst>
          </p:cNvPr>
          <p:cNvSpPr>
            <a:spLocks noGrp="1"/>
          </p:cNvSpPr>
          <p:nvPr>
            <p:ph type="pic" sz="quarter" idx="172"/>
          </p:nvPr>
        </p:nvSpPr>
        <p:spPr>
          <a:xfrm>
            <a:off x="8908710" y="3578469"/>
            <a:ext cx="3278657" cy="3279535"/>
          </a:xfrm>
          <a:custGeom>
            <a:avLst/>
            <a:gdLst>
              <a:gd name="connsiteX0" fmla="*/ 2458993 w 2458993"/>
              <a:gd name="connsiteY0" fmla="*/ 0 h 2459651"/>
              <a:gd name="connsiteX1" fmla="*/ 2458993 w 2458993"/>
              <a:gd name="connsiteY1" fmla="*/ 2459651 h 2459651"/>
              <a:gd name="connsiteX2" fmla="*/ 0 w 2458993"/>
              <a:gd name="connsiteY2" fmla="*/ 2459651 h 2459651"/>
              <a:gd name="connsiteX3" fmla="*/ 9530 w 2458993"/>
              <a:gd name="connsiteY3" fmla="*/ 2258378 h 2459651"/>
              <a:gd name="connsiteX4" fmla="*/ 2242766 w 2458993"/>
              <a:gd name="connsiteY4" fmla="*/ 10918 h 2459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993" h="2459651">
                <a:moveTo>
                  <a:pt x="2458993" y="0"/>
                </a:moveTo>
                <a:lnTo>
                  <a:pt x="2458993" y="2459651"/>
                </a:lnTo>
                <a:lnTo>
                  <a:pt x="0" y="2459651"/>
                </a:lnTo>
                <a:lnTo>
                  <a:pt x="9530" y="2258378"/>
                </a:lnTo>
                <a:cubicBezTo>
                  <a:pt x="122235" y="1074268"/>
                  <a:pt x="1060809" y="130954"/>
                  <a:pt x="2242766" y="10918"/>
                </a:cubicBezTo>
                <a:close/>
              </a:path>
            </a:pathLst>
          </a:custGeom>
          <a:noFill/>
        </p:spPr>
        <p:txBody>
          <a:bodyPr wrap="square" anchor="ctr">
            <a:noAutofit/>
          </a:bodyPr>
          <a:lstStyle>
            <a:lvl1pPr marL="186267" indent="0" algn="ctr">
              <a:buNone/>
              <a:defRPr sz="1867">
                <a:solidFill>
                  <a:schemeClr val="bg1"/>
                </a:solidFill>
                <a:latin typeface="+mn-lt"/>
              </a:defRPr>
            </a:lvl1pPr>
          </a:lstStyle>
          <a:p>
            <a:endParaRPr lang="en-US" dirty="0"/>
          </a:p>
        </p:txBody>
      </p:sp>
      <p:sp>
        <p:nvSpPr>
          <p:cNvPr id="4" name="Google Shape;11;p2">
            <a:extLst>
              <a:ext uri="{FF2B5EF4-FFF2-40B4-BE49-F238E27FC236}">
                <a16:creationId xmlns:a16="http://schemas.microsoft.com/office/drawing/2014/main" id="{8B400058-50C2-EA42-9BF6-A9504B065FFA}"/>
              </a:ext>
            </a:extLst>
          </p:cNvPr>
          <p:cNvSpPr/>
          <p:nvPr userDrawn="1"/>
        </p:nvSpPr>
        <p:spPr>
          <a:xfrm>
            <a:off x="3" y="4"/>
            <a:ext cx="1011044" cy="1014501"/>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R="0" lvl="0" indent="0" algn="ctr">
              <a:lnSpc>
                <a:spcPct val="90000"/>
              </a:lnSpc>
              <a:spcBef>
                <a:spcPts val="0"/>
              </a:spcBef>
              <a:spcAft>
                <a:spcPts val="0"/>
              </a:spcAft>
              <a:buClr>
                <a:srgbClr val="000000"/>
              </a:buClr>
              <a:buFont typeface="Arial"/>
              <a:buNone/>
            </a:pPr>
            <a:endParaRPr sz="1400" b="0" i="0" u="none" strike="noStrike" cap="none">
              <a:solidFill>
                <a:schemeClr val="dk1"/>
              </a:solidFill>
              <a:latin typeface="Calibri"/>
              <a:ea typeface="Calibri"/>
              <a:cs typeface="Calibri"/>
              <a:sym typeface="Calibri"/>
            </a:endParaRPr>
          </a:p>
        </p:txBody>
      </p:sp>
      <p:sp>
        <p:nvSpPr>
          <p:cNvPr id="5" name="Google Shape;12;p2">
            <a:extLst>
              <a:ext uri="{FF2B5EF4-FFF2-40B4-BE49-F238E27FC236}">
                <a16:creationId xmlns:a16="http://schemas.microsoft.com/office/drawing/2014/main" id="{B52CF107-93E8-FC44-8DFE-BBEC422F2ABB}"/>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6" name="Google Shape;17;p2">
            <a:extLst>
              <a:ext uri="{FF2B5EF4-FFF2-40B4-BE49-F238E27FC236}">
                <a16:creationId xmlns:a16="http://schemas.microsoft.com/office/drawing/2014/main" id="{201498F0-CB3F-FD44-BEBE-07F07F2932BC}"/>
              </a:ext>
            </a:extLst>
          </p:cNvPr>
          <p:cNvSpPr/>
          <p:nvPr userDrawn="1"/>
        </p:nvSpPr>
        <p:spPr>
          <a:xfrm>
            <a:off x="8340399" y="3006658"/>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7" name="Text Placeholder 4">
            <a:extLst>
              <a:ext uri="{FF2B5EF4-FFF2-40B4-BE49-F238E27FC236}">
                <a16:creationId xmlns:a16="http://schemas.microsoft.com/office/drawing/2014/main" id="{7927F015-6816-8D43-8518-BECC45FD7EDF}"/>
              </a:ext>
            </a:extLst>
          </p:cNvPr>
          <p:cNvSpPr>
            <a:spLocks noGrp="1"/>
          </p:cNvSpPr>
          <p:nvPr>
            <p:ph type="body" sz="quarter" idx="10"/>
          </p:nvPr>
        </p:nvSpPr>
        <p:spPr>
          <a:xfrm>
            <a:off x="3078592" y="6499667"/>
            <a:ext cx="1376800" cy="1232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8" name="Text Placeholder 4">
            <a:extLst>
              <a:ext uri="{FF2B5EF4-FFF2-40B4-BE49-F238E27FC236}">
                <a16:creationId xmlns:a16="http://schemas.microsoft.com/office/drawing/2014/main" id="{FF0678D6-756B-2140-8329-80B19094EB69}"/>
              </a:ext>
            </a:extLst>
          </p:cNvPr>
          <p:cNvSpPr>
            <a:spLocks noGrp="1"/>
          </p:cNvSpPr>
          <p:nvPr>
            <p:ph type="body" sz="quarter" idx="13"/>
          </p:nvPr>
        </p:nvSpPr>
        <p:spPr>
          <a:xfrm>
            <a:off x="6983590" y="6499667"/>
            <a:ext cx="745200" cy="1232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 name="Google Shape;9;p2">
            <a:extLst>
              <a:ext uri="{FF2B5EF4-FFF2-40B4-BE49-F238E27FC236}">
                <a16:creationId xmlns:a16="http://schemas.microsoft.com/office/drawing/2014/main" id="{917604C0-DA86-AF4D-A647-202C68D76175}"/>
              </a:ext>
            </a:extLst>
          </p:cNvPr>
          <p:cNvSpPr txBox="1"/>
          <p:nvPr userDrawn="1"/>
        </p:nvSpPr>
        <p:spPr>
          <a:xfrm>
            <a:off x="4978277" y="6499669"/>
            <a:ext cx="224420" cy="123111"/>
          </a:xfrm>
          <a:prstGeom prst="rect">
            <a:avLst/>
          </a:prstGeom>
          <a:noFill/>
          <a:ln>
            <a:noFill/>
          </a:ln>
        </p:spPr>
        <p:txBody>
          <a:bodyPr spcFirstLastPara="1" wrap="none" lIns="0" tIns="0" rIns="0" bIns="0" anchor="t" anchorCtr="0">
            <a:noAutofit/>
          </a:bodyPr>
          <a:lstStyle/>
          <a:p>
            <a:pPr marL="0" lvl="0" indent="0" algn="r" rtl="0">
              <a:lnSpc>
                <a:spcPct val="100000"/>
              </a:lnSpc>
              <a:spcBef>
                <a:spcPts val="0"/>
              </a:spcBef>
              <a:spcAft>
                <a:spcPts val="0"/>
              </a:spcAft>
              <a:buNone/>
            </a:pPr>
            <a:r>
              <a:rPr lang="en" sz="800" dirty="0">
                <a:solidFill>
                  <a:schemeClr val="tx1"/>
                </a:solidFill>
                <a:latin typeface="+mn-lt"/>
                <a:ea typeface="Calibri"/>
                <a:cs typeface="Calibri"/>
                <a:sym typeface="Calibri"/>
              </a:rPr>
              <a:t>Date:</a:t>
            </a:r>
            <a:endParaRPr sz="800" dirty="0">
              <a:solidFill>
                <a:schemeClr val="tx1"/>
              </a:solidFill>
              <a:latin typeface="+mn-lt"/>
              <a:ea typeface="Calibri"/>
              <a:cs typeface="Calibri"/>
              <a:sym typeface="Calibri"/>
            </a:endParaRPr>
          </a:p>
        </p:txBody>
      </p:sp>
      <p:sp>
        <p:nvSpPr>
          <p:cNvPr id="10" name="Text Placeholder 4">
            <a:extLst>
              <a:ext uri="{FF2B5EF4-FFF2-40B4-BE49-F238E27FC236}">
                <a16:creationId xmlns:a16="http://schemas.microsoft.com/office/drawing/2014/main" id="{95E933CE-8769-7D42-977A-9E273DD7CAFB}"/>
              </a:ext>
            </a:extLst>
          </p:cNvPr>
          <p:cNvSpPr>
            <a:spLocks noGrp="1"/>
          </p:cNvSpPr>
          <p:nvPr>
            <p:ph type="body" sz="quarter" idx="14"/>
          </p:nvPr>
        </p:nvSpPr>
        <p:spPr>
          <a:xfrm>
            <a:off x="5236821" y="6499667"/>
            <a:ext cx="856000" cy="1232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1" name="Text Placeholder 4">
            <a:extLst>
              <a:ext uri="{FF2B5EF4-FFF2-40B4-BE49-F238E27FC236}">
                <a16:creationId xmlns:a16="http://schemas.microsoft.com/office/drawing/2014/main" id="{19CFAFDF-7853-BE4C-AC60-0ACF49585AA6}"/>
              </a:ext>
            </a:extLst>
          </p:cNvPr>
          <p:cNvSpPr>
            <a:spLocks noGrp="1"/>
          </p:cNvSpPr>
          <p:nvPr>
            <p:ph type="body" sz="quarter" idx="169"/>
          </p:nvPr>
        </p:nvSpPr>
        <p:spPr>
          <a:xfrm>
            <a:off x="527051" y="2076467"/>
            <a:ext cx="5544800" cy="1352800"/>
          </a:xfrm>
          <a:prstGeom prst="rect">
            <a:avLst/>
          </a:prstGeom>
        </p:spPr>
        <p:txBody>
          <a:bodyPr lIns="0" tIns="0" rIns="0" bIns="0" anchor="b">
            <a:noAutofit/>
          </a:bodyPr>
          <a:lstStyle>
            <a:lvl1pPr marL="0" marR="0" indent="0" algn="l" rtl="0">
              <a:lnSpc>
                <a:spcPct val="100000"/>
              </a:lnSpc>
              <a:spcBef>
                <a:spcPts val="0"/>
              </a:spcBef>
              <a:spcAft>
                <a:spcPts val="0"/>
              </a:spcAft>
              <a:buClr>
                <a:schemeClr val="accent1"/>
              </a:buClr>
              <a:buSzPts val="3000"/>
              <a:buFont typeface="Poppins Medium"/>
              <a:buNone/>
              <a:tabLst/>
              <a:defRPr lang="en-US" sz="4000" b="0" i="0" u="none" strike="noStrike" cap="none" dirty="0">
                <a:solidFill>
                  <a:schemeClr val="accent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2" name="Text Placeholder 4">
            <a:extLst>
              <a:ext uri="{FF2B5EF4-FFF2-40B4-BE49-F238E27FC236}">
                <a16:creationId xmlns:a16="http://schemas.microsoft.com/office/drawing/2014/main" id="{32805DD9-CB4A-F340-98FC-5972BF3CE2ED}"/>
              </a:ext>
            </a:extLst>
          </p:cNvPr>
          <p:cNvSpPr>
            <a:spLocks noGrp="1"/>
          </p:cNvSpPr>
          <p:nvPr>
            <p:ph type="body" sz="quarter" idx="170"/>
          </p:nvPr>
        </p:nvSpPr>
        <p:spPr>
          <a:xfrm>
            <a:off x="527051" y="4129148"/>
            <a:ext cx="2328800" cy="328241"/>
          </a:xfrm>
          <a:prstGeom prst="rect">
            <a:avLst/>
          </a:prstGeom>
          <a:solidFill>
            <a:schemeClr val="bg2"/>
          </a:solidFill>
        </p:spPr>
        <p:txBody>
          <a:bodyPr lIns="72000" tIns="72000" rIns="72000" bIns="72000">
            <a:noAutofit/>
          </a:bodyPr>
          <a:lstStyle>
            <a:lvl1pPr marL="8467" marR="0" indent="0" algn="l" rtl="0">
              <a:lnSpc>
                <a:spcPct val="100000"/>
              </a:lnSpc>
              <a:spcBef>
                <a:spcPts val="0"/>
              </a:spcBef>
              <a:spcAft>
                <a:spcPts val="0"/>
              </a:spcAft>
              <a:buClr>
                <a:srgbClr val="000000"/>
              </a:buClr>
              <a:buSzPts val="1000"/>
              <a:buFont typeface="Poppins"/>
              <a:buNone/>
              <a:tabLst/>
              <a:defRPr lang="en-US" sz="12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3" name="Text Placeholder 4">
            <a:extLst>
              <a:ext uri="{FF2B5EF4-FFF2-40B4-BE49-F238E27FC236}">
                <a16:creationId xmlns:a16="http://schemas.microsoft.com/office/drawing/2014/main" id="{6287AB12-BBF8-314A-A6E9-19F637AF1BB6}"/>
              </a:ext>
            </a:extLst>
          </p:cNvPr>
          <p:cNvSpPr>
            <a:spLocks noGrp="1"/>
          </p:cNvSpPr>
          <p:nvPr>
            <p:ph type="body" sz="quarter" idx="171"/>
          </p:nvPr>
        </p:nvSpPr>
        <p:spPr>
          <a:xfrm>
            <a:off x="527051" y="3593767"/>
            <a:ext cx="5544800" cy="386000"/>
          </a:xfrm>
          <a:prstGeom prst="rect">
            <a:avLst/>
          </a:prstGeom>
        </p:spPr>
        <p:txBody>
          <a:bodyPr lIns="0" tIns="0" rIns="0" bIns="0">
            <a:noAutofit/>
          </a:bodyPr>
          <a:lstStyle>
            <a:lvl1pPr marL="0" marR="0" indent="-8467" algn="l" rtl="0">
              <a:lnSpc>
                <a:spcPct val="100000"/>
              </a:lnSpc>
              <a:spcBef>
                <a:spcPts val="0"/>
              </a:spcBef>
              <a:spcAft>
                <a:spcPts val="0"/>
              </a:spcAft>
              <a:buClr>
                <a:srgbClr val="000000"/>
              </a:buClr>
              <a:buSzPts val="1400"/>
              <a:buFont typeface="Poppins"/>
              <a:buNone/>
              <a:tabLst/>
              <a:defRPr lang="en-US" sz="1600" b="0" i="0" u="none" strike="noStrike" cap="none" dirty="0">
                <a:solidFill>
                  <a:schemeClr val="tx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9" name="TextBox 18">
            <a:extLst>
              <a:ext uri="{FF2B5EF4-FFF2-40B4-BE49-F238E27FC236}">
                <a16:creationId xmlns:a16="http://schemas.microsoft.com/office/drawing/2014/main" id="{1F0D41D1-5FF6-0D49-BD8F-FE3C19F30585}"/>
              </a:ext>
            </a:extLst>
          </p:cNvPr>
          <p:cNvSpPr txBox="1"/>
          <p:nvPr userDrawn="1"/>
        </p:nvSpPr>
        <p:spPr>
          <a:xfrm>
            <a:off x="527051" y="6499669"/>
            <a:ext cx="1981312" cy="123111"/>
          </a:xfrm>
          <a:prstGeom prst="rect">
            <a:avLst/>
          </a:prstGeom>
          <a:noFill/>
        </p:spPr>
        <p:txBody>
          <a:bodyPr wrap="none" lIns="0" tIns="0" rIns="0" bIns="0" rtlCol="0">
            <a:noAutofit/>
          </a:bodyPr>
          <a:lstStyle/>
          <a:p>
            <a:pPr marL="0" marR="0" lvl="0" indent="0" algn="l" rtl="0">
              <a:lnSpc>
                <a:spcPct val="100000"/>
              </a:lnSpc>
              <a:spcBef>
                <a:spcPts val="0"/>
              </a:spcBef>
              <a:spcAft>
                <a:spcPts val="0"/>
              </a:spcAft>
              <a:buClr>
                <a:srgbClr val="000000"/>
              </a:buClr>
              <a:buFont typeface="Arial"/>
              <a:buNone/>
            </a:pPr>
            <a:r>
              <a:rPr lang="en-US" sz="800" b="0" i="0" u="none" strike="noStrike" cap="none" dirty="0">
                <a:solidFill>
                  <a:schemeClr val="tx1"/>
                </a:solidFill>
                <a:latin typeface="+mn-lt"/>
                <a:cs typeface="Calibri"/>
                <a:sym typeface="Arial"/>
              </a:rPr>
              <a:t>Tiger Analytics Inc. © 2023. All Rights Reserved.</a:t>
            </a:r>
          </a:p>
        </p:txBody>
      </p:sp>
      <p:sp>
        <p:nvSpPr>
          <p:cNvPr id="20" name="Google Shape;9;p2">
            <a:extLst>
              <a:ext uri="{FF2B5EF4-FFF2-40B4-BE49-F238E27FC236}">
                <a16:creationId xmlns:a16="http://schemas.microsoft.com/office/drawing/2014/main" id="{CDDE3FCE-F96A-8B41-B28A-3CEFB96DBBED}"/>
              </a:ext>
            </a:extLst>
          </p:cNvPr>
          <p:cNvSpPr txBox="1"/>
          <p:nvPr userDrawn="1"/>
        </p:nvSpPr>
        <p:spPr>
          <a:xfrm>
            <a:off x="6629043" y="6499669"/>
            <a:ext cx="318998" cy="123111"/>
          </a:xfrm>
          <a:prstGeom prst="rect">
            <a:avLst/>
          </a:prstGeom>
          <a:noFill/>
          <a:ln>
            <a:noFill/>
          </a:ln>
        </p:spPr>
        <p:txBody>
          <a:bodyPr spcFirstLastPara="1" wrap="none" lIns="0" tIns="0" rIns="0" bIns="0" anchor="t" anchorCtr="0">
            <a:noAutofit/>
          </a:bodyPr>
          <a:lstStyle/>
          <a:p>
            <a:pPr marL="0" lvl="0" indent="0" algn="r" rtl="0">
              <a:lnSpc>
                <a:spcPct val="100000"/>
              </a:lnSpc>
              <a:spcBef>
                <a:spcPts val="0"/>
              </a:spcBef>
              <a:spcAft>
                <a:spcPts val="0"/>
              </a:spcAft>
              <a:buNone/>
            </a:pPr>
            <a:r>
              <a:rPr lang="en-IN" sz="800" dirty="0">
                <a:solidFill>
                  <a:schemeClr val="tx1"/>
                </a:solidFill>
                <a:latin typeface="+mn-lt"/>
                <a:ea typeface="Calibri"/>
                <a:cs typeface="Calibri"/>
                <a:sym typeface="Calibri"/>
              </a:rPr>
              <a:t>Author:</a:t>
            </a:r>
          </a:p>
        </p:txBody>
      </p:sp>
      <p:pic>
        <p:nvPicPr>
          <p:cNvPr id="3" name="Picture 2">
            <a:extLst>
              <a:ext uri="{FF2B5EF4-FFF2-40B4-BE49-F238E27FC236}">
                <a16:creationId xmlns:a16="http://schemas.microsoft.com/office/drawing/2014/main" id="{512AC20F-FB0A-4C2F-0192-4282198B7393}"/>
              </a:ext>
            </a:extLst>
          </p:cNvPr>
          <p:cNvPicPr>
            <a:picLocks noChangeAspect="1"/>
          </p:cNvPicPr>
          <p:nvPr userDrawn="1"/>
        </p:nvPicPr>
        <p:blipFill>
          <a:blip r:embed="rId2"/>
          <a:stretch>
            <a:fillRect/>
          </a:stretch>
        </p:blipFill>
        <p:spPr>
          <a:xfrm>
            <a:off x="10509120" y="631115"/>
            <a:ext cx="1166943" cy="483245"/>
          </a:xfrm>
          <a:prstGeom prst="rect">
            <a:avLst/>
          </a:prstGeom>
        </p:spPr>
      </p:pic>
    </p:spTree>
    <p:extLst>
      <p:ext uri="{BB962C8B-B14F-4D97-AF65-F5344CB8AC3E}">
        <p14:creationId xmlns:p14="http://schemas.microsoft.com/office/powerpoint/2010/main" val="2749907135"/>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s/Agenda - Style 1">
    <p:spTree>
      <p:nvGrpSpPr>
        <p:cNvPr id="1" name=""/>
        <p:cNvGrpSpPr/>
        <p:nvPr/>
      </p:nvGrpSpPr>
      <p:grpSpPr>
        <a:xfrm>
          <a:off x="0" y="0"/>
          <a:ext cx="0" cy="0"/>
          <a:chOff x="0" y="0"/>
          <a:chExt cx="0" cy="0"/>
        </a:xfrm>
      </p:grpSpPr>
      <p:sp>
        <p:nvSpPr>
          <p:cNvPr id="2" name="Google Shape;588;p22">
            <a:extLst>
              <a:ext uri="{FF2B5EF4-FFF2-40B4-BE49-F238E27FC236}">
                <a16:creationId xmlns:a16="http://schemas.microsoft.com/office/drawing/2014/main" id="{9B3F5E28-B18C-B14A-9B14-6A94C72F0C18}"/>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68575" tIns="34275" rIns="68575" bIns="34275" anchor="ctr" anchorCtr="0">
            <a:noAutofit/>
          </a:bodyPr>
          <a:lstStyle/>
          <a:p>
            <a:pPr marR="0" lvl="0" indent="0" algn="ctr">
              <a:lnSpc>
                <a:spcPct val="90000"/>
              </a:lnSpc>
              <a:spcBef>
                <a:spcPts val="0"/>
              </a:spcBef>
              <a:spcAft>
                <a:spcPts val="0"/>
              </a:spcAft>
              <a:buClr>
                <a:srgbClr val="000000"/>
              </a:buClr>
              <a:buFont typeface="Arial"/>
              <a:buNone/>
            </a:pPr>
            <a:endParaRPr sz="1400" b="0" i="0" u="none" strike="noStrike" cap="none">
              <a:solidFill>
                <a:schemeClr val="dk1"/>
              </a:solidFill>
              <a:latin typeface="Calibri"/>
              <a:ea typeface="Calibri"/>
              <a:cs typeface="Calibri"/>
              <a:sym typeface="Calibri"/>
            </a:endParaRPr>
          </a:p>
        </p:txBody>
      </p:sp>
      <p:sp>
        <p:nvSpPr>
          <p:cNvPr id="3" name="Google Shape;589;p22">
            <a:extLst>
              <a:ext uri="{FF2B5EF4-FFF2-40B4-BE49-F238E27FC236}">
                <a16:creationId xmlns:a16="http://schemas.microsoft.com/office/drawing/2014/main" id="{8D91A877-E848-724D-8821-0F7861411C96}"/>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5" name="Google Shape;597;p22">
            <a:extLst>
              <a:ext uri="{FF2B5EF4-FFF2-40B4-BE49-F238E27FC236}">
                <a16:creationId xmlns:a16="http://schemas.microsoft.com/office/drawing/2014/main" id="{8373D432-D2C8-FD49-B0DD-E02710B8906E}"/>
              </a:ext>
            </a:extLst>
          </p:cNvPr>
          <p:cNvSpPr/>
          <p:nvPr userDrawn="1"/>
        </p:nvSpPr>
        <p:spPr>
          <a:xfrm rot="5400000" flipH="1">
            <a:off x="10993877" y="-84434"/>
            <a:ext cx="1124328" cy="127191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867" b="0" i="0" u="none" strike="noStrike" cap="none">
              <a:solidFill>
                <a:srgbClr val="000000"/>
              </a:solidFill>
              <a:latin typeface="Calibri"/>
              <a:ea typeface="Calibri"/>
              <a:cs typeface="Calibri"/>
              <a:sym typeface="Calibri"/>
            </a:endParaRPr>
          </a:p>
        </p:txBody>
      </p:sp>
      <p:sp>
        <p:nvSpPr>
          <p:cNvPr id="14" name="Text Placeholder 4">
            <a:extLst>
              <a:ext uri="{FF2B5EF4-FFF2-40B4-BE49-F238E27FC236}">
                <a16:creationId xmlns:a16="http://schemas.microsoft.com/office/drawing/2014/main" id="{92CD1756-6B3F-584F-9CA7-A7C6E002D1D2}"/>
              </a:ext>
            </a:extLst>
          </p:cNvPr>
          <p:cNvSpPr>
            <a:spLocks noGrp="1"/>
          </p:cNvSpPr>
          <p:nvPr>
            <p:ph type="body" sz="quarter" idx="169" hasCustomPrompt="1"/>
          </p:nvPr>
        </p:nvSpPr>
        <p:spPr>
          <a:xfrm>
            <a:off x="543599" y="16867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1</a:t>
            </a:r>
            <a:endParaRPr lang="en-US" dirty="0"/>
          </a:p>
        </p:txBody>
      </p:sp>
      <p:sp>
        <p:nvSpPr>
          <p:cNvPr id="15" name="Text Placeholder 4">
            <a:extLst>
              <a:ext uri="{FF2B5EF4-FFF2-40B4-BE49-F238E27FC236}">
                <a16:creationId xmlns:a16="http://schemas.microsoft.com/office/drawing/2014/main" id="{65D76BCB-6897-0840-89B6-CF883BFC012C}"/>
              </a:ext>
            </a:extLst>
          </p:cNvPr>
          <p:cNvSpPr>
            <a:spLocks noGrp="1"/>
          </p:cNvSpPr>
          <p:nvPr>
            <p:ph type="body" sz="quarter" idx="170" hasCustomPrompt="1"/>
          </p:nvPr>
        </p:nvSpPr>
        <p:spPr>
          <a:xfrm>
            <a:off x="837171" y="16867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16" name="Text Placeholder 4">
            <a:extLst>
              <a:ext uri="{FF2B5EF4-FFF2-40B4-BE49-F238E27FC236}">
                <a16:creationId xmlns:a16="http://schemas.microsoft.com/office/drawing/2014/main" id="{7A8C0E96-CF5B-0141-A8E1-7FF5754EEDE0}"/>
              </a:ext>
            </a:extLst>
          </p:cNvPr>
          <p:cNvSpPr>
            <a:spLocks noGrp="1"/>
          </p:cNvSpPr>
          <p:nvPr>
            <p:ph type="body" sz="quarter" idx="171"/>
          </p:nvPr>
        </p:nvSpPr>
        <p:spPr>
          <a:xfrm>
            <a:off x="1158319" y="16867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17" name="Text Placeholder 4">
            <a:extLst>
              <a:ext uri="{FF2B5EF4-FFF2-40B4-BE49-F238E27FC236}">
                <a16:creationId xmlns:a16="http://schemas.microsoft.com/office/drawing/2014/main" id="{12A4ED79-F0CF-0147-A8E1-191B90DD86CD}"/>
              </a:ext>
            </a:extLst>
          </p:cNvPr>
          <p:cNvSpPr>
            <a:spLocks noGrp="1"/>
          </p:cNvSpPr>
          <p:nvPr>
            <p:ph type="body" sz="quarter" idx="172" hasCustomPrompt="1"/>
          </p:nvPr>
        </p:nvSpPr>
        <p:spPr>
          <a:xfrm>
            <a:off x="543599" y="26250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2</a:t>
            </a:r>
            <a:endParaRPr lang="en-US" dirty="0"/>
          </a:p>
        </p:txBody>
      </p:sp>
      <p:sp>
        <p:nvSpPr>
          <p:cNvPr id="18" name="Text Placeholder 4">
            <a:extLst>
              <a:ext uri="{FF2B5EF4-FFF2-40B4-BE49-F238E27FC236}">
                <a16:creationId xmlns:a16="http://schemas.microsoft.com/office/drawing/2014/main" id="{42816E64-26D1-444F-B6FF-80FD830F00AB}"/>
              </a:ext>
            </a:extLst>
          </p:cNvPr>
          <p:cNvSpPr>
            <a:spLocks noGrp="1"/>
          </p:cNvSpPr>
          <p:nvPr>
            <p:ph type="body" sz="quarter" idx="173" hasCustomPrompt="1"/>
          </p:nvPr>
        </p:nvSpPr>
        <p:spPr>
          <a:xfrm>
            <a:off x="837171" y="26250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19" name="Text Placeholder 4">
            <a:extLst>
              <a:ext uri="{FF2B5EF4-FFF2-40B4-BE49-F238E27FC236}">
                <a16:creationId xmlns:a16="http://schemas.microsoft.com/office/drawing/2014/main" id="{8D3CD546-3029-634B-933E-0AD744333DDC}"/>
              </a:ext>
            </a:extLst>
          </p:cNvPr>
          <p:cNvSpPr>
            <a:spLocks noGrp="1"/>
          </p:cNvSpPr>
          <p:nvPr>
            <p:ph type="body" sz="quarter" idx="174"/>
          </p:nvPr>
        </p:nvSpPr>
        <p:spPr>
          <a:xfrm>
            <a:off x="1158319" y="26250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20" name="Text Placeholder 4">
            <a:extLst>
              <a:ext uri="{FF2B5EF4-FFF2-40B4-BE49-F238E27FC236}">
                <a16:creationId xmlns:a16="http://schemas.microsoft.com/office/drawing/2014/main" id="{F4B381DA-E161-C544-B07E-23E9B47C538B}"/>
              </a:ext>
            </a:extLst>
          </p:cNvPr>
          <p:cNvSpPr>
            <a:spLocks noGrp="1"/>
          </p:cNvSpPr>
          <p:nvPr>
            <p:ph type="body" sz="quarter" idx="175" hasCustomPrompt="1"/>
          </p:nvPr>
        </p:nvSpPr>
        <p:spPr>
          <a:xfrm>
            <a:off x="543599" y="35633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3</a:t>
            </a:r>
            <a:endParaRPr lang="en-US" dirty="0"/>
          </a:p>
        </p:txBody>
      </p:sp>
      <p:sp>
        <p:nvSpPr>
          <p:cNvPr id="21" name="Text Placeholder 4">
            <a:extLst>
              <a:ext uri="{FF2B5EF4-FFF2-40B4-BE49-F238E27FC236}">
                <a16:creationId xmlns:a16="http://schemas.microsoft.com/office/drawing/2014/main" id="{2A2B1312-6D28-1C4B-B997-2DBDAF120742}"/>
              </a:ext>
            </a:extLst>
          </p:cNvPr>
          <p:cNvSpPr>
            <a:spLocks noGrp="1"/>
          </p:cNvSpPr>
          <p:nvPr>
            <p:ph type="body" sz="quarter" idx="176" hasCustomPrompt="1"/>
          </p:nvPr>
        </p:nvSpPr>
        <p:spPr>
          <a:xfrm>
            <a:off x="837171" y="35633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22" name="Text Placeholder 4">
            <a:extLst>
              <a:ext uri="{FF2B5EF4-FFF2-40B4-BE49-F238E27FC236}">
                <a16:creationId xmlns:a16="http://schemas.microsoft.com/office/drawing/2014/main" id="{94525019-FC8E-9D46-B1C9-EC3453A43705}"/>
              </a:ext>
            </a:extLst>
          </p:cNvPr>
          <p:cNvSpPr>
            <a:spLocks noGrp="1"/>
          </p:cNvSpPr>
          <p:nvPr>
            <p:ph type="body" sz="quarter" idx="177"/>
          </p:nvPr>
        </p:nvSpPr>
        <p:spPr>
          <a:xfrm>
            <a:off x="1158319" y="35633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23" name="Text Placeholder 4">
            <a:extLst>
              <a:ext uri="{FF2B5EF4-FFF2-40B4-BE49-F238E27FC236}">
                <a16:creationId xmlns:a16="http://schemas.microsoft.com/office/drawing/2014/main" id="{7BED04EA-E309-0F45-BC0A-667A9A9498F2}"/>
              </a:ext>
            </a:extLst>
          </p:cNvPr>
          <p:cNvSpPr>
            <a:spLocks noGrp="1"/>
          </p:cNvSpPr>
          <p:nvPr>
            <p:ph type="body" sz="quarter" idx="178" hasCustomPrompt="1"/>
          </p:nvPr>
        </p:nvSpPr>
        <p:spPr>
          <a:xfrm>
            <a:off x="543599" y="45016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4</a:t>
            </a:r>
            <a:endParaRPr lang="en-US" dirty="0"/>
          </a:p>
        </p:txBody>
      </p:sp>
      <p:sp>
        <p:nvSpPr>
          <p:cNvPr id="24" name="Text Placeholder 4">
            <a:extLst>
              <a:ext uri="{FF2B5EF4-FFF2-40B4-BE49-F238E27FC236}">
                <a16:creationId xmlns:a16="http://schemas.microsoft.com/office/drawing/2014/main" id="{C1B3DD8B-6DC4-3C4E-B5BD-D8AFA35E679E}"/>
              </a:ext>
            </a:extLst>
          </p:cNvPr>
          <p:cNvSpPr>
            <a:spLocks noGrp="1"/>
          </p:cNvSpPr>
          <p:nvPr>
            <p:ph type="body" sz="quarter" idx="179" hasCustomPrompt="1"/>
          </p:nvPr>
        </p:nvSpPr>
        <p:spPr>
          <a:xfrm>
            <a:off x="837171" y="45016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25" name="Text Placeholder 4">
            <a:extLst>
              <a:ext uri="{FF2B5EF4-FFF2-40B4-BE49-F238E27FC236}">
                <a16:creationId xmlns:a16="http://schemas.microsoft.com/office/drawing/2014/main" id="{CBB0D593-94DD-7442-84BA-F8F4EDB447C4}"/>
              </a:ext>
            </a:extLst>
          </p:cNvPr>
          <p:cNvSpPr>
            <a:spLocks noGrp="1"/>
          </p:cNvSpPr>
          <p:nvPr>
            <p:ph type="body" sz="quarter" idx="180"/>
          </p:nvPr>
        </p:nvSpPr>
        <p:spPr>
          <a:xfrm>
            <a:off x="1158319" y="45016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26" name="Text Placeholder 4">
            <a:extLst>
              <a:ext uri="{FF2B5EF4-FFF2-40B4-BE49-F238E27FC236}">
                <a16:creationId xmlns:a16="http://schemas.microsoft.com/office/drawing/2014/main" id="{D119979C-73CD-6744-B525-35AD5F066561}"/>
              </a:ext>
            </a:extLst>
          </p:cNvPr>
          <p:cNvSpPr>
            <a:spLocks noGrp="1"/>
          </p:cNvSpPr>
          <p:nvPr>
            <p:ph type="body" sz="quarter" idx="181" hasCustomPrompt="1"/>
          </p:nvPr>
        </p:nvSpPr>
        <p:spPr>
          <a:xfrm>
            <a:off x="543599" y="54399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5</a:t>
            </a:r>
            <a:endParaRPr lang="en-US" dirty="0"/>
          </a:p>
        </p:txBody>
      </p:sp>
      <p:sp>
        <p:nvSpPr>
          <p:cNvPr id="27" name="Text Placeholder 4">
            <a:extLst>
              <a:ext uri="{FF2B5EF4-FFF2-40B4-BE49-F238E27FC236}">
                <a16:creationId xmlns:a16="http://schemas.microsoft.com/office/drawing/2014/main" id="{350BF056-D013-2C42-AE56-9D8BEDEE2B02}"/>
              </a:ext>
            </a:extLst>
          </p:cNvPr>
          <p:cNvSpPr>
            <a:spLocks noGrp="1"/>
          </p:cNvSpPr>
          <p:nvPr>
            <p:ph type="body" sz="quarter" idx="182" hasCustomPrompt="1"/>
          </p:nvPr>
        </p:nvSpPr>
        <p:spPr>
          <a:xfrm>
            <a:off x="837171" y="54399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28" name="Text Placeholder 4">
            <a:extLst>
              <a:ext uri="{FF2B5EF4-FFF2-40B4-BE49-F238E27FC236}">
                <a16:creationId xmlns:a16="http://schemas.microsoft.com/office/drawing/2014/main" id="{5419936B-DD09-D046-A658-6A8718FF6EEE}"/>
              </a:ext>
            </a:extLst>
          </p:cNvPr>
          <p:cNvSpPr>
            <a:spLocks noGrp="1"/>
          </p:cNvSpPr>
          <p:nvPr>
            <p:ph type="body" sz="quarter" idx="183"/>
          </p:nvPr>
        </p:nvSpPr>
        <p:spPr>
          <a:xfrm>
            <a:off x="1158319" y="54399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29" name="Text Placeholder 4">
            <a:extLst>
              <a:ext uri="{FF2B5EF4-FFF2-40B4-BE49-F238E27FC236}">
                <a16:creationId xmlns:a16="http://schemas.microsoft.com/office/drawing/2014/main" id="{F31E3E5C-5EB3-B042-AEBF-568EFD1B66FA}"/>
              </a:ext>
            </a:extLst>
          </p:cNvPr>
          <p:cNvSpPr>
            <a:spLocks noGrp="1"/>
          </p:cNvSpPr>
          <p:nvPr>
            <p:ph type="body" sz="quarter" idx="184" hasCustomPrompt="1"/>
          </p:nvPr>
        </p:nvSpPr>
        <p:spPr>
          <a:xfrm>
            <a:off x="6644482" y="16867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6</a:t>
            </a:r>
            <a:endParaRPr lang="en-US" dirty="0"/>
          </a:p>
        </p:txBody>
      </p:sp>
      <p:sp>
        <p:nvSpPr>
          <p:cNvPr id="30" name="Text Placeholder 4">
            <a:extLst>
              <a:ext uri="{FF2B5EF4-FFF2-40B4-BE49-F238E27FC236}">
                <a16:creationId xmlns:a16="http://schemas.microsoft.com/office/drawing/2014/main" id="{CB39F026-9D22-1245-B371-5D14F7FFAE59}"/>
              </a:ext>
            </a:extLst>
          </p:cNvPr>
          <p:cNvSpPr>
            <a:spLocks noGrp="1"/>
          </p:cNvSpPr>
          <p:nvPr>
            <p:ph type="body" sz="quarter" idx="185" hasCustomPrompt="1"/>
          </p:nvPr>
        </p:nvSpPr>
        <p:spPr>
          <a:xfrm>
            <a:off x="6938054" y="16867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31" name="Text Placeholder 4">
            <a:extLst>
              <a:ext uri="{FF2B5EF4-FFF2-40B4-BE49-F238E27FC236}">
                <a16:creationId xmlns:a16="http://schemas.microsoft.com/office/drawing/2014/main" id="{C4DDB14F-5556-2946-8DA0-65A321F06190}"/>
              </a:ext>
            </a:extLst>
          </p:cNvPr>
          <p:cNvSpPr>
            <a:spLocks noGrp="1"/>
          </p:cNvSpPr>
          <p:nvPr>
            <p:ph type="body" sz="quarter" idx="186"/>
          </p:nvPr>
        </p:nvSpPr>
        <p:spPr>
          <a:xfrm>
            <a:off x="7259202" y="16867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32" name="Text Placeholder 4">
            <a:extLst>
              <a:ext uri="{FF2B5EF4-FFF2-40B4-BE49-F238E27FC236}">
                <a16:creationId xmlns:a16="http://schemas.microsoft.com/office/drawing/2014/main" id="{E66C02C7-BEF6-E346-BAA3-D97E796390B8}"/>
              </a:ext>
            </a:extLst>
          </p:cNvPr>
          <p:cNvSpPr>
            <a:spLocks noGrp="1"/>
          </p:cNvSpPr>
          <p:nvPr>
            <p:ph type="body" sz="quarter" idx="187" hasCustomPrompt="1"/>
          </p:nvPr>
        </p:nvSpPr>
        <p:spPr>
          <a:xfrm>
            <a:off x="6644482" y="26250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7</a:t>
            </a:r>
            <a:endParaRPr lang="en-US" dirty="0"/>
          </a:p>
        </p:txBody>
      </p:sp>
      <p:sp>
        <p:nvSpPr>
          <p:cNvPr id="33" name="Text Placeholder 4">
            <a:extLst>
              <a:ext uri="{FF2B5EF4-FFF2-40B4-BE49-F238E27FC236}">
                <a16:creationId xmlns:a16="http://schemas.microsoft.com/office/drawing/2014/main" id="{2E7D56B6-9579-5248-9835-247B49E1B6BF}"/>
              </a:ext>
            </a:extLst>
          </p:cNvPr>
          <p:cNvSpPr>
            <a:spLocks noGrp="1"/>
          </p:cNvSpPr>
          <p:nvPr>
            <p:ph type="body" sz="quarter" idx="188" hasCustomPrompt="1"/>
          </p:nvPr>
        </p:nvSpPr>
        <p:spPr>
          <a:xfrm>
            <a:off x="6938054" y="26250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34" name="Text Placeholder 4">
            <a:extLst>
              <a:ext uri="{FF2B5EF4-FFF2-40B4-BE49-F238E27FC236}">
                <a16:creationId xmlns:a16="http://schemas.microsoft.com/office/drawing/2014/main" id="{52F976AD-0460-D048-8137-BA0ADCD75717}"/>
              </a:ext>
            </a:extLst>
          </p:cNvPr>
          <p:cNvSpPr>
            <a:spLocks noGrp="1"/>
          </p:cNvSpPr>
          <p:nvPr>
            <p:ph type="body" sz="quarter" idx="189"/>
          </p:nvPr>
        </p:nvSpPr>
        <p:spPr>
          <a:xfrm>
            <a:off x="7259202" y="26250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35" name="Text Placeholder 4">
            <a:extLst>
              <a:ext uri="{FF2B5EF4-FFF2-40B4-BE49-F238E27FC236}">
                <a16:creationId xmlns:a16="http://schemas.microsoft.com/office/drawing/2014/main" id="{20A5B947-023A-AE46-B756-AD8234FAD0EA}"/>
              </a:ext>
            </a:extLst>
          </p:cNvPr>
          <p:cNvSpPr>
            <a:spLocks noGrp="1"/>
          </p:cNvSpPr>
          <p:nvPr>
            <p:ph type="body" sz="quarter" idx="190" hasCustomPrompt="1"/>
          </p:nvPr>
        </p:nvSpPr>
        <p:spPr>
          <a:xfrm>
            <a:off x="6644482" y="35633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8</a:t>
            </a:r>
            <a:endParaRPr lang="en-US" dirty="0"/>
          </a:p>
        </p:txBody>
      </p:sp>
      <p:sp>
        <p:nvSpPr>
          <p:cNvPr id="36" name="Text Placeholder 4">
            <a:extLst>
              <a:ext uri="{FF2B5EF4-FFF2-40B4-BE49-F238E27FC236}">
                <a16:creationId xmlns:a16="http://schemas.microsoft.com/office/drawing/2014/main" id="{D3D7B472-446F-D547-AAE3-DE6BADB7DB1F}"/>
              </a:ext>
            </a:extLst>
          </p:cNvPr>
          <p:cNvSpPr>
            <a:spLocks noGrp="1"/>
          </p:cNvSpPr>
          <p:nvPr>
            <p:ph type="body" sz="quarter" idx="191" hasCustomPrompt="1"/>
          </p:nvPr>
        </p:nvSpPr>
        <p:spPr>
          <a:xfrm>
            <a:off x="6938054" y="35633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37" name="Text Placeholder 4">
            <a:extLst>
              <a:ext uri="{FF2B5EF4-FFF2-40B4-BE49-F238E27FC236}">
                <a16:creationId xmlns:a16="http://schemas.microsoft.com/office/drawing/2014/main" id="{21867FB1-2EA9-5F48-8A94-8DE6F638FC6B}"/>
              </a:ext>
            </a:extLst>
          </p:cNvPr>
          <p:cNvSpPr>
            <a:spLocks noGrp="1"/>
          </p:cNvSpPr>
          <p:nvPr>
            <p:ph type="body" sz="quarter" idx="192"/>
          </p:nvPr>
        </p:nvSpPr>
        <p:spPr>
          <a:xfrm>
            <a:off x="7259202" y="35633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38" name="Text Placeholder 4">
            <a:extLst>
              <a:ext uri="{FF2B5EF4-FFF2-40B4-BE49-F238E27FC236}">
                <a16:creationId xmlns:a16="http://schemas.microsoft.com/office/drawing/2014/main" id="{0E836C4A-2BBA-734D-B8CA-ED83F006A96A}"/>
              </a:ext>
            </a:extLst>
          </p:cNvPr>
          <p:cNvSpPr>
            <a:spLocks noGrp="1"/>
          </p:cNvSpPr>
          <p:nvPr>
            <p:ph type="body" sz="quarter" idx="193" hasCustomPrompt="1"/>
          </p:nvPr>
        </p:nvSpPr>
        <p:spPr>
          <a:xfrm>
            <a:off x="6644482" y="45016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9</a:t>
            </a:r>
            <a:endParaRPr lang="en-US" dirty="0"/>
          </a:p>
        </p:txBody>
      </p:sp>
      <p:sp>
        <p:nvSpPr>
          <p:cNvPr id="39" name="Text Placeholder 4">
            <a:extLst>
              <a:ext uri="{FF2B5EF4-FFF2-40B4-BE49-F238E27FC236}">
                <a16:creationId xmlns:a16="http://schemas.microsoft.com/office/drawing/2014/main" id="{1B4C93A6-9A55-5940-9481-DA740BBA33C2}"/>
              </a:ext>
            </a:extLst>
          </p:cNvPr>
          <p:cNvSpPr>
            <a:spLocks noGrp="1"/>
          </p:cNvSpPr>
          <p:nvPr>
            <p:ph type="body" sz="quarter" idx="194" hasCustomPrompt="1"/>
          </p:nvPr>
        </p:nvSpPr>
        <p:spPr>
          <a:xfrm>
            <a:off x="6938054" y="45016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40" name="Text Placeholder 4">
            <a:extLst>
              <a:ext uri="{FF2B5EF4-FFF2-40B4-BE49-F238E27FC236}">
                <a16:creationId xmlns:a16="http://schemas.microsoft.com/office/drawing/2014/main" id="{A366D6AA-DB3E-5845-83B1-F8749C32EEAA}"/>
              </a:ext>
            </a:extLst>
          </p:cNvPr>
          <p:cNvSpPr>
            <a:spLocks noGrp="1"/>
          </p:cNvSpPr>
          <p:nvPr>
            <p:ph type="body" sz="quarter" idx="195"/>
          </p:nvPr>
        </p:nvSpPr>
        <p:spPr>
          <a:xfrm>
            <a:off x="7259202" y="45016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41" name="Text Placeholder 4">
            <a:extLst>
              <a:ext uri="{FF2B5EF4-FFF2-40B4-BE49-F238E27FC236}">
                <a16:creationId xmlns:a16="http://schemas.microsoft.com/office/drawing/2014/main" id="{82D06B5A-AADD-2C4D-8F18-4BA3A2FCEE18}"/>
              </a:ext>
            </a:extLst>
          </p:cNvPr>
          <p:cNvSpPr>
            <a:spLocks noGrp="1"/>
          </p:cNvSpPr>
          <p:nvPr>
            <p:ph type="body" sz="quarter" idx="196" hasCustomPrompt="1"/>
          </p:nvPr>
        </p:nvSpPr>
        <p:spPr>
          <a:xfrm>
            <a:off x="6644482" y="5439967"/>
            <a:ext cx="294985"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10</a:t>
            </a:r>
            <a:endParaRPr lang="en-US" dirty="0"/>
          </a:p>
        </p:txBody>
      </p:sp>
      <p:sp>
        <p:nvSpPr>
          <p:cNvPr id="42" name="Text Placeholder 4">
            <a:extLst>
              <a:ext uri="{FF2B5EF4-FFF2-40B4-BE49-F238E27FC236}">
                <a16:creationId xmlns:a16="http://schemas.microsoft.com/office/drawing/2014/main" id="{AEB4A4CE-13B9-3546-B63C-3D87EF55AC53}"/>
              </a:ext>
            </a:extLst>
          </p:cNvPr>
          <p:cNvSpPr>
            <a:spLocks noGrp="1"/>
          </p:cNvSpPr>
          <p:nvPr>
            <p:ph type="body" sz="quarter" idx="197" hasCustomPrompt="1"/>
          </p:nvPr>
        </p:nvSpPr>
        <p:spPr>
          <a:xfrm>
            <a:off x="6938054" y="5439967"/>
            <a:ext cx="135600" cy="426800"/>
          </a:xfrm>
          <a:prstGeom prst="rect">
            <a:avLst/>
          </a:prstGeom>
        </p:spPr>
        <p:txBody>
          <a:bodyPr lIns="0" tIns="0" rIns="0" bIns="0" anchor="ctr">
            <a:noAutofit/>
          </a:bodyPr>
          <a:lstStyle>
            <a:lvl1pPr marL="8467" marR="0" indent="0" algn="ctr" rtl="0">
              <a:lnSpc>
                <a:spcPct val="100000"/>
              </a:lnSpc>
              <a:spcBef>
                <a:spcPts val="0"/>
              </a:spcBef>
              <a:spcAft>
                <a:spcPts val="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43" name="Text Placeholder 4">
            <a:extLst>
              <a:ext uri="{FF2B5EF4-FFF2-40B4-BE49-F238E27FC236}">
                <a16:creationId xmlns:a16="http://schemas.microsoft.com/office/drawing/2014/main" id="{BF2A6314-E436-D94C-9CCC-F7998DEA21DB}"/>
              </a:ext>
            </a:extLst>
          </p:cNvPr>
          <p:cNvSpPr>
            <a:spLocks noGrp="1"/>
          </p:cNvSpPr>
          <p:nvPr>
            <p:ph type="body" sz="quarter" idx="198"/>
          </p:nvPr>
        </p:nvSpPr>
        <p:spPr>
          <a:xfrm>
            <a:off x="7259202" y="5439967"/>
            <a:ext cx="4389200" cy="426800"/>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45" name="Google Shape;723;p27">
            <a:extLst>
              <a:ext uri="{FF2B5EF4-FFF2-40B4-BE49-F238E27FC236}">
                <a16:creationId xmlns:a16="http://schemas.microsoft.com/office/drawing/2014/main" id="{FF949B99-11E9-370F-BB1A-C91BAAD12C90}"/>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47" name="Group 46">
            <a:extLst>
              <a:ext uri="{FF2B5EF4-FFF2-40B4-BE49-F238E27FC236}">
                <a16:creationId xmlns:a16="http://schemas.microsoft.com/office/drawing/2014/main" id="{9C83C3C5-C993-FBDC-6D0A-1581168B61FD}"/>
              </a:ext>
            </a:extLst>
          </p:cNvPr>
          <p:cNvGrpSpPr/>
          <p:nvPr userDrawn="1"/>
        </p:nvGrpSpPr>
        <p:grpSpPr>
          <a:xfrm>
            <a:off x="1" y="6814800"/>
            <a:ext cx="12179567" cy="43200"/>
            <a:chOff x="0" y="5111100"/>
            <a:chExt cx="9134675" cy="32400"/>
          </a:xfrm>
          <a:solidFill>
            <a:schemeClr val="accent1"/>
          </a:solidFill>
        </p:grpSpPr>
        <p:sp>
          <p:nvSpPr>
            <p:cNvPr id="48" name="Google Shape;455;p14">
              <a:extLst>
                <a:ext uri="{FF2B5EF4-FFF2-40B4-BE49-F238E27FC236}">
                  <a16:creationId xmlns:a16="http://schemas.microsoft.com/office/drawing/2014/main" id="{1EA75948-7474-D2CC-F9C9-E92D09EF2612}"/>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49" name="Google Shape;456;p14">
              <a:extLst>
                <a:ext uri="{FF2B5EF4-FFF2-40B4-BE49-F238E27FC236}">
                  <a16:creationId xmlns:a16="http://schemas.microsoft.com/office/drawing/2014/main" id="{852BFC79-BB44-B695-0DEE-D6F655173AD4}"/>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0" name="Google Shape;457;p14">
              <a:extLst>
                <a:ext uri="{FF2B5EF4-FFF2-40B4-BE49-F238E27FC236}">
                  <a16:creationId xmlns:a16="http://schemas.microsoft.com/office/drawing/2014/main" id="{37433DF0-7B3C-A097-3DED-84457BAD6BA9}"/>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1" name="Google Shape;458;p14">
              <a:extLst>
                <a:ext uri="{FF2B5EF4-FFF2-40B4-BE49-F238E27FC236}">
                  <a16:creationId xmlns:a16="http://schemas.microsoft.com/office/drawing/2014/main" id="{C4D14EDC-38DF-FC31-BF06-617937030788}"/>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2" name="Google Shape;459;p14">
              <a:extLst>
                <a:ext uri="{FF2B5EF4-FFF2-40B4-BE49-F238E27FC236}">
                  <a16:creationId xmlns:a16="http://schemas.microsoft.com/office/drawing/2014/main" id="{5F16E92A-10B2-0471-9221-76DB8228D1FE}"/>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3" name="Google Shape;457;p14">
              <a:extLst>
                <a:ext uri="{FF2B5EF4-FFF2-40B4-BE49-F238E27FC236}">
                  <a16:creationId xmlns:a16="http://schemas.microsoft.com/office/drawing/2014/main" id="{377EF3DE-A1AE-9B3C-572D-092FC273D439}"/>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54" name="Text Placeholder 4">
            <a:extLst>
              <a:ext uri="{FF2B5EF4-FFF2-40B4-BE49-F238E27FC236}">
                <a16:creationId xmlns:a16="http://schemas.microsoft.com/office/drawing/2014/main" id="{65BCD027-2A43-F319-BD84-737E7E207AEF}"/>
              </a:ext>
            </a:extLst>
          </p:cNvPr>
          <p:cNvSpPr>
            <a:spLocks noGrp="1"/>
          </p:cNvSpPr>
          <p:nvPr>
            <p:ph type="body" sz="quarter" idx="199"/>
          </p:nvPr>
        </p:nvSpPr>
        <p:spPr>
          <a:xfrm>
            <a:off x="527051" y="496800"/>
            <a:ext cx="102240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3775691547"/>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ics/Agenda - Style 2">
    <p:spTree>
      <p:nvGrpSpPr>
        <p:cNvPr id="1" name=""/>
        <p:cNvGrpSpPr/>
        <p:nvPr/>
      </p:nvGrpSpPr>
      <p:grpSpPr>
        <a:xfrm>
          <a:off x="0" y="0"/>
          <a:ext cx="0" cy="0"/>
          <a:chOff x="0" y="0"/>
          <a:chExt cx="0" cy="0"/>
        </a:xfrm>
      </p:grpSpPr>
      <p:sp>
        <p:nvSpPr>
          <p:cNvPr id="2" name="Google Shape;547;p21">
            <a:extLst>
              <a:ext uri="{FF2B5EF4-FFF2-40B4-BE49-F238E27FC236}">
                <a16:creationId xmlns:a16="http://schemas.microsoft.com/office/drawing/2014/main" id="{85171889-4CE1-8E45-A58A-5A6A8E40B73B}"/>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3" name="Google Shape;548;p21">
            <a:extLst>
              <a:ext uri="{FF2B5EF4-FFF2-40B4-BE49-F238E27FC236}">
                <a16:creationId xmlns:a16="http://schemas.microsoft.com/office/drawing/2014/main" id="{BECEA32D-35D9-654F-9A69-E9EDEBA93E26}"/>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
        <p:nvSpPr>
          <p:cNvPr id="5" name="Google Shape;556;p21">
            <a:extLst>
              <a:ext uri="{FF2B5EF4-FFF2-40B4-BE49-F238E27FC236}">
                <a16:creationId xmlns:a16="http://schemas.microsoft.com/office/drawing/2014/main" id="{192AF619-B7F2-4242-969D-22C4C43DAEE9}"/>
              </a:ext>
            </a:extLst>
          </p:cNvPr>
          <p:cNvSpPr/>
          <p:nvPr userDrawn="1"/>
        </p:nvSpPr>
        <p:spPr>
          <a:xfrm rot="5400000" flipH="1">
            <a:off x="10993877" y="-84434"/>
            <a:ext cx="1124328" cy="127191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867" b="0" i="0" u="none" strike="noStrike" cap="none">
              <a:solidFill>
                <a:srgbClr val="000000"/>
              </a:solidFill>
              <a:latin typeface="Calibri"/>
              <a:ea typeface="Calibri"/>
              <a:cs typeface="Calibri"/>
              <a:sym typeface="Calibri"/>
            </a:endParaRPr>
          </a:p>
        </p:txBody>
      </p:sp>
      <p:sp>
        <p:nvSpPr>
          <p:cNvPr id="13" name="Text Placeholder 4">
            <a:extLst>
              <a:ext uri="{FF2B5EF4-FFF2-40B4-BE49-F238E27FC236}">
                <a16:creationId xmlns:a16="http://schemas.microsoft.com/office/drawing/2014/main" id="{3A672796-D35E-274F-8FA6-3E28F55B7084}"/>
              </a:ext>
            </a:extLst>
          </p:cNvPr>
          <p:cNvSpPr>
            <a:spLocks noGrp="1"/>
          </p:cNvSpPr>
          <p:nvPr>
            <p:ph type="body" sz="quarter" idx="169" hasCustomPrompt="1"/>
          </p:nvPr>
        </p:nvSpPr>
        <p:spPr>
          <a:xfrm>
            <a:off x="527051" y="1378267"/>
            <a:ext cx="337319" cy="5116616"/>
          </a:xfrm>
          <a:prstGeom prst="rect">
            <a:avLst/>
          </a:prstGeom>
        </p:spPr>
        <p:txBody>
          <a:bodyPr lIns="0" tIns="0" rIns="0" bIns="0" anchor="t">
            <a:noAutofit/>
          </a:bodyPr>
          <a:lstStyle>
            <a:lvl1pPr marL="0" marR="0" indent="0" algn="l" rtl="0">
              <a:lnSpc>
                <a:spcPct val="100000"/>
              </a:lnSpc>
              <a:spcBef>
                <a:spcPts val="0"/>
              </a:spcBef>
              <a:spcAft>
                <a:spcPts val="3200"/>
              </a:spcAft>
              <a:buClr>
                <a:schemeClr val="accent1"/>
              </a:buClr>
              <a:buSzPts val="10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1</a:t>
            </a:r>
            <a:endParaRPr lang="en-US" dirty="0"/>
          </a:p>
        </p:txBody>
      </p:sp>
      <p:sp>
        <p:nvSpPr>
          <p:cNvPr id="14" name="Text Placeholder 4">
            <a:extLst>
              <a:ext uri="{FF2B5EF4-FFF2-40B4-BE49-F238E27FC236}">
                <a16:creationId xmlns:a16="http://schemas.microsoft.com/office/drawing/2014/main" id="{BF2D61F6-A99D-884A-ABE6-E8DC4AE4C251}"/>
              </a:ext>
            </a:extLst>
          </p:cNvPr>
          <p:cNvSpPr>
            <a:spLocks noGrp="1"/>
          </p:cNvSpPr>
          <p:nvPr>
            <p:ph type="body" sz="quarter" idx="170" hasCustomPrompt="1"/>
          </p:nvPr>
        </p:nvSpPr>
        <p:spPr>
          <a:xfrm>
            <a:off x="862957" y="1378267"/>
            <a:ext cx="135600" cy="5116616"/>
          </a:xfrm>
          <a:prstGeom prst="rect">
            <a:avLst/>
          </a:prstGeom>
        </p:spPr>
        <p:txBody>
          <a:bodyPr lIns="0" tIns="0" rIns="0" bIns="0" anchor="t">
            <a:noAutofit/>
          </a:bodyPr>
          <a:lstStyle>
            <a:lvl1pPr marL="8467" marR="0" indent="0" algn="ctr" rtl="0">
              <a:lnSpc>
                <a:spcPct val="100000"/>
              </a:lnSpc>
              <a:spcBef>
                <a:spcPts val="0"/>
              </a:spcBef>
              <a:spcAft>
                <a:spcPts val="3200"/>
              </a:spcAft>
              <a:buClr>
                <a:schemeClr val="lt1"/>
              </a:buClr>
              <a:buSzPts val="1000"/>
              <a:buFont typeface="Arial"/>
              <a:buNone/>
              <a:tabLst/>
              <a:defRPr lang="en-US" sz="1400" b="0" i="0" u="none" strike="noStrike" cap="none" dirty="0">
                <a:solidFill>
                  <a:schemeClr val="accent3"/>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a:t>
            </a:r>
          </a:p>
        </p:txBody>
      </p:sp>
      <p:sp>
        <p:nvSpPr>
          <p:cNvPr id="15" name="Text Placeholder 4">
            <a:extLst>
              <a:ext uri="{FF2B5EF4-FFF2-40B4-BE49-F238E27FC236}">
                <a16:creationId xmlns:a16="http://schemas.microsoft.com/office/drawing/2014/main" id="{73666455-1873-A74F-B5AB-1E594396C91C}"/>
              </a:ext>
            </a:extLst>
          </p:cNvPr>
          <p:cNvSpPr>
            <a:spLocks noGrp="1"/>
          </p:cNvSpPr>
          <p:nvPr>
            <p:ph type="body" sz="quarter" idx="171"/>
          </p:nvPr>
        </p:nvSpPr>
        <p:spPr>
          <a:xfrm>
            <a:off x="1184105" y="1378267"/>
            <a:ext cx="10330564" cy="5116616"/>
          </a:xfrm>
          <a:prstGeom prst="rect">
            <a:avLst/>
          </a:prstGeom>
        </p:spPr>
        <p:txBody>
          <a:bodyPr lIns="0" tIns="0" rIns="0" bIns="0" anchor="t">
            <a:noAutofit/>
          </a:bodyPr>
          <a:lstStyle>
            <a:lvl1pPr marL="0" marR="0" indent="0" algn="l" rtl="0">
              <a:lnSpc>
                <a:spcPct val="100000"/>
              </a:lnSpc>
              <a:spcBef>
                <a:spcPts val="0"/>
              </a:spcBef>
              <a:spcAft>
                <a:spcPts val="3200"/>
              </a:spcAft>
              <a:buClr>
                <a:schemeClr val="dk1"/>
              </a:buClr>
              <a:buSzPts val="10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45" name="Google Shape;723;p27">
            <a:extLst>
              <a:ext uri="{FF2B5EF4-FFF2-40B4-BE49-F238E27FC236}">
                <a16:creationId xmlns:a16="http://schemas.microsoft.com/office/drawing/2014/main" id="{AD86150B-505C-127C-D939-2EA89064AB8C}"/>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46" name="Group 45">
            <a:extLst>
              <a:ext uri="{FF2B5EF4-FFF2-40B4-BE49-F238E27FC236}">
                <a16:creationId xmlns:a16="http://schemas.microsoft.com/office/drawing/2014/main" id="{5241F872-8FB7-8595-7A76-644B13602201}"/>
              </a:ext>
            </a:extLst>
          </p:cNvPr>
          <p:cNvGrpSpPr/>
          <p:nvPr userDrawn="1"/>
        </p:nvGrpSpPr>
        <p:grpSpPr>
          <a:xfrm>
            <a:off x="1" y="6814800"/>
            <a:ext cx="12179567" cy="43200"/>
            <a:chOff x="0" y="5111100"/>
            <a:chExt cx="9134675" cy="32400"/>
          </a:xfrm>
          <a:solidFill>
            <a:schemeClr val="accent1"/>
          </a:solidFill>
        </p:grpSpPr>
        <p:sp>
          <p:nvSpPr>
            <p:cNvPr id="47" name="Google Shape;455;p14">
              <a:extLst>
                <a:ext uri="{FF2B5EF4-FFF2-40B4-BE49-F238E27FC236}">
                  <a16:creationId xmlns:a16="http://schemas.microsoft.com/office/drawing/2014/main" id="{D447C3B2-D3DB-B411-7ABF-D124DF810197}"/>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48" name="Google Shape;456;p14">
              <a:extLst>
                <a:ext uri="{FF2B5EF4-FFF2-40B4-BE49-F238E27FC236}">
                  <a16:creationId xmlns:a16="http://schemas.microsoft.com/office/drawing/2014/main" id="{10D47B8B-BFDF-C515-9978-AAAEF24DF9E9}"/>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49" name="Google Shape;457;p14">
              <a:extLst>
                <a:ext uri="{FF2B5EF4-FFF2-40B4-BE49-F238E27FC236}">
                  <a16:creationId xmlns:a16="http://schemas.microsoft.com/office/drawing/2014/main" id="{DDBE3E18-0B60-64AE-455E-62D435A04EED}"/>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0" name="Google Shape;458;p14">
              <a:extLst>
                <a:ext uri="{FF2B5EF4-FFF2-40B4-BE49-F238E27FC236}">
                  <a16:creationId xmlns:a16="http://schemas.microsoft.com/office/drawing/2014/main" id="{FBA2DA20-D22C-15FE-5FDD-706BCB5DEAE0}"/>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1" name="Google Shape;459;p14">
              <a:extLst>
                <a:ext uri="{FF2B5EF4-FFF2-40B4-BE49-F238E27FC236}">
                  <a16:creationId xmlns:a16="http://schemas.microsoft.com/office/drawing/2014/main" id="{25FD1A3E-4B36-48D8-6EC2-8C2666E46A19}"/>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2" name="Google Shape;457;p14">
              <a:extLst>
                <a:ext uri="{FF2B5EF4-FFF2-40B4-BE49-F238E27FC236}">
                  <a16:creationId xmlns:a16="http://schemas.microsoft.com/office/drawing/2014/main" id="{1D53227F-5195-E719-0B1E-C8BE1FD14261}"/>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53" name="Text Placeholder 4">
            <a:extLst>
              <a:ext uri="{FF2B5EF4-FFF2-40B4-BE49-F238E27FC236}">
                <a16:creationId xmlns:a16="http://schemas.microsoft.com/office/drawing/2014/main" id="{151155EC-0587-6A12-7A9D-C30E713DC1FF}"/>
              </a:ext>
            </a:extLst>
          </p:cNvPr>
          <p:cNvSpPr>
            <a:spLocks noGrp="1"/>
          </p:cNvSpPr>
          <p:nvPr>
            <p:ph type="body" sz="quarter" idx="199"/>
          </p:nvPr>
        </p:nvSpPr>
        <p:spPr>
          <a:xfrm>
            <a:off x="527051" y="496800"/>
            <a:ext cx="102240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Tree>
    <p:extLst>
      <p:ext uri="{BB962C8B-B14F-4D97-AF65-F5344CB8AC3E}">
        <p14:creationId xmlns:p14="http://schemas.microsoft.com/office/powerpoint/2010/main" val="3191791821"/>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Profile - Style 1">
    <p:spTree>
      <p:nvGrpSpPr>
        <p:cNvPr id="1" name=""/>
        <p:cNvGrpSpPr/>
        <p:nvPr/>
      </p:nvGrpSpPr>
      <p:grpSpPr>
        <a:xfrm>
          <a:off x="0" y="0"/>
          <a:ext cx="0" cy="0"/>
          <a:chOff x="0" y="0"/>
          <a:chExt cx="0" cy="0"/>
        </a:xfrm>
      </p:grpSpPr>
      <p:sp>
        <p:nvSpPr>
          <p:cNvPr id="20" name="Google Shape;722;p27">
            <a:extLst>
              <a:ext uri="{FF2B5EF4-FFF2-40B4-BE49-F238E27FC236}">
                <a16:creationId xmlns:a16="http://schemas.microsoft.com/office/drawing/2014/main" id="{DD90DD53-A676-4A48-8655-11F4E8929919}"/>
              </a:ext>
            </a:extLst>
          </p:cNvPr>
          <p:cNvSpPr/>
          <p:nvPr userDrawn="1"/>
        </p:nvSpPr>
        <p:spPr>
          <a:xfrm flipH="1">
            <a:off x="0" y="1"/>
            <a:ext cx="4815585" cy="6469380"/>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solidFill>
            <a:schemeClr val="bg2">
              <a:alpha val="50000"/>
            </a:schemeClr>
          </a:solidFill>
          <a:ln>
            <a:noFill/>
          </a:ln>
        </p:spPr>
        <p:txBody>
          <a:bodyPr spcFirstLastPara="1" wrap="square" lIns="91433" tIns="45700" rIns="91433" bIns="45700" anchor="ctr" anchorCtr="0">
            <a:noAutofit/>
          </a:bodyPr>
          <a:lstStyle/>
          <a:p>
            <a:pPr algn="ctr">
              <a:lnSpc>
                <a:spcPct val="90000"/>
              </a:lnSpc>
            </a:pPr>
            <a:endParaRPr sz="2400">
              <a:latin typeface="Calibri"/>
              <a:ea typeface="Calibri"/>
              <a:cs typeface="Calibri"/>
              <a:sym typeface="Calibri"/>
            </a:endParaRPr>
          </a:p>
        </p:txBody>
      </p:sp>
      <p:sp>
        <p:nvSpPr>
          <p:cNvPr id="21" name="Google Shape;723;p27">
            <a:extLst>
              <a:ext uri="{FF2B5EF4-FFF2-40B4-BE49-F238E27FC236}">
                <a16:creationId xmlns:a16="http://schemas.microsoft.com/office/drawing/2014/main" id="{7BE94C69-3DCD-0242-8746-23BC706E99DE}"/>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sp>
        <p:nvSpPr>
          <p:cNvPr id="22" name="Google Shape;729;p27">
            <a:extLst>
              <a:ext uri="{FF2B5EF4-FFF2-40B4-BE49-F238E27FC236}">
                <a16:creationId xmlns:a16="http://schemas.microsoft.com/office/drawing/2014/main" id="{B6946D6F-536C-2C4A-99EA-BADFFE65E993}"/>
              </a:ext>
            </a:extLst>
          </p:cNvPr>
          <p:cNvSpPr/>
          <p:nvPr userDrawn="1"/>
        </p:nvSpPr>
        <p:spPr>
          <a:xfrm>
            <a:off x="1065607" y="777800"/>
            <a:ext cx="1828800" cy="1828800"/>
          </a:xfrm>
          <a:prstGeom prst="ellipse">
            <a:avLst/>
          </a:pr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algn="ctr">
              <a:lnSpc>
                <a:spcPct val="90000"/>
              </a:lnSpc>
            </a:pPr>
            <a:endParaRPr sz="2400">
              <a:solidFill>
                <a:schemeClr val="tx1"/>
              </a:solidFill>
              <a:latin typeface="Calibri" panose="020F0502020204030204"/>
              <a:ea typeface="Calibri"/>
              <a:cs typeface="Calibri"/>
              <a:sym typeface="Calibri"/>
            </a:endParaRPr>
          </a:p>
        </p:txBody>
      </p:sp>
      <p:grpSp>
        <p:nvGrpSpPr>
          <p:cNvPr id="24" name="Group 23">
            <a:extLst>
              <a:ext uri="{FF2B5EF4-FFF2-40B4-BE49-F238E27FC236}">
                <a16:creationId xmlns:a16="http://schemas.microsoft.com/office/drawing/2014/main" id="{9AEEA054-F46E-5E4E-9C56-B5A6FDB83346}"/>
              </a:ext>
            </a:extLst>
          </p:cNvPr>
          <p:cNvGrpSpPr/>
          <p:nvPr userDrawn="1"/>
        </p:nvGrpSpPr>
        <p:grpSpPr>
          <a:xfrm>
            <a:off x="1" y="6814800"/>
            <a:ext cx="12179567" cy="43200"/>
            <a:chOff x="0" y="5111100"/>
            <a:chExt cx="9134675" cy="32400"/>
          </a:xfrm>
          <a:solidFill>
            <a:schemeClr val="accent1"/>
          </a:solidFill>
        </p:grpSpPr>
        <p:sp>
          <p:nvSpPr>
            <p:cNvPr id="25" name="Google Shape;455;p14">
              <a:extLst>
                <a:ext uri="{FF2B5EF4-FFF2-40B4-BE49-F238E27FC236}">
                  <a16:creationId xmlns:a16="http://schemas.microsoft.com/office/drawing/2014/main" id="{C1E97C36-4137-AF46-B4A7-B0374E5A2F14}"/>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6" name="Google Shape;456;p14">
              <a:extLst>
                <a:ext uri="{FF2B5EF4-FFF2-40B4-BE49-F238E27FC236}">
                  <a16:creationId xmlns:a16="http://schemas.microsoft.com/office/drawing/2014/main" id="{DFD2A799-E3CB-E843-805A-3DD92C207236}"/>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7" name="Google Shape;457;p14">
              <a:extLst>
                <a:ext uri="{FF2B5EF4-FFF2-40B4-BE49-F238E27FC236}">
                  <a16:creationId xmlns:a16="http://schemas.microsoft.com/office/drawing/2014/main" id="{4126B367-9015-8D42-AA3A-C34DCECCFD6E}"/>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8" name="Google Shape;458;p14">
              <a:extLst>
                <a:ext uri="{FF2B5EF4-FFF2-40B4-BE49-F238E27FC236}">
                  <a16:creationId xmlns:a16="http://schemas.microsoft.com/office/drawing/2014/main" id="{557F961F-AC39-854A-955A-2E80887265CC}"/>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9" name="Google Shape;459;p14">
              <a:extLst>
                <a:ext uri="{FF2B5EF4-FFF2-40B4-BE49-F238E27FC236}">
                  <a16:creationId xmlns:a16="http://schemas.microsoft.com/office/drawing/2014/main" id="{11246783-C6B7-A140-8245-B1FA24BA89DE}"/>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30" name="Google Shape;457;p14">
              <a:extLst>
                <a:ext uri="{FF2B5EF4-FFF2-40B4-BE49-F238E27FC236}">
                  <a16:creationId xmlns:a16="http://schemas.microsoft.com/office/drawing/2014/main" id="{29B1A15E-B202-8942-AA7F-B357FCE74BD5}"/>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39" name="Picture Placeholder 38">
            <a:extLst>
              <a:ext uri="{FF2B5EF4-FFF2-40B4-BE49-F238E27FC236}">
                <a16:creationId xmlns:a16="http://schemas.microsoft.com/office/drawing/2014/main" id="{FF469160-B690-F842-AFFC-258E0117BA31}"/>
              </a:ext>
            </a:extLst>
          </p:cNvPr>
          <p:cNvSpPr>
            <a:spLocks noGrp="1"/>
          </p:cNvSpPr>
          <p:nvPr>
            <p:ph type="pic" sz="quarter" idx="10"/>
          </p:nvPr>
        </p:nvSpPr>
        <p:spPr>
          <a:xfrm>
            <a:off x="1187607" y="899800"/>
            <a:ext cx="1584800" cy="1584800"/>
          </a:xfrm>
          <a:prstGeom prst="ellipse">
            <a:avLst/>
          </a:prstGeom>
          <a:ln w="25400">
            <a:solidFill>
              <a:schemeClr val="bg1"/>
            </a:solidFill>
          </a:ln>
        </p:spPr>
        <p:txBody>
          <a:bodyPr anchor="ctr"/>
          <a:lstStyle>
            <a:lvl1pPr marL="0" indent="0" algn="ctr">
              <a:buNone/>
              <a:defRPr sz="1333">
                <a:solidFill>
                  <a:schemeClr val="tx1"/>
                </a:solidFill>
              </a:defRPr>
            </a:lvl1pPr>
          </a:lstStyle>
          <a:p>
            <a:endParaRPr lang="en-US"/>
          </a:p>
        </p:txBody>
      </p:sp>
      <p:sp>
        <p:nvSpPr>
          <p:cNvPr id="54" name="Text Placeholder 4">
            <a:extLst>
              <a:ext uri="{FF2B5EF4-FFF2-40B4-BE49-F238E27FC236}">
                <a16:creationId xmlns:a16="http://schemas.microsoft.com/office/drawing/2014/main" id="{DDB30345-668D-7644-9577-6C9D8703F3A0}"/>
              </a:ext>
            </a:extLst>
          </p:cNvPr>
          <p:cNvSpPr>
            <a:spLocks noGrp="1"/>
          </p:cNvSpPr>
          <p:nvPr>
            <p:ph type="body" sz="quarter" idx="14"/>
          </p:nvPr>
        </p:nvSpPr>
        <p:spPr>
          <a:xfrm>
            <a:off x="5547367" y="1535166"/>
            <a:ext cx="6128696" cy="244000"/>
          </a:xfrm>
          <a:prstGeom prst="rect">
            <a:avLst/>
          </a:prstGeom>
        </p:spPr>
        <p:txBody>
          <a:bodyPr lIns="0" tIns="0" rIns="0" bIns="0">
            <a:noAutofit/>
          </a:bodyPr>
          <a:lstStyle>
            <a:lvl1pPr marL="0" marR="0" indent="0" algn="l" rtl="0">
              <a:lnSpc>
                <a:spcPct val="100000"/>
              </a:lnSpc>
              <a:spcBef>
                <a:spcPts val="0"/>
              </a:spcBef>
              <a:spcAft>
                <a:spcPts val="0"/>
              </a:spcAft>
              <a:buClr>
                <a:schemeClr val="accent3"/>
              </a:buClr>
              <a:buSzPts val="1100"/>
              <a:buFont typeface="Arial"/>
              <a:buNone/>
              <a:tabLst/>
              <a:defRPr lang="en-US" sz="1400" b="1"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5" name="Text Placeholder 4">
            <a:extLst>
              <a:ext uri="{FF2B5EF4-FFF2-40B4-BE49-F238E27FC236}">
                <a16:creationId xmlns:a16="http://schemas.microsoft.com/office/drawing/2014/main" id="{2A493A30-4E28-714E-8C0D-EBA6451B3F2C}"/>
              </a:ext>
            </a:extLst>
          </p:cNvPr>
          <p:cNvSpPr>
            <a:spLocks noGrp="1"/>
          </p:cNvSpPr>
          <p:nvPr>
            <p:ph type="body" sz="quarter" idx="15"/>
          </p:nvPr>
        </p:nvSpPr>
        <p:spPr>
          <a:xfrm>
            <a:off x="5547367" y="1941609"/>
            <a:ext cx="6128696" cy="14828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6" name="Text Placeholder 4">
            <a:extLst>
              <a:ext uri="{FF2B5EF4-FFF2-40B4-BE49-F238E27FC236}">
                <a16:creationId xmlns:a16="http://schemas.microsoft.com/office/drawing/2014/main" id="{6EFA2078-5998-924A-8228-083274444865}"/>
              </a:ext>
            </a:extLst>
          </p:cNvPr>
          <p:cNvSpPr>
            <a:spLocks noGrp="1"/>
          </p:cNvSpPr>
          <p:nvPr>
            <p:ph type="body" sz="quarter" idx="16"/>
          </p:nvPr>
        </p:nvSpPr>
        <p:spPr>
          <a:xfrm>
            <a:off x="5547367" y="4303409"/>
            <a:ext cx="6128696" cy="14828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7" name="Text Placeholder 4">
            <a:extLst>
              <a:ext uri="{FF2B5EF4-FFF2-40B4-BE49-F238E27FC236}">
                <a16:creationId xmlns:a16="http://schemas.microsoft.com/office/drawing/2014/main" id="{23E06571-31A1-B348-8A57-AA2DDBC16E5E}"/>
              </a:ext>
            </a:extLst>
          </p:cNvPr>
          <p:cNvSpPr>
            <a:spLocks noGrp="1"/>
          </p:cNvSpPr>
          <p:nvPr>
            <p:ph type="body" sz="quarter" idx="17"/>
          </p:nvPr>
        </p:nvSpPr>
        <p:spPr>
          <a:xfrm>
            <a:off x="5547367" y="3896966"/>
            <a:ext cx="6128696" cy="244000"/>
          </a:xfrm>
          <a:prstGeom prst="rect">
            <a:avLst/>
          </a:prstGeom>
        </p:spPr>
        <p:txBody>
          <a:bodyPr lIns="0" tIns="0" rIns="0" bIns="0">
            <a:noAutofit/>
          </a:bodyPr>
          <a:lstStyle>
            <a:lvl1pPr marL="0" marR="0" indent="0" algn="l" rtl="0">
              <a:lnSpc>
                <a:spcPct val="100000"/>
              </a:lnSpc>
              <a:spcBef>
                <a:spcPts val="0"/>
              </a:spcBef>
              <a:spcAft>
                <a:spcPts val="0"/>
              </a:spcAft>
              <a:buClr>
                <a:schemeClr val="accent3"/>
              </a:buClr>
              <a:buSzPts val="1100"/>
              <a:buFont typeface="Arial"/>
              <a:buNone/>
              <a:tabLst/>
              <a:defRPr lang="en-US" sz="1400" b="1"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8" name="Text Placeholder 4">
            <a:extLst>
              <a:ext uri="{FF2B5EF4-FFF2-40B4-BE49-F238E27FC236}">
                <a16:creationId xmlns:a16="http://schemas.microsoft.com/office/drawing/2014/main" id="{EB28E690-7CE1-B743-A3B4-0920BF8EEB21}"/>
              </a:ext>
            </a:extLst>
          </p:cNvPr>
          <p:cNvSpPr>
            <a:spLocks noGrp="1"/>
          </p:cNvSpPr>
          <p:nvPr>
            <p:ph type="body" sz="quarter" idx="18"/>
          </p:nvPr>
        </p:nvSpPr>
        <p:spPr>
          <a:xfrm>
            <a:off x="5547367" y="962972"/>
            <a:ext cx="6128696"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400"/>
              <a:buFont typeface="Arial"/>
              <a:buNone/>
              <a:tabLst/>
              <a:defRPr lang="en-US" sz="16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59" name="Text Placeholder 4">
            <a:extLst>
              <a:ext uri="{FF2B5EF4-FFF2-40B4-BE49-F238E27FC236}">
                <a16:creationId xmlns:a16="http://schemas.microsoft.com/office/drawing/2014/main" id="{A8E7D3B0-786D-364D-B3AB-F41E82CC3009}"/>
              </a:ext>
            </a:extLst>
          </p:cNvPr>
          <p:cNvSpPr>
            <a:spLocks noGrp="1"/>
          </p:cNvSpPr>
          <p:nvPr>
            <p:ph type="body" sz="quarter" idx="19"/>
          </p:nvPr>
        </p:nvSpPr>
        <p:spPr>
          <a:xfrm>
            <a:off x="961001" y="3165278"/>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lt1"/>
              </a:buClr>
              <a:buSzPts val="12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0" name="Text Placeholder 4">
            <a:extLst>
              <a:ext uri="{FF2B5EF4-FFF2-40B4-BE49-F238E27FC236}">
                <a16:creationId xmlns:a16="http://schemas.microsoft.com/office/drawing/2014/main" id="{4DD90FFA-36D4-F64B-B4CE-6AAFACA9CC4C}"/>
              </a:ext>
            </a:extLst>
          </p:cNvPr>
          <p:cNvSpPr>
            <a:spLocks noGrp="1"/>
          </p:cNvSpPr>
          <p:nvPr>
            <p:ph type="body" sz="quarter" idx="20"/>
          </p:nvPr>
        </p:nvSpPr>
        <p:spPr>
          <a:xfrm>
            <a:off x="961001" y="2794155"/>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400"/>
              <a:buFont typeface="Arial"/>
              <a:buNone/>
              <a:tabLst/>
              <a:defRPr lang="en-US" sz="16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Tree>
    <p:extLst>
      <p:ext uri="{BB962C8B-B14F-4D97-AF65-F5344CB8AC3E}">
        <p14:creationId xmlns:p14="http://schemas.microsoft.com/office/powerpoint/2010/main" val="3089188968"/>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o/Profile - Style 2">
    <p:spTree>
      <p:nvGrpSpPr>
        <p:cNvPr id="1" name=""/>
        <p:cNvGrpSpPr/>
        <p:nvPr/>
      </p:nvGrpSpPr>
      <p:grpSpPr>
        <a:xfrm>
          <a:off x="0" y="0"/>
          <a:ext cx="0" cy="0"/>
          <a:chOff x="0" y="0"/>
          <a:chExt cx="0" cy="0"/>
        </a:xfrm>
      </p:grpSpPr>
      <p:sp>
        <p:nvSpPr>
          <p:cNvPr id="24" name="Google Shape;722;p27">
            <a:extLst>
              <a:ext uri="{FF2B5EF4-FFF2-40B4-BE49-F238E27FC236}">
                <a16:creationId xmlns:a16="http://schemas.microsoft.com/office/drawing/2014/main" id="{E4F3F812-60BE-C84D-BC95-9C0ECB86C9F7}"/>
              </a:ext>
            </a:extLst>
          </p:cNvPr>
          <p:cNvSpPr/>
          <p:nvPr userDrawn="1"/>
        </p:nvSpPr>
        <p:spPr>
          <a:xfrm flipH="1">
            <a:off x="4518" y="1"/>
            <a:ext cx="4815585" cy="6469380"/>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dk1"/>
              </a:solidFill>
              <a:latin typeface="Calibri"/>
              <a:ea typeface="Calibri"/>
              <a:cs typeface="Calibri"/>
              <a:sym typeface="Calibri"/>
            </a:endParaRPr>
          </a:p>
        </p:txBody>
      </p:sp>
      <p:sp>
        <p:nvSpPr>
          <p:cNvPr id="41" name="Picture Placeholder 38">
            <a:extLst>
              <a:ext uri="{FF2B5EF4-FFF2-40B4-BE49-F238E27FC236}">
                <a16:creationId xmlns:a16="http://schemas.microsoft.com/office/drawing/2014/main" id="{AF0AFD3B-BBCB-524B-91DA-54C6C3F133CC}"/>
              </a:ext>
            </a:extLst>
          </p:cNvPr>
          <p:cNvSpPr>
            <a:spLocks noGrp="1"/>
          </p:cNvSpPr>
          <p:nvPr>
            <p:ph type="pic" sz="quarter" idx="10"/>
          </p:nvPr>
        </p:nvSpPr>
        <p:spPr>
          <a:xfrm>
            <a:off x="1187607" y="899800"/>
            <a:ext cx="1584800" cy="1584800"/>
          </a:xfrm>
          <a:prstGeom prst="ellipse">
            <a:avLst/>
          </a:prstGeom>
          <a:ln w="25400">
            <a:solidFill>
              <a:schemeClr val="bg1"/>
            </a:solidFill>
          </a:ln>
        </p:spPr>
        <p:txBody>
          <a:bodyPr anchor="ctr"/>
          <a:lstStyle>
            <a:lvl1pPr marL="0" indent="0" algn="ctr">
              <a:buNone/>
              <a:defRPr sz="1333">
                <a:solidFill>
                  <a:schemeClr val="tx1"/>
                </a:solidFill>
              </a:defRPr>
            </a:lvl1pPr>
          </a:lstStyle>
          <a:p>
            <a:endParaRPr lang="en-US"/>
          </a:p>
        </p:txBody>
      </p:sp>
      <p:sp>
        <p:nvSpPr>
          <p:cNvPr id="19" name="Google Shape;723;p27">
            <a:extLst>
              <a:ext uri="{FF2B5EF4-FFF2-40B4-BE49-F238E27FC236}">
                <a16:creationId xmlns:a16="http://schemas.microsoft.com/office/drawing/2014/main" id="{27D35F2B-77C7-2B72-F3E6-CA2CF217B8C2}"/>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20" name="Group 19">
            <a:extLst>
              <a:ext uri="{FF2B5EF4-FFF2-40B4-BE49-F238E27FC236}">
                <a16:creationId xmlns:a16="http://schemas.microsoft.com/office/drawing/2014/main" id="{1BB3BB51-DD3E-E676-D695-6E69867572F3}"/>
              </a:ext>
            </a:extLst>
          </p:cNvPr>
          <p:cNvGrpSpPr/>
          <p:nvPr userDrawn="1"/>
        </p:nvGrpSpPr>
        <p:grpSpPr>
          <a:xfrm>
            <a:off x="1" y="6814800"/>
            <a:ext cx="12179567" cy="43200"/>
            <a:chOff x="0" y="5111100"/>
            <a:chExt cx="9134675" cy="32400"/>
          </a:xfrm>
          <a:solidFill>
            <a:schemeClr val="accent1"/>
          </a:solidFill>
        </p:grpSpPr>
        <p:sp>
          <p:nvSpPr>
            <p:cNvPr id="21" name="Google Shape;455;p14">
              <a:extLst>
                <a:ext uri="{FF2B5EF4-FFF2-40B4-BE49-F238E27FC236}">
                  <a16:creationId xmlns:a16="http://schemas.microsoft.com/office/drawing/2014/main" id="{002B2162-71E3-10E4-42E6-760C18ED9F42}"/>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6;p14">
              <a:extLst>
                <a:ext uri="{FF2B5EF4-FFF2-40B4-BE49-F238E27FC236}">
                  <a16:creationId xmlns:a16="http://schemas.microsoft.com/office/drawing/2014/main" id="{95B804F2-8F24-B886-6EE9-30B455187B76}"/>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3" name="Google Shape;457;p14">
              <a:extLst>
                <a:ext uri="{FF2B5EF4-FFF2-40B4-BE49-F238E27FC236}">
                  <a16:creationId xmlns:a16="http://schemas.microsoft.com/office/drawing/2014/main" id="{33A5F604-A957-6C61-BB95-D74B3141F829}"/>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6" name="Google Shape;458;p14">
              <a:extLst>
                <a:ext uri="{FF2B5EF4-FFF2-40B4-BE49-F238E27FC236}">
                  <a16:creationId xmlns:a16="http://schemas.microsoft.com/office/drawing/2014/main" id="{B65FFF4C-5108-AD2A-BFE1-61629A016E1E}"/>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34" name="Google Shape;459;p14">
              <a:extLst>
                <a:ext uri="{FF2B5EF4-FFF2-40B4-BE49-F238E27FC236}">
                  <a16:creationId xmlns:a16="http://schemas.microsoft.com/office/drawing/2014/main" id="{E04F5F82-5D7D-D975-2EE9-0DE1A1A3F783}"/>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35" name="Google Shape;457;p14">
              <a:extLst>
                <a:ext uri="{FF2B5EF4-FFF2-40B4-BE49-F238E27FC236}">
                  <a16:creationId xmlns:a16="http://schemas.microsoft.com/office/drawing/2014/main" id="{9282D88D-2ABA-4097-7077-C8E199F71DFC}"/>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31" name="Text Placeholder 4">
            <a:extLst>
              <a:ext uri="{FF2B5EF4-FFF2-40B4-BE49-F238E27FC236}">
                <a16:creationId xmlns:a16="http://schemas.microsoft.com/office/drawing/2014/main" id="{9FD810BD-1510-E5D1-74DC-5813E26B9909}"/>
              </a:ext>
            </a:extLst>
          </p:cNvPr>
          <p:cNvSpPr>
            <a:spLocks noGrp="1"/>
          </p:cNvSpPr>
          <p:nvPr>
            <p:ph type="body" sz="quarter" idx="14"/>
          </p:nvPr>
        </p:nvSpPr>
        <p:spPr>
          <a:xfrm>
            <a:off x="5547367" y="1535166"/>
            <a:ext cx="6128696" cy="244000"/>
          </a:xfrm>
          <a:prstGeom prst="rect">
            <a:avLst/>
          </a:prstGeom>
        </p:spPr>
        <p:txBody>
          <a:bodyPr lIns="0" tIns="0" rIns="0" bIns="0">
            <a:noAutofit/>
          </a:bodyPr>
          <a:lstStyle>
            <a:lvl1pPr marL="0" marR="0" indent="0" algn="l" rtl="0">
              <a:lnSpc>
                <a:spcPct val="100000"/>
              </a:lnSpc>
              <a:spcBef>
                <a:spcPts val="0"/>
              </a:spcBef>
              <a:spcAft>
                <a:spcPts val="0"/>
              </a:spcAft>
              <a:buClr>
                <a:schemeClr val="accent3"/>
              </a:buClr>
              <a:buSzPts val="1100"/>
              <a:buFont typeface="Arial"/>
              <a:buNone/>
              <a:tabLst/>
              <a:defRPr lang="en-US" sz="1400" b="1"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2" name="Text Placeholder 4">
            <a:extLst>
              <a:ext uri="{FF2B5EF4-FFF2-40B4-BE49-F238E27FC236}">
                <a16:creationId xmlns:a16="http://schemas.microsoft.com/office/drawing/2014/main" id="{B234FB74-C0E9-CFFC-5BB4-F55D504FC4E4}"/>
              </a:ext>
            </a:extLst>
          </p:cNvPr>
          <p:cNvSpPr>
            <a:spLocks noGrp="1"/>
          </p:cNvSpPr>
          <p:nvPr>
            <p:ph type="body" sz="quarter" idx="15"/>
          </p:nvPr>
        </p:nvSpPr>
        <p:spPr>
          <a:xfrm>
            <a:off x="5547367" y="1941609"/>
            <a:ext cx="6128696" cy="14828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3" name="Text Placeholder 4">
            <a:extLst>
              <a:ext uri="{FF2B5EF4-FFF2-40B4-BE49-F238E27FC236}">
                <a16:creationId xmlns:a16="http://schemas.microsoft.com/office/drawing/2014/main" id="{907E6937-E6C1-0B01-F69E-45C9E79ED35C}"/>
              </a:ext>
            </a:extLst>
          </p:cNvPr>
          <p:cNvSpPr>
            <a:spLocks noGrp="1"/>
          </p:cNvSpPr>
          <p:nvPr>
            <p:ph type="body" sz="quarter" idx="16"/>
          </p:nvPr>
        </p:nvSpPr>
        <p:spPr>
          <a:xfrm>
            <a:off x="5547367" y="4303409"/>
            <a:ext cx="6128696" cy="1482800"/>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0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6" name="Text Placeholder 4">
            <a:extLst>
              <a:ext uri="{FF2B5EF4-FFF2-40B4-BE49-F238E27FC236}">
                <a16:creationId xmlns:a16="http://schemas.microsoft.com/office/drawing/2014/main" id="{39F43177-5BFF-7119-EEC8-C9CFDC3BD8F5}"/>
              </a:ext>
            </a:extLst>
          </p:cNvPr>
          <p:cNvSpPr>
            <a:spLocks noGrp="1"/>
          </p:cNvSpPr>
          <p:nvPr>
            <p:ph type="body" sz="quarter" idx="17"/>
          </p:nvPr>
        </p:nvSpPr>
        <p:spPr>
          <a:xfrm>
            <a:off x="5547367" y="3896966"/>
            <a:ext cx="6128696" cy="244000"/>
          </a:xfrm>
          <a:prstGeom prst="rect">
            <a:avLst/>
          </a:prstGeom>
        </p:spPr>
        <p:txBody>
          <a:bodyPr lIns="0" tIns="0" rIns="0" bIns="0">
            <a:noAutofit/>
          </a:bodyPr>
          <a:lstStyle>
            <a:lvl1pPr marL="0" marR="0" indent="0" algn="l" rtl="0">
              <a:lnSpc>
                <a:spcPct val="100000"/>
              </a:lnSpc>
              <a:spcBef>
                <a:spcPts val="0"/>
              </a:spcBef>
              <a:spcAft>
                <a:spcPts val="0"/>
              </a:spcAft>
              <a:buClr>
                <a:schemeClr val="accent3"/>
              </a:buClr>
              <a:buSzPts val="1100"/>
              <a:buFont typeface="Arial"/>
              <a:buNone/>
              <a:tabLst/>
              <a:defRPr lang="en-US" sz="1400" b="1"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7" name="Text Placeholder 4">
            <a:extLst>
              <a:ext uri="{FF2B5EF4-FFF2-40B4-BE49-F238E27FC236}">
                <a16:creationId xmlns:a16="http://schemas.microsoft.com/office/drawing/2014/main" id="{749078B8-EF6B-4F63-E85B-22AFACA0BAC1}"/>
              </a:ext>
            </a:extLst>
          </p:cNvPr>
          <p:cNvSpPr>
            <a:spLocks noGrp="1"/>
          </p:cNvSpPr>
          <p:nvPr>
            <p:ph type="body" sz="quarter" idx="18"/>
          </p:nvPr>
        </p:nvSpPr>
        <p:spPr>
          <a:xfrm>
            <a:off x="5547367" y="962972"/>
            <a:ext cx="6128696" cy="347200"/>
          </a:xfrm>
          <a:prstGeom prst="rect">
            <a:avLst/>
          </a:prstGeom>
        </p:spPr>
        <p:txBody>
          <a:bodyPr lIns="0" tIns="0" rIns="0" bIns="0">
            <a:noAutofit/>
          </a:bodyPr>
          <a:lstStyle>
            <a:lvl1pPr marL="0" marR="0" indent="0" algn="l" rtl="0">
              <a:lnSpc>
                <a:spcPct val="100000"/>
              </a:lnSpc>
              <a:spcBef>
                <a:spcPts val="0"/>
              </a:spcBef>
              <a:spcAft>
                <a:spcPts val="0"/>
              </a:spcAft>
              <a:buClr>
                <a:schemeClr val="accent1"/>
              </a:buClr>
              <a:buSzPts val="1400"/>
              <a:buFont typeface="Arial"/>
              <a:buNone/>
              <a:tabLst/>
              <a:defRPr lang="en-US" sz="16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8" name="Text Placeholder 4">
            <a:extLst>
              <a:ext uri="{FF2B5EF4-FFF2-40B4-BE49-F238E27FC236}">
                <a16:creationId xmlns:a16="http://schemas.microsoft.com/office/drawing/2014/main" id="{359D6360-7E4B-62B4-3624-7144DE0AF502}"/>
              </a:ext>
            </a:extLst>
          </p:cNvPr>
          <p:cNvSpPr>
            <a:spLocks noGrp="1"/>
          </p:cNvSpPr>
          <p:nvPr>
            <p:ph type="body" sz="quarter" idx="19"/>
          </p:nvPr>
        </p:nvSpPr>
        <p:spPr>
          <a:xfrm>
            <a:off x="961001" y="3165278"/>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lt1"/>
              </a:buClr>
              <a:buSzPts val="1200"/>
              <a:buFont typeface="Arial"/>
              <a:buNone/>
              <a:tabLst/>
              <a:defRPr lang="en-US" sz="1400" b="0" i="0" u="none" strike="noStrike" cap="none" dirty="0">
                <a:solidFill>
                  <a:schemeClr val="bg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9" name="Text Placeholder 4">
            <a:extLst>
              <a:ext uri="{FF2B5EF4-FFF2-40B4-BE49-F238E27FC236}">
                <a16:creationId xmlns:a16="http://schemas.microsoft.com/office/drawing/2014/main" id="{5B45010B-E4EC-00DC-29C5-A38DBB55FA90}"/>
              </a:ext>
            </a:extLst>
          </p:cNvPr>
          <p:cNvSpPr>
            <a:spLocks noGrp="1"/>
          </p:cNvSpPr>
          <p:nvPr>
            <p:ph type="body" sz="quarter" idx="20"/>
          </p:nvPr>
        </p:nvSpPr>
        <p:spPr>
          <a:xfrm>
            <a:off x="961001" y="2794155"/>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400"/>
              <a:buFont typeface="Arial"/>
              <a:buNone/>
              <a:tabLst/>
              <a:defRPr lang="en-US" sz="1600" b="1" i="0" u="none" strike="noStrike" cap="none" dirty="0">
                <a:solidFill>
                  <a:schemeClr val="bg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Tree>
    <p:extLst>
      <p:ext uri="{BB962C8B-B14F-4D97-AF65-F5344CB8AC3E}">
        <p14:creationId xmlns:p14="http://schemas.microsoft.com/office/powerpoint/2010/main" val="3210817681"/>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Google Shape;755;p29">
            <a:extLst>
              <a:ext uri="{FF2B5EF4-FFF2-40B4-BE49-F238E27FC236}">
                <a16:creationId xmlns:a16="http://schemas.microsoft.com/office/drawing/2014/main" id="{3A973884-DE31-BF42-90CA-5010BAF65469}"/>
              </a:ext>
            </a:extLst>
          </p:cNvPr>
          <p:cNvSpPr/>
          <p:nvPr userDrawn="1"/>
        </p:nvSpPr>
        <p:spPr>
          <a:xfrm flipH="1">
            <a:off x="391" y="3006658"/>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tx1"/>
              </a:solidFill>
              <a:latin typeface="Calibri"/>
              <a:ea typeface="Calibri"/>
              <a:cs typeface="Calibri"/>
              <a:sym typeface="Calibri"/>
            </a:endParaRPr>
          </a:p>
        </p:txBody>
      </p:sp>
      <p:sp>
        <p:nvSpPr>
          <p:cNvPr id="4" name="Google Shape;762;p29">
            <a:extLst>
              <a:ext uri="{FF2B5EF4-FFF2-40B4-BE49-F238E27FC236}">
                <a16:creationId xmlns:a16="http://schemas.microsoft.com/office/drawing/2014/main" id="{2E7EA7B1-0277-6D43-83E4-D6660CC01378}"/>
              </a:ext>
            </a:extLst>
          </p:cNvPr>
          <p:cNvSpPr txBox="1"/>
          <p:nvPr userDrawn="1"/>
        </p:nvSpPr>
        <p:spPr>
          <a:xfrm>
            <a:off x="3543679" y="1174084"/>
            <a:ext cx="646000" cy="147732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 sz="9600" b="0" i="0" dirty="0">
                <a:solidFill>
                  <a:schemeClr val="tx1"/>
                </a:solidFill>
                <a:latin typeface="+mn-lt"/>
                <a:ea typeface="Trebuchet MS"/>
                <a:cs typeface="Calibri" panose="020F0502020204030204" pitchFamily="34" charset="0"/>
                <a:sym typeface="Trebuchet MS"/>
              </a:rPr>
              <a:t>“</a:t>
            </a:r>
            <a:endParaRPr sz="9600" b="0" i="0" dirty="0">
              <a:solidFill>
                <a:schemeClr val="tx1"/>
              </a:solidFill>
              <a:latin typeface="+mn-lt"/>
              <a:ea typeface="Trebuchet MS"/>
              <a:cs typeface="Calibri" panose="020F0502020204030204" pitchFamily="34" charset="0"/>
              <a:sym typeface="Trebuchet MS"/>
            </a:endParaRPr>
          </a:p>
        </p:txBody>
      </p:sp>
      <p:sp>
        <p:nvSpPr>
          <p:cNvPr id="12" name="Text Placeholder 4">
            <a:extLst>
              <a:ext uri="{FF2B5EF4-FFF2-40B4-BE49-F238E27FC236}">
                <a16:creationId xmlns:a16="http://schemas.microsoft.com/office/drawing/2014/main" id="{53C5726E-2F56-B74D-B7BF-67688185D90F}"/>
              </a:ext>
            </a:extLst>
          </p:cNvPr>
          <p:cNvSpPr>
            <a:spLocks noGrp="1"/>
          </p:cNvSpPr>
          <p:nvPr>
            <p:ph type="body" sz="quarter" idx="18"/>
          </p:nvPr>
        </p:nvSpPr>
        <p:spPr>
          <a:xfrm>
            <a:off x="4266267" y="1715267"/>
            <a:ext cx="6547705" cy="1827996"/>
          </a:xfrm>
          <a:prstGeom prst="rect">
            <a:avLst/>
          </a:prstGeom>
        </p:spPr>
        <p:txBody>
          <a:bodyPr lIns="0" tIns="0" rIns="0" bIns="0">
            <a:noAutofit/>
          </a:bodyPr>
          <a:lstStyle>
            <a:lvl1pPr marL="0" marR="0" indent="0" algn="l" rtl="0">
              <a:lnSpc>
                <a:spcPct val="100000"/>
              </a:lnSpc>
              <a:spcBef>
                <a:spcPts val="0"/>
              </a:spcBef>
              <a:spcAft>
                <a:spcPts val="0"/>
              </a:spcAft>
              <a:buClr>
                <a:schemeClr val="dk1"/>
              </a:buClr>
              <a:buSzPts val="1200"/>
              <a:buFont typeface="Arial"/>
              <a:buNone/>
              <a:tabLst/>
              <a:defRPr lang="en-US" sz="16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3" name="Text Placeholder 4">
            <a:extLst>
              <a:ext uri="{FF2B5EF4-FFF2-40B4-BE49-F238E27FC236}">
                <a16:creationId xmlns:a16="http://schemas.microsoft.com/office/drawing/2014/main" id="{010DB96D-8BEA-EF43-99A4-D436657F20A4}"/>
              </a:ext>
            </a:extLst>
          </p:cNvPr>
          <p:cNvSpPr>
            <a:spLocks noGrp="1"/>
          </p:cNvSpPr>
          <p:nvPr>
            <p:ph type="body" sz="quarter" idx="19"/>
          </p:nvPr>
        </p:nvSpPr>
        <p:spPr>
          <a:xfrm>
            <a:off x="7681172" y="3819233"/>
            <a:ext cx="3132800" cy="347200"/>
          </a:xfrm>
          <a:prstGeom prst="rect">
            <a:avLst/>
          </a:prstGeom>
        </p:spPr>
        <p:txBody>
          <a:bodyPr lIns="0" tIns="0" rIns="0" bIns="0">
            <a:noAutofit/>
          </a:bodyPr>
          <a:lstStyle>
            <a:lvl1pPr marL="0" marR="0" indent="0" algn="r" rtl="0">
              <a:lnSpc>
                <a:spcPct val="100000"/>
              </a:lnSpc>
              <a:spcBef>
                <a:spcPts val="0"/>
              </a:spcBef>
              <a:spcAft>
                <a:spcPts val="0"/>
              </a:spcAft>
              <a:buClr>
                <a:schemeClr val="accent1"/>
              </a:buClr>
              <a:buSzPts val="1200"/>
              <a:buFont typeface="Arial"/>
              <a:buNone/>
              <a:tabLst/>
              <a:defRPr lang="en-US" sz="16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4" name="Google Shape;723;p27">
            <a:extLst>
              <a:ext uri="{FF2B5EF4-FFF2-40B4-BE49-F238E27FC236}">
                <a16:creationId xmlns:a16="http://schemas.microsoft.com/office/drawing/2014/main" id="{E48B0F35-7695-0530-A113-E52C3C9027BD}"/>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5" name="Group 14">
            <a:extLst>
              <a:ext uri="{FF2B5EF4-FFF2-40B4-BE49-F238E27FC236}">
                <a16:creationId xmlns:a16="http://schemas.microsoft.com/office/drawing/2014/main" id="{1995FBAF-757C-2175-F5BD-4CB2A71F0874}"/>
              </a:ext>
            </a:extLst>
          </p:cNvPr>
          <p:cNvGrpSpPr/>
          <p:nvPr userDrawn="1"/>
        </p:nvGrpSpPr>
        <p:grpSpPr>
          <a:xfrm>
            <a:off x="1" y="6814800"/>
            <a:ext cx="12179567" cy="43200"/>
            <a:chOff x="0" y="5111100"/>
            <a:chExt cx="9134675" cy="32400"/>
          </a:xfrm>
          <a:solidFill>
            <a:schemeClr val="accent1"/>
          </a:solidFill>
        </p:grpSpPr>
        <p:sp>
          <p:nvSpPr>
            <p:cNvPr id="16" name="Google Shape;455;p14">
              <a:extLst>
                <a:ext uri="{FF2B5EF4-FFF2-40B4-BE49-F238E27FC236}">
                  <a16:creationId xmlns:a16="http://schemas.microsoft.com/office/drawing/2014/main" id="{FDB2E235-9A1C-0C03-0159-C8AB0D5A0095}"/>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chemeClr val="tx1"/>
                </a:solidFill>
                <a:effectLst/>
                <a:uLnTx/>
                <a:uFillTx/>
                <a:latin typeface="Calibri"/>
                <a:ea typeface="Calibri"/>
                <a:cs typeface="Calibri"/>
                <a:sym typeface="Calibri"/>
              </a:endParaRPr>
            </a:p>
          </p:txBody>
        </p:sp>
        <p:sp>
          <p:nvSpPr>
            <p:cNvPr id="17" name="Google Shape;456;p14">
              <a:extLst>
                <a:ext uri="{FF2B5EF4-FFF2-40B4-BE49-F238E27FC236}">
                  <a16:creationId xmlns:a16="http://schemas.microsoft.com/office/drawing/2014/main" id="{65CCC905-7341-204D-9A1B-29D439263265}"/>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chemeClr val="tx1"/>
                </a:solidFill>
                <a:effectLst/>
                <a:uLnTx/>
                <a:uFillTx/>
                <a:latin typeface="Calibri"/>
                <a:ea typeface="Calibri"/>
                <a:cs typeface="Calibri"/>
                <a:sym typeface="Calibri"/>
              </a:endParaRPr>
            </a:p>
          </p:txBody>
        </p:sp>
        <p:sp>
          <p:nvSpPr>
            <p:cNvPr id="18" name="Google Shape;457;p14">
              <a:extLst>
                <a:ext uri="{FF2B5EF4-FFF2-40B4-BE49-F238E27FC236}">
                  <a16:creationId xmlns:a16="http://schemas.microsoft.com/office/drawing/2014/main" id="{F88B2171-A70F-39CA-868B-2FE78127B7C5}"/>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chemeClr val="tx1"/>
                </a:solidFill>
                <a:effectLst/>
                <a:uLnTx/>
                <a:uFillTx/>
                <a:latin typeface="Calibri"/>
                <a:ea typeface="Calibri"/>
                <a:cs typeface="Calibri"/>
                <a:sym typeface="Calibri"/>
              </a:endParaRPr>
            </a:p>
          </p:txBody>
        </p:sp>
        <p:sp>
          <p:nvSpPr>
            <p:cNvPr id="19" name="Google Shape;458;p14">
              <a:extLst>
                <a:ext uri="{FF2B5EF4-FFF2-40B4-BE49-F238E27FC236}">
                  <a16:creationId xmlns:a16="http://schemas.microsoft.com/office/drawing/2014/main" id="{3D9D78A5-C947-348A-9F1D-460BE60CC5C9}"/>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chemeClr val="tx1"/>
                </a:solidFill>
                <a:effectLst/>
                <a:uLnTx/>
                <a:uFillTx/>
                <a:latin typeface="Calibri"/>
                <a:ea typeface="Calibri"/>
                <a:cs typeface="Calibri"/>
                <a:sym typeface="Calibri"/>
              </a:endParaRPr>
            </a:p>
          </p:txBody>
        </p:sp>
        <p:sp>
          <p:nvSpPr>
            <p:cNvPr id="20" name="Google Shape;459;p14">
              <a:extLst>
                <a:ext uri="{FF2B5EF4-FFF2-40B4-BE49-F238E27FC236}">
                  <a16:creationId xmlns:a16="http://schemas.microsoft.com/office/drawing/2014/main" id="{A3F1E24E-5B40-24F9-69F5-B96613409A45}"/>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chemeClr val="tx1"/>
                </a:solidFill>
                <a:effectLst/>
                <a:uLnTx/>
                <a:uFillTx/>
                <a:latin typeface="Calibri"/>
                <a:ea typeface="Calibri"/>
                <a:cs typeface="Calibri"/>
                <a:sym typeface="Calibri"/>
              </a:endParaRPr>
            </a:p>
          </p:txBody>
        </p:sp>
        <p:sp>
          <p:nvSpPr>
            <p:cNvPr id="21" name="Google Shape;457;p14">
              <a:extLst>
                <a:ext uri="{FF2B5EF4-FFF2-40B4-BE49-F238E27FC236}">
                  <a16:creationId xmlns:a16="http://schemas.microsoft.com/office/drawing/2014/main" id="{AFF33CC5-C503-34D4-E20D-077003D03FDA}"/>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chemeClr val="tx1"/>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849417267"/>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Google Shape;80;p7">
            <a:extLst>
              <a:ext uri="{FF2B5EF4-FFF2-40B4-BE49-F238E27FC236}">
                <a16:creationId xmlns:a16="http://schemas.microsoft.com/office/drawing/2014/main" id="{FC9176CC-CD28-C04E-A6D4-EA38177D1944}"/>
              </a:ext>
            </a:extLst>
          </p:cNvPr>
          <p:cNvSpPr/>
          <p:nvPr userDrawn="1"/>
        </p:nvSpPr>
        <p:spPr>
          <a:xfrm>
            <a:off x="0" y="0"/>
            <a:ext cx="12192000" cy="6858000"/>
          </a:xfrm>
          <a:prstGeom prst="rect">
            <a:avLst/>
          </a:prstGeom>
          <a:solidFill>
            <a:schemeClr val="tx2"/>
          </a:soli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3" name="Google Shape;83;p7">
            <a:extLst>
              <a:ext uri="{FF2B5EF4-FFF2-40B4-BE49-F238E27FC236}">
                <a16:creationId xmlns:a16="http://schemas.microsoft.com/office/drawing/2014/main" id="{BA7634B0-4186-E541-9C03-A1F4C6B63DFC}"/>
              </a:ext>
            </a:extLst>
          </p:cNvPr>
          <p:cNvSpPr/>
          <p:nvPr userDrawn="1"/>
        </p:nvSpPr>
        <p:spPr>
          <a:xfrm rot="10800000" flipH="1">
            <a:off x="8340000" y="3"/>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4" name="Text Placeholder 4">
            <a:extLst>
              <a:ext uri="{FF2B5EF4-FFF2-40B4-BE49-F238E27FC236}">
                <a16:creationId xmlns:a16="http://schemas.microsoft.com/office/drawing/2014/main" id="{3BF873C9-743A-BE45-92D9-B4C5E7016226}"/>
              </a:ext>
            </a:extLst>
          </p:cNvPr>
          <p:cNvSpPr>
            <a:spLocks noGrp="1"/>
          </p:cNvSpPr>
          <p:nvPr>
            <p:ph type="body" sz="quarter" idx="11" hasCustomPrompt="1"/>
          </p:nvPr>
        </p:nvSpPr>
        <p:spPr>
          <a:xfrm>
            <a:off x="473129" y="2430167"/>
            <a:ext cx="1832800" cy="1482800"/>
          </a:xfrm>
          <a:prstGeom prst="rect">
            <a:avLst/>
          </a:prstGeom>
        </p:spPr>
        <p:txBody>
          <a:bodyPr lIns="0" tIns="0" rIns="0" bIns="0"/>
          <a:lstStyle>
            <a:lvl1pPr marL="0" marR="0" indent="0" algn="l" rtl="0">
              <a:lnSpc>
                <a:spcPct val="100000"/>
              </a:lnSpc>
              <a:spcBef>
                <a:spcPts val="0"/>
              </a:spcBef>
              <a:spcAft>
                <a:spcPts val="0"/>
              </a:spcAft>
              <a:buClr>
                <a:schemeClr val="accent1"/>
              </a:buClr>
              <a:buSzPts val="7200"/>
              <a:buFont typeface="Poppins"/>
              <a:buNone/>
              <a:tabLst/>
              <a:defRPr lang="en-US" sz="9600" b="0" i="0" u="none" strike="noStrike" cap="none" dirty="0">
                <a:solidFill>
                  <a:schemeClr val="accent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01</a:t>
            </a:r>
            <a:endParaRPr lang="en-US" dirty="0"/>
          </a:p>
        </p:txBody>
      </p:sp>
      <p:sp>
        <p:nvSpPr>
          <p:cNvPr id="5" name="Text Placeholder 4">
            <a:extLst>
              <a:ext uri="{FF2B5EF4-FFF2-40B4-BE49-F238E27FC236}">
                <a16:creationId xmlns:a16="http://schemas.microsoft.com/office/drawing/2014/main" id="{C4DCE0A0-8A25-1C44-BB07-48CF9EFB99A4}"/>
              </a:ext>
            </a:extLst>
          </p:cNvPr>
          <p:cNvSpPr>
            <a:spLocks noGrp="1"/>
          </p:cNvSpPr>
          <p:nvPr>
            <p:ph type="body" sz="quarter" idx="12"/>
          </p:nvPr>
        </p:nvSpPr>
        <p:spPr>
          <a:xfrm>
            <a:off x="524405" y="3716623"/>
            <a:ext cx="3964400" cy="443199"/>
          </a:xfrm>
          <a:prstGeom prst="rect">
            <a:avLst/>
          </a:prstGeom>
        </p:spPr>
        <p:txBody>
          <a:bodyPr lIns="0" tIns="0" rIns="0" bIns="0">
            <a:noAutofit/>
          </a:bodyPr>
          <a:lstStyle>
            <a:lvl1pPr marL="0" marR="0" indent="0" algn="l" rtl="0">
              <a:lnSpc>
                <a:spcPct val="100000"/>
              </a:lnSpc>
              <a:spcBef>
                <a:spcPts val="0"/>
              </a:spcBef>
              <a:spcAft>
                <a:spcPts val="0"/>
              </a:spcAft>
              <a:buClr>
                <a:schemeClr val="dk2"/>
              </a:buClr>
              <a:buSzPts val="2400"/>
              <a:buFont typeface="Poppins"/>
              <a:buNone/>
              <a:tabLst/>
              <a:defRPr lang="en-US" sz="3200" b="0" i="0" u="none" strike="noStrike" cap="none" dirty="0">
                <a:solidFill>
                  <a:schemeClr val="bg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Tree>
    <p:extLst>
      <p:ext uri="{BB962C8B-B14F-4D97-AF65-F5344CB8AC3E}">
        <p14:creationId xmlns:p14="http://schemas.microsoft.com/office/powerpoint/2010/main" val="4235150124"/>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and Description">
    <p:spTree>
      <p:nvGrpSpPr>
        <p:cNvPr id="1" name=""/>
        <p:cNvGrpSpPr/>
        <p:nvPr/>
      </p:nvGrpSpPr>
      <p:grpSpPr>
        <a:xfrm>
          <a:off x="0" y="0"/>
          <a:ext cx="0" cy="0"/>
          <a:chOff x="0" y="0"/>
          <a:chExt cx="0" cy="0"/>
        </a:xfrm>
      </p:grpSpPr>
      <p:sp>
        <p:nvSpPr>
          <p:cNvPr id="2" name="Google Shape;760;p30">
            <a:extLst>
              <a:ext uri="{FF2B5EF4-FFF2-40B4-BE49-F238E27FC236}">
                <a16:creationId xmlns:a16="http://schemas.microsoft.com/office/drawing/2014/main" id="{791B9CFC-82DC-BF4B-B6F1-CD0C7938526B}"/>
              </a:ext>
            </a:extLst>
          </p:cNvPr>
          <p:cNvSpPr/>
          <p:nvPr userDrawn="1"/>
        </p:nvSpPr>
        <p:spPr>
          <a:xfrm>
            <a:off x="1" y="0"/>
            <a:ext cx="6058800" cy="6858000"/>
          </a:xfrm>
          <a:prstGeom prst="rect">
            <a:avLst/>
          </a:prstGeom>
          <a:solidFill>
            <a:schemeClr val="bg2">
              <a:alpha val="500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b="0" i="0" dirty="0">
              <a:latin typeface="Calibri" panose="020F0502020204030204" pitchFamily="34" charset="0"/>
              <a:cs typeface="Calibri" panose="020F0502020204030204" pitchFamily="34" charset="0"/>
            </a:endParaRPr>
          </a:p>
        </p:txBody>
      </p:sp>
      <p:sp>
        <p:nvSpPr>
          <p:cNvPr id="13" name="Text Placeholder 4">
            <a:extLst>
              <a:ext uri="{FF2B5EF4-FFF2-40B4-BE49-F238E27FC236}">
                <a16:creationId xmlns:a16="http://schemas.microsoft.com/office/drawing/2014/main" id="{6245F0D8-558B-2C49-8FF9-E2CFA260002C}"/>
              </a:ext>
            </a:extLst>
          </p:cNvPr>
          <p:cNvSpPr>
            <a:spLocks noGrp="1"/>
          </p:cNvSpPr>
          <p:nvPr>
            <p:ph type="body" sz="quarter" idx="11"/>
          </p:nvPr>
        </p:nvSpPr>
        <p:spPr>
          <a:xfrm>
            <a:off x="515938" y="2120222"/>
            <a:ext cx="4767264" cy="2575931"/>
          </a:xfrm>
          <a:prstGeom prst="rect">
            <a:avLst/>
          </a:prstGeom>
        </p:spPr>
        <p:txBody>
          <a:bodyPr lIns="0" tIns="0" rIns="0" bIns="0" anchor="ctr">
            <a:noAutofit/>
          </a:bodyPr>
          <a:lstStyle>
            <a:lvl1pPr marL="0" marR="0" indent="0" algn="l" rtl="0">
              <a:lnSpc>
                <a:spcPct val="100000"/>
              </a:lnSpc>
              <a:spcBef>
                <a:spcPts val="0"/>
              </a:spcBef>
              <a:spcAft>
                <a:spcPts val="0"/>
              </a:spcAft>
              <a:buClr>
                <a:schemeClr val="accent1"/>
              </a:buClr>
              <a:buSzPts val="7200"/>
              <a:buFont typeface="Poppins"/>
              <a:buNone/>
              <a:tabLst/>
              <a:defRPr lang="en-US" sz="3200" b="0" i="0" u="none" strike="noStrike" cap="none" dirty="0">
                <a:solidFill>
                  <a:schemeClr val="accent1"/>
                </a:solidFill>
                <a:latin typeface="Poppins"/>
                <a:ea typeface="Poppins"/>
                <a:cs typeface="Poppins"/>
                <a:sym typeface="Poppins"/>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4" name="Text Placeholder 4">
            <a:extLst>
              <a:ext uri="{FF2B5EF4-FFF2-40B4-BE49-F238E27FC236}">
                <a16:creationId xmlns:a16="http://schemas.microsoft.com/office/drawing/2014/main" id="{676913FC-8F42-5A48-B1A1-A1432FEA8D25}"/>
              </a:ext>
            </a:extLst>
          </p:cNvPr>
          <p:cNvSpPr>
            <a:spLocks noGrp="1"/>
          </p:cNvSpPr>
          <p:nvPr>
            <p:ph type="body" sz="quarter" idx="13"/>
          </p:nvPr>
        </p:nvSpPr>
        <p:spPr>
          <a:xfrm>
            <a:off x="6690732" y="2141037"/>
            <a:ext cx="4985331" cy="2575931"/>
          </a:xfrm>
          <a:prstGeom prst="rect">
            <a:avLst/>
          </a:prstGeom>
        </p:spPr>
        <p:txBody>
          <a:bodyPr lIns="0" tIns="0" rIns="0" bIns="0" anchor="ctr">
            <a:noAutofit/>
          </a:bodyPr>
          <a:lstStyle>
            <a:lvl1pPr marL="0" marR="0" indent="0" algn="l" rtl="0">
              <a:lnSpc>
                <a:spcPct val="100000"/>
              </a:lnSpc>
              <a:spcBef>
                <a:spcPts val="0"/>
              </a:spcBef>
              <a:spcAft>
                <a:spcPts val="0"/>
              </a:spcAft>
              <a:buClr>
                <a:schemeClr val="dk1"/>
              </a:buClr>
              <a:buSzPts val="1000"/>
              <a:buFont typeface="Arial"/>
              <a:buNone/>
              <a:tabLst/>
              <a:defRPr lang="en-US" sz="18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5" name="Google Shape;723;p27">
            <a:extLst>
              <a:ext uri="{FF2B5EF4-FFF2-40B4-BE49-F238E27FC236}">
                <a16:creationId xmlns:a16="http://schemas.microsoft.com/office/drawing/2014/main" id="{EEC7FCE6-24EE-DA3D-4FA7-50BAF0CF04B9}"/>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16" name="Group 15">
            <a:extLst>
              <a:ext uri="{FF2B5EF4-FFF2-40B4-BE49-F238E27FC236}">
                <a16:creationId xmlns:a16="http://schemas.microsoft.com/office/drawing/2014/main" id="{EEFD2CCC-6538-6C10-B005-E35634E9FADC}"/>
              </a:ext>
            </a:extLst>
          </p:cNvPr>
          <p:cNvGrpSpPr/>
          <p:nvPr userDrawn="1"/>
        </p:nvGrpSpPr>
        <p:grpSpPr>
          <a:xfrm>
            <a:off x="1" y="6814800"/>
            <a:ext cx="12179567" cy="43200"/>
            <a:chOff x="0" y="5111100"/>
            <a:chExt cx="9134675" cy="32400"/>
          </a:xfrm>
          <a:solidFill>
            <a:schemeClr val="accent1"/>
          </a:solidFill>
        </p:grpSpPr>
        <p:sp>
          <p:nvSpPr>
            <p:cNvPr id="17" name="Google Shape;455;p14">
              <a:extLst>
                <a:ext uri="{FF2B5EF4-FFF2-40B4-BE49-F238E27FC236}">
                  <a16:creationId xmlns:a16="http://schemas.microsoft.com/office/drawing/2014/main" id="{26518412-0C71-1448-272A-A308EDC62BDC}"/>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8" name="Google Shape;456;p14">
              <a:extLst>
                <a:ext uri="{FF2B5EF4-FFF2-40B4-BE49-F238E27FC236}">
                  <a16:creationId xmlns:a16="http://schemas.microsoft.com/office/drawing/2014/main" id="{C26AD414-B85E-9E71-087D-2D0CFE72D8E6}"/>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19" name="Google Shape;457;p14">
              <a:extLst>
                <a:ext uri="{FF2B5EF4-FFF2-40B4-BE49-F238E27FC236}">
                  <a16:creationId xmlns:a16="http://schemas.microsoft.com/office/drawing/2014/main" id="{5D13F4C4-5E84-5B19-5B5A-D669EC7E0ADE}"/>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0" name="Google Shape;458;p14">
              <a:extLst>
                <a:ext uri="{FF2B5EF4-FFF2-40B4-BE49-F238E27FC236}">
                  <a16:creationId xmlns:a16="http://schemas.microsoft.com/office/drawing/2014/main" id="{AA500205-1BDE-C456-35A2-D6514D09970E}"/>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1" name="Google Shape;459;p14">
              <a:extLst>
                <a:ext uri="{FF2B5EF4-FFF2-40B4-BE49-F238E27FC236}">
                  <a16:creationId xmlns:a16="http://schemas.microsoft.com/office/drawing/2014/main" id="{967E3D4D-9EFD-E86C-ACFA-CF01784971E5}"/>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22" name="Google Shape;457;p14">
              <a:extLst>
                <a:ext uri="{FF2B5EF4-FFF2-40B4-BE49-F238E27FC236}">
                  <a16:creationId xmlns:a16="http://schemas.microsoft.com/office/drawing/2014/main" id="{F1D1B776-B079-BA83-4EED-862A551A784E}"/>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23" name="Google Shape;104;p10">
            <a:extLst>
              <a:ext uri="{FF2B5EF4-FFF2-40B4-BE49-F238E27FC236}">
                <a16:creationId xmlns:a16="http://schemas.microsoft.com/office/drawing/2014/main" id="{03F29EB0-6661-DCB8-A2C2-D1A81A5FEF0C}"/>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24" name="Google Shape;105;p10">
            <a:extLst>
              <a:ext uri="{FF2B5EF4-FFF2-40B4-BE49-F238E27FC236}">
                <a16:creationId xmlns:a16="http://schemas.microsoft.com/office/drawing/2014/main" id="{EC0476E0-A88B-355C-75CB-21C77F80178B}"/>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0363580"/>
      </p:ext>
    </p:extLst>
  </p:cSld>
  <p:clrMapOvr>
    <a:masterClrMapping/>
  </p:clrMapOvr>
  <p:extLst>
    <p:ext uri="{DCECCB84-F9BA-43D5-87BE-67443E8EF086}">
      <p15:sldGuideLst xmlns:p15="http://schemas.microsoft.com/office/powerpoint/2012/main">
        <p15:guide id="1" orient="horz" pos="346">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 5 Photos Style 1">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B1548DFC-1110-234C-9930-256461ED8781}"/>
              </a:ext>
            </a:extLst>
          </p:cNvPr>
          <p:cNvSpPr>
            <a:spLocks noGrp="1"/>
          </p:cNvSpPr>
          <p:nvPr>
            <p:ph type="body" sz="quarter" idx="26"/>
          </p:nvPr>
        </p:nvSpPr>
        <p:spPr>
          <a:xfrm>
            <a:off x="591333"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 name="Google Shape;642;p25">
            <a:extLst>
              <a:ext uri="{FF2B5EF4-FFF2-40B4-BE49-F238E27FC236}">
                <a16:creationId xmlns:a16="http://schemas.microsoft.com/office/drawing/2014/main" id="{784DFF48-9D06-1847-9D75-1A8593E7BC09}"/>
              </a:ext>
            </a:extLst>
          </p:cNvPr>
          <p:cNvSpPr/>
          <p:nvPr userDrawn="1"/>
        </p:nvSpPr>
        <p:spPr>
          <a:xfrm>
            <a:off x="0" y="2"/>
            <a:ext cx="12192000" cy="2989133"/>
          </a:xfrm>
          <a:prstGeom prst="rect">
            <a:avLst/>
          </a:prstGeom>
          <a:solidFill>
            <a:schemeClr val="bg2">
              <a:alpha val="50000"/>
            </a:schemeClr>
          </a:soli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7" name="Google Shape;652;p25">
            <a:extLst>
              <a:ext uri="{FF2B5EF4-FFF2-40B4-BE49-F238E27FC236}">
                <a16:creationId xmlns:a16="http://schemas.microsoft.com/office/drawing/2014/main" id="{8CEC5513-470B-5B4B-898C-B7520857723A}"/>
              </a:ext>
            </a:extLst>
          </p:cNvPr>
          <p:cNvSpPr>
            <a:spLocks noGrp="1"/>
          </p:cNvSpPr>
          <p:nvPr>
            <p:ph type="pic" idx="2"/>
          </p:nvPr>
        </p:nvSpPr>
        <p:spPr>
          <a:xfrm>
            <a:off x="957134"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8" name="Google Shape;653;p25">
            <a:extLst>
              <a:ext uri="{FF2B5EF4-FFF2-40B4-BE49-F238E27FC236}">
                <a16:creationId xmlns:a16="http://schemas.microsoft.com/office/drawing/2014/main" id="{7E9704F9-E3B8-7342-B392-04D403537189}"/>
              </a:ext>
            </a:extLst>
          </p:cNvPr>
          <p:cNvSpPr/>
          <p:nvPr userDrawn="1"/>
        </p:nvSpPr>
        <p:spPr>
          <a:xfrm rot="5400000" flipH="1">
            <a:off x="1192305"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tx1"/>
              </a:solidFill>
              <a:latin typeface="+mn-lt"/>
              <a:ea typeface="Calibri"/>
              <a:cs typeface="Calibri"/>
              <a:sym typeface="Calibri"/>
            </a:endParaRPr>
          </a:p>
        </p:txBody>
      </p:sp>
      <p:sp>
        <p:nvSpPr>
          <p:cNvPr id="10" name="Google Shape;658;p25">
            <a:extLst>
              <a:ext uri="{FF2B5EF4-FFF2-40B4-BE49-F238E27FC236}">
                <a16:creationId xmlns:a16="http://schemas.microsoft.com/office/drawing/2014/main" id="{EE76A93E-A0D6-F147-B1C1-FE49CCD1D2B7}"/>
              </a:ext>
            </a:extLst>
          </p:cNvPr>
          <p:cNvSpPr>
            <a:spLocks noGrp="1"/>
          </p:cNvSpPr>
          <p:nvPr>
            <p:ph type="pic" idx="5"/>
          </p:nvPr>
        </p:nvSpPr>
        <p:spPr>
          <a:xfrm>
            <a:off x="3191267"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11" name="Google Shape;659;p25">
            <a:extLst>
              <a:ext uri="{FF2B5EF4-FFF2-40B4-BE49-F238E27FC236}">
                <a16:creationId xmlns:a16="http://schemas.microsoft.com/office/drawing/2014/main" id="{E91DF743-92DC-444E-AC24-18CCEC247287}"/>
              </a:ext>
            </a:extLst>
          </p:cNvPr>
          <p:cNvSpPr/>
          <p:nvPr userDrawn="1"/>
        </p:nvSpPr>
        <p:spPr>
          <a:xfrm rot="5400000" flipH="1">
            <a:off x="3426439"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tx1"/>
              </a:solidFill>
              <a:latin typeface="+mn-lt"/>
              <a:ea typeface="Calibri"/>
              <a:cs typeface="Calibri"/>
              <a:sym typeface="Calibri"/>
            </a:endParaRPr>
          </a:p>
        </p:txBody>
      </p:sp>
      <p:cxnSp>
        <p:nvCxnSpPr>
          <p:cNvPr id="12" name="Google Shape;660;p25">
            <a:extLst>
              <a:ext uri="{FF2B5EF4-FFF2-40B4-BE49-F238E27FC236}">
                <a16:creationId xmlns:a16="http://schemas.microsoft.com/office/drawing/2014/main" id="{D952A12B-D43A-5C4D-B411-0D38DEC6C69F}"/>
              </a:ext>
            </a:extLst>
          </p:cNvPr>
          <p:cNvCxnSpPr/>
          <p:nvPr userDrawn="1"/>
        </p:nvCxnSpPr>
        <p:spPr>
          <a:xfrm>
            <a:off x="3061667" y="4777769"/>
            <a:ext cx="1600400" cy="0"/>
          </a:xfrm>
          <a:prstGeom prst="straightConnector1">
            <a:avLst/>
          </a:prstGeom>
          <a:noFill/>
          <a:ln w="9525" cap="flat" cmpd="sng">
            <a:solidFill>
              <a:schemeClr val="accent3"/>
            </a:solidFill>
            <a:prstDash val="solid"/>
            <a:miter lim="800000"/>
            <a:headEnd type="none" w="sm" len="sm"/>
            <a:tailEnd type="none" w="sm" len="sm"/>
          </a:ln>
        </p:spPr>
      </p:cxnSp>
      <p:sp>
        <p:nvSpPr>
          <p:cNvPr id="13" name="Google Shape;664;p25">
            <a:extLst>
              <a:ext uri="{FF2B5EF4-FFF2-40B4-BE49-F238E27FC236}">
                <a16:creationId xmlns:a16="http://schemas.microsoft.com/office/drawing/2014/main" id="{F4906338-44F7-384D-B11E-39F21973644E}"/>
              </a:ext>
            </a:extLst>
          </p:cNvPr>
          <p:cNvSpPr>
            <a:spLocks noGrp="1"/>
          </p:cNvSpPr>
          <p:nvPr>
            <p:ph type="pic" idx="9"/>
          </p:nvPr>
        </p:nvSpPr>
        <p:spPr>
          <a:xfrm>
            <a:off x="5425401"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14" name="Google Shape;665;p25">
            <a:extLst>
              <a:ext uri="{FF2B5EF4-FFF2-40B4-BE49-F238E27FC236}">
                <a16:creationId xmlns:a16="http://schemas.microsoft.com/office/drawing/2014/main" id="{13994AAF-A805-C144-B62F-D9CBB1BF764A}"/>
              </a:ext>
            </a:extLst>
          </p:cNvPr>
          <p:cNvSpPr/>
          <p:nvPr userDrawn="1"/>
        </p:nvSpPr>
        <p:spPr>
          <a:xfrm rot="5400000" flipH="1">
            <a:off x="5660572"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tx1"/>
              </a:solidFill>
              <a:latin typeface="+mn-lt"/>
              <a:ea typeface="Calibri"/>
              <a:cs typeface="Calibri"/>
              <a:sym typeface="Calibri"/>
            </a:endParaRPr>
          </a:p>
        </p:txBody>
      </p:sp>
      <p:cxnSp>
        <p:nvCxnSpPr>
          <p:cNvPr id="15" name="Google Shape;666;p25">
            <a:extLst>
              <a:ext uri="{FF2B5EF4-FFF2-40B4-BE49-F238E27FC236}">
                <a16:creationId xmlns:a16="http://schemas.microsoft.com/office/drawing/2014/main" id="{1CDB73E0-59A6-774A-95C6-0F324107137F}"/>
              </a:ext>
            </a:extLst>
          </p:cNvPr>
          <p:cNvCxnSpPr/>
          <p:nvPr userDrawn="1"/>
        </p:nvCxnSpPr>
        <p:spPr>
          <a:xfrm>
            <a:off x="5295801" y="4777769"/>
            <a:ext cx="1600400" cy="0"/>
          </a:xfrm>
          <a:prstGeom prst="straightConnector1">
            <a:avLst/>
          </a:prstGeom>
          <a:noFill/>
          <a:ln w="9525" cap="flat" cmpd="sng">
            <a:solidFill>
              <a:schemeClr val="accent3"/>
            </a:solidFill>
            <a:prstDash val="solid"/>
            <a:miter lim="800000"/>
            <a:headEnd type="none" w="sm" len="sm"/>
            <a:tailEnd type="none" w="sm" len="sm"/>
          </a:ln>
        </p:spPr>
      </p:cxnSp>
      <p:sp>
        <p:nvSpPr>
          <p:cNvPr id="16" name="Google Shape;670;p25">
            <a:extLst>
              <a:ext uri="{FF2B5EF4-FFF2-40B4-BE49-F238E27FC236}">
                <a16:creationId xmlns:a16="http://schemas.microsoft.com/office/drawing/2014/main" id="{69EE28B2-BE4A-9343-98A6-0FD0BFE0F714}"/>
              </a:ext>
            </a:extLst>
          </p:cNvPr>
          <p:cNvSpPr>
            <a:spLocks noGrp="1"/>
          </p:cNvSpPr>
          <p:nvPr>
            <p:ph type="pic" idx="16"/>
          </p:nvPr>
        </p:nvSpPr>
        <p:spPr>
          <a:xfrm>
            <a:off x="7659534"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17" name="Google Shape;671;p25">
            <a:extLst>
              <a:ext uri="{FF2B5EF4-FFF2-40B4-BE49-F238E27FC236}">
                <a16:creationId xmlns:a16="http://schemas.microsoft.com/office/drawing/2014/main" id="{7910AD93-08CD-164F-B896-80D9CAFF6172}"/>
              </a:ext>
            </a:extLst>
          </p:cNvPr>
          <p:cNvSpPr/>
          <p:nvPr userDrawn="1"/>
        </p:nvSpPr>
        <p:spPr>
          <a:xfrm rot="5400000" flipH="1">
            <a:off x="7894705"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tx1"/>
              </a:solidFill>
              <a:latin typeface="+mn-lt"/>
              <a:ea typeface="Calibri"/>
              <a:cs typeface="Calibri"/>
              <a:sym typeface="Calibri"/>
            </a:endParaRPr>
          </a:p>
        </p:txBody>
      </p:sp>
      <p:cxnSp>
        <p:nvCxnSpPr>
          <p:cNvPr id="18" name="Google Shape;672;p25">
            <a:extLst>
              <a:ext uri="{FF2B5EF4-FFF2-40B4-BE49-F238E27FC236}">
                <a16:creationId xmlns:a16="http://schemas.microsoft.com/office/drawing/2014/main" id="{FB1E421E-522F-3D43-80DD-FEA31355DB7A}"/>
              </a:ext>
            </a:extLst>
          </p:cNvPr>
          <p:cNvCxnSpPr/>
          <p:nvPr userDrawn="1"/>
        </p:nvCxnSpPr>
        <p:spPr>
          <a:xfrm>
            <a:off x="7529934" y="4777769"/>
            <a:ext cx="1600400" cy="0"/>
          </a:xfrm>
          <a:prstGeom prst="straightConnector1">
            <a:avLst/>
          </a:prstGeom>
          <a:noFill/>
          <a:ln w="9525" cap="flat" cmpd="sng">
            <a:solidFill>
              <a:schemeClr val="accent3"/>
            </a:solidFill>
            <a:prstDash val="solid"/>
            <a:miter lim="800000"/>
            <a:headEnd type="none" w="sm" len="sm"/>
            <a:tailEnd type="none" w="sm" len="sm"/>
          </a:ln>
        </p:spPr>
      </p:cxnSp>
      <p:sp>
        <p:nvSpPr>
          <p:cNvPr id="19" name="Google Shape;676;p25">
            <a:extLst>
              <a:ext uri="{FF2B5EF4-FFF2-40B4-BE49-F238E27FC236}">
                <a16:creationId xmlns:a16="http://schemas.microsoft.com/office/drawing/2014/main" id="{AA6535A7-68D8-6E40-939F-F877714C8E5C}"/>
              </a:ext>
            </a:extLst>
          </p:cNvPr>
          <p:cNvSpPr>
            <a:spLocks noGrp="1"/>
          </p:cNvSpPr>
          <p:nvPr>
            <p:ph type="pic" idx="20"/>
          </p:nvPr>
        </p:nvSpPr>
        <p:spPr>
          <a:xfrm>
            <a:off x="9893667"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20" name="Google Shape;677;p25">
            <a:extLst>
              <a:ext uri="{FF2B5EF4-FFF2-40B4-BE49-F238E27FC236}">
                <a16:creationId xmlns:a16="http://schemas.microsoft.com/office/drawing/2014/main" id="{FFED4CA8-AC39-8240-81C7-C61B1EBCB9C3}"/>
              </a:ext>
            </a:extLst>
          </p:cNvPr>
          <p:cNvSpPr/>
          <p:nvPr userDrawn="1"/>
        </p:nvSpPr>
        <p:spPr>
          <a:xfrm rot="5400000" flipH="1">
            <a:off x="10128839"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a:solidFill>
                <a:schemeClr val="tx1"/>
              </a:solidFill>
              <a:latin typeface="+mn-lt"/>
              <a:ea typeface="Calibri"/>
              <a:cs typeface="Calibri"/>
              <a:sym typeface="Calibri"/>
            </a:endParaRPr>
          </a:p>
        </p:txBody>
      </p:sp>
      <p:cxnSp>
        <p:nvCxnSpPr>
          <p:cNvPr id="21" name="Google Shape;678;p25">
            <a:extLst>
              <a:ext uri="{FF2B5EF4-FFF2-40B4-BE49-F238E27FC236}">
                <a16:creationId xmlns:a16="http://schemas.microsoft.com/office/drawing/2014/main" id="{84EA7B63-96B6-8C4B-8ACF-FC2347D60B7C}"/>
              </a:ext>
            </a:extLst>
          </p:cNvPr>
          <p:cNvCxnSpPr/>
          <p:nvPr userDrawn="1"/>
        </p:nvCxnSpPr>
        <p:spPr>
          <a:xfrm>
            <a:off x="9764067" y="4777769"/>
            <a:ext cx="1600400" cy="0"/>
          </a:xfrm>
          <a:prstGeom prst="straightConnector1">
            <a:avLst/>
          </a:prstGeom>
          <a:noFill/>
          <a:ln w="9525" cap="flat" cmpd="sng">
            <a:solidFill>
              <a:schemeClr val="accent3"/>
            </a:solidFill>
            <a:prstDash val="solid"/>
            <a:miter lim="800000"/>
            <a:headEnd type="none" w="sm" len="sm"/>
            <a:tailEnd type="none" w="sm" len="sm"/>
          </a:ln>
        </p:spPr>
      </p:cxnSp>
      <p:sp>
        <p:nvSpPr>
          <p:cNvPr id="29" name="Text Placeholder 4">
            <a:extLst>
              <a:ext uri="{FF2B5EF4-FFF2-40B4-BE49-F238E27FC236}">
                <a16:creationId xmlns:a16="http://schemas.microsoft.com/office/drawing/2014/main" id="{2E641FFB-1AA3-8141-90E6-51A63A54B55A}"/>
              </a:ext>
            </a:extLst>
          </p:cNvPr>
          <p:cNvSpPr>
            <a:spLocks noGrp="1"/>
          </p:cNvSpPr>
          <p:nvPr>
            <p:ph type="body" sz="quarter" idx="24"/>
          </p:nvPr>
        </p:nvSpPr>
        <p:spPr>
          <a:xfrm>
            <a:off x="591333"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0" name="Text Placeholder 4">
            <a:extLst>
              <a:ext uri="{FF2B5EF4-FFF2-40B4-BE49-F238E27FC236}">
                <a16:creationId xmlns:a16="http://schemas.microsoft.com/office/drawing/2014/main" id="{9B9A0256-3DA6-5041-A8CE-647B821A79C8}"/>
              </a:ext>
            </a:extLst>
          </p:cNvPr>
          <p:cNvSpPr>
            <a:spLocks noGrp="1"/>
          </p:cNvSpPr>
          <p:nvPr>
            <p:ph type="body" sz="quarter" idx="25"/>
          </p:nvPr>
        </p:nvSpPr>
        <p:spPr>
          <a:xfrm>
            <a:off x="591333"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1" name="Text Placeholder 4">
            <a:extLst>
              <a:ext uri="{FF2B5EF4-FFF2-40B4-BE49-F238E27FC236}">
                <a16:creationId xmlns:a16="http://schemas.microsoft.com/office/drawing/2014/main" id="{B60F17ED-4048-1149-9796-F061515E574D}"/>
              </a:ext>
            </a:extLst>
          </p:cNvPr>
          <p:cNvSpPr>
            <a:spLocks noGrp="1"/>
          </p:cNvSpPr>
          <p:nvPr>
            <p:ph type="body" sz="quarter" idx="27"/>
          </p:nvPr>
        </p:nvSpPr>
        <p:spPr>
          <a:xfrm>
            <a:off x="2825467"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2" name="Text Placeholder 4">
            <a:extLst>
              <a:ext uri="{FF2B5EF4-FFF2-40B4-BE49-F238E27FC236}">
                <a16:creationId xmlns:a16="http://schemas.microsoft.com/office/drawing/2014/main" id="{08676A73-6554-9345-A586-3B9C5EE9D5EB}"/>
              </a:ext>
            </a:extLst>
          </p:cNvPr>
          <p:cNvSpPr>
            <a:spLocks noGrp="1"/>
          </p:cNvSpPr>
          <p:nvPr>
            <p:ph type="body" sz="quarter" idx="28"/>
          </p:nvPr>
        </p:nvSpPr>
        <p:spPr>
          <a:xfrm>
            <a:off x="2825467"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3" name="Text Placeholder 4">
            <a:extLst>
              <a:ext uri="{FF2B5EF4-FFF2-40B4-BE49-F238E27FC236}">
                <a16:creationId xmlns:a16="http://schemas.microsoft.com/office/drawing/2014/main" id="{E0713392-D8E5-6246-A0A7-249C628D5230}"/>
              </a:ext>
            </a:extLst>
          </p:cNvPr>
          <p:cNvSpPr>
            <a:spLocks noGrp="1"/>
          </p:cNvSpPr>
          <p:nvPr>
            <p:ph type="body" sz="quarter" idx="29"/>
          </p:nvPr>
        </p:nvSpPr>
        <p:spPr>
          <a:xfrm>
            <a:off x="2825467"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4" name="Text Placeholder 4">
            <a:extLst>
              <a:ext uri="{FF2B5EF4-FFF2-40B4-BE49-F238E27FC236}">
                <a16:creationId xmlns:a16="http://schemas.microsoft.com/office/drawing/2014/main" id="{8090567B-B1C0-354B-A1E1-3D973E47EA7C}"/>
              </a:ext>
            </a:extLst>
          </p:cNvPr>
          <p:cNvSpPr>
            <a:spLocks noGrp="1"/>
          </p:cNvSpPr>
          <p:nvPr>
            <p:ph type="body" sz="quarter" idx="30"/>
          </p:nvPr>
        </p:nvSpPr>
        <p:spPr>
          <a:xfrm>
            <a:off x="5059600"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5" name="Text Placeholder 4">
            <a:extLst>
              <a:ext uri="{FF2B5EF4-FFF2-40B4-BE49-F238E27FC236}">
                <a16:creationId xmlns:a16="http://schemas.microsoft.com/office/drawing/2014/main" id="{897A5278-2343-1041-9168-327C732AA6C6}"/>
              </a:ext>
            </a:extLst>
          </p:cNvPr>
          <p:cNvSpPr>
            <a:spLocks noGrp="1"/>
          </p:cNvSpPr>
          <p:nvPr>
            <p:ph type="body" sz="quarter" idx="31"/>
          </p:nvPr>
        </p:nvSpPr>
        <p:spPr>
          <a:xfrm>
            <a:off x="5059600"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6" name="Text Placeholder 4">
            <a:extLst>
              <a:ext uri="{FF2B5EF4-FFF2-40B4-BE49-F238E27FC236}">
                <a16:creationId xmlns:a16="http://schemas.microsoft.com/office/drawing/2014/main" id="{C4BD8D78-674D-2948-94FF-18468E26317F}"/>
              </a:ext>
            </a:extLst>
          </p:cNvPr>
          <p:cNvSpPr>
            <a:spLocks noGrp="1"/>
          </p:cNvSpPr>
          <p:nvPr>
            <p:ph type="body" sz="quarter" idx="32"/>
          </p:nvPr>
        </p:nvSpPr>
        <p:spPr>
          <a:xfrm>
            <a:off x="5059600"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7" name="Text Placeholder 4">
            <a:extLst>
              <a:ext uri="{FF2B5EF4-FFF2-40B4-BE49-F238E27FC236}">
                <a16:creationId xmlns:a16="http://schemas.microsoft.com/office/drawing/2014/main" id="{B0764CF3-13B1-BF43-B66D-04A4BA01CE98}"/>
              </a:ext>
            </a:extLst>
          </p:cNvPr>
          <p:cNvSpPr>
            <a:spLocks noGrp="1"/>
          </p:cNvSpPr>
          <p:nvPr>
            <p:ph type="body" sz="quarter" idx="33"/>
          </p:nvPr>
        </p:nvSpPr>
        <p:spPr>
          <a:xfrm>
            <a:off x="7293733"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8" name="Text Placeholder 4">
            <a:extLst>
              <a:ext uri="{FF2B5EF4-FFF2-40B4-BE49-F238E27FC236}">
                <a16:creationId xmlns:a16="http://schemas.microsoft.com/office/drawing/2014/main" id="{2CC1BC19-F2FE-5D40-BC12-6497B62424DA}"/>
              </a:ext>
            </a:extLst>
          </p:cNvPr>
          <p:cNvSpPr>
            <a:spLocks noGrp="1"/>
          </p:cNvSpPr>
          <p:nvPr>
            <p:ph type="body" sz="quarter" idx="34"/>
          </p:nvPr>
        </p:nvSpPr>
        <p:spPr>
          <a:xfrm>
            <a:off x="7293733"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39" name="Text Placeholder 4">
            <a:extLst>
              <a:ext uri="{FF2B5EF4-FFF2-40B4-BE49-F238E27FC236}">
                <a16:creationId xmlns:a16="http://schemas.microsoft.com/office/drawing/2014/main" id="{190EFB85-46D9-354B-9795-5E50533779DD}"/>
              </a:ext>
            </a:extLst>
          </p:cNvPr>
          <p:cNvSpPr>
            <a:spLocks noGrp="1"/>
          </p:cNvSpPr>
          <p:nvPr>
            <p:ph type="body" sz="quarter" idx="35"/>
          </p:nvPr>
        </p:nvSpPr>
        <p:spPr>
          <a:xfrm>
            <a:off x="7293733"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0" name="Text Placeholder 4">
            <a:extLst>
              <a:ext uri="{FF2B5EF4-FFF2-40B4-BE49-F238E27FC236}">
                <a16:creationId xmlns:a16="http://schemas.microsoft.com/office/drawing/2014/main" id="{43844D30-824B-2248-B2EE-94A65E28EF9E}"/>
              </a:ext>
            </a:extLst>
          </p:cNvPr>
          <p:cNvSpPr>
            <a:spLocks noGrp="1"/>
          </p:cNvSpPr>
          <p:nvPr>
            <p:ph type="body" sz="quarter" idx="36"/>
          </p:nvPr>
        </p:nvSpPr>
        <p:spPr>
          <a:xfrm>
            <a:off x="9527867"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1" name="Text Placeholder 4">
            <a:extLst>
              <a:ext uri="{FF2B5EF4-FFF2-40B4-BE49-F238E27FC236}">
                <a16:creationId xmlns:a16="http://schemas.microsoft.com/office/drawing/2014/main" id="{8E21EB78-F9AD-3F4E-91B7-1A8BEF823E26}"/>
              </a:ext>
            </a:extLst>
          </p:cNvPr>
          <p:cNvSpPr>
            <a:spLocks noGrp="1"/>
          </p:cNvSpPr>
          <p:nvPr>
            <p:ph type="body" sz="quarter" idx="37"/>
          </p:nvPr>
        </p:nvSpPr>
        <p:spPr>
          <a:xfrm>
            <a:off x="9527867"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2" name="Text Placeholder 4">
            <a:extLst>
              <a:ext uri="{FF2B5EF4-FFF2-40B4-BE49-F238E27FC236}">
                <a16:creationId xmlns:a16="http://schemas.microsoft.com/office/drawing/2014/main" id="{D0C6B9AD-0146-3942-9A20-D9AE8B31404E}"/>
              </a:ext>
            </a:extLst>
          </p:cNvPr>
          <p:cNvSpPr>
            <a:spLocks noGrp="1"/>
          </p:cNvSpPr>
          <p:nvPr>
            <p:ph type="body" sz="quarter" idx="38"/>
          </p:nvPr>
        </p:nvSpPr>
        <p:spPr>
          <a:xfrm>
            <a:off x="9527867"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44" name="Google Shape;723;p27">
            <a:extLst>
              <a:ext uri="{FF2B5EF4-FFF2-40B4-BE49-F238E27FC236}">
                <a16:creationId xmlns:a16="http://schemas.microsoft.com/office/drawing/2014/main" id="{E09CAD8A-A375-39CF-7E80-AEA168BD3AC4}"/>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45" name="Group 44">
            <a:extLst>
              <a:ext uri="{FF2B5EF4-FFF2-40B4-BE49-F238E27FC236}">
                <a16:creationId xmlns:a16="http://schemas.microsoft.com/office/drawing/2014/main" id="{B947E655-3453-51EC-9F9D-1089940EAA6B}"/>
              </a:ext>
            </a:extLst>
          </p:cNvPr>
          <p:cNvGrpSpPr/>
          <p:nvPr userDrawn="1"/>
        </p:nvGrpSpPr>
        <p:grpSpPr>
          <a:xfrm>
            <a:off x="1" y="6814800"/>
            <a:ext cx="12179567" cy="43200"/>
            <a:chOff x="0" y="5111100"/>
            <a:chExt cx="9134675" cy="32400"/>
          </a:xfrm>
          <a:solidFill>
            <a:schemeClr val="accent1"/>
          </a:solidFill>
        </p:grpSpPr>
        <p:sp>
          <p:nvSpPr>
            <p:cNvPr id="46" name="Google Shape;455;p14">
              <a:extLst>
                <a:ext uri="{FF2B5EF4-FFF2-40B4-BE49-F238E27FC236}">
                  <a16:creationId xmlns:a16="http://schemas.microsoft.com/office/drawing/2014/main" id="{588A2541-7465-B71C-C495-EC5FFF705BD4}"/>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47" name="Google Shape;456;p14">
              <a:extLst>
                <a:ext uri="{FF2B5EF4-FFF2-40B4-BE49-F238E27FC236}">
                  <a16:creationId xmlns:a16="http://schemas.microsoft.com/office/drawing/2014/main" id="{032F01DF-8638-AACA-7502-71BCB03E4F77}"/>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48" name="Google Shape;457;p14">
              <a:extLst>
                <a:ext uri="{FF2B5EF4-FFF2-40B4-BE49-F238E27FC236}">
                  <a16:creationId xmlns:a16="http://schemas.microsoft.com/office/drawing/2014/main" id="{9541F730-C0C4-2BB3-12E3-2F0DFB4B89B7}"/>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49" name="Google Shape;458;p14">
              <a:extLst>
                <a:ext uri="{FF2B5EF4-FFF2-40B4-BE49-F238E27FC236}">
                  <a16:creationId xmlns:a16="http://schemas.microsoft.com/office/drawing/2014/main" id="{98A4615E-B553-4B77-9805-8C666B257A0D}"/>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0" name="Google Shape;459;p14">
              <a:extLst>
                <a:ext uri="{FF2B5EF4-FFF2-40B4-BE49-F238E27FC236}">
                  <a16:creationId xmlns:a16="http://schemas.microsoft.com/office/drawing/2014/main" id="{7E8486C8-4293-3025-02D6-3BCD899B98C1}"/>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51" name="Google Shape;457;p14">
              <a:extLst>
                <a:ext uri="{FF2B5EF4-FFF2-40B4-BE49-F238E27FC236}">
                  <a16:creationId xmlns:a16="http://schemas.microsoft.com/office/drawing/2014/main" id="{F69BC52D-1DF5-5022-1F6A-753589385FE1}"/>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52" name="Text Placeholder 4">
            <a:extLst>
              <a:ext uri="{FF2B5EF4-FFF2-40B4-BE49-F238E27FC236}">
                <a16:creationId xmlns:a16="http://schemas.microsoft.com/office/drawing/2014/main" id="{4499BF34-B72D-CD7F-FFF9-0871B024EF06}"/>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53" name="Google Shape;104;p10">
            <a:extLst>
              <a:ext uri="{FF2B5EF4-FFF2-40B4-BE49-F238E27FC236}">
                <a16:creationId xmlns:a16="http://schemas.microsoft.com/office/drawing/2014/main" id="{D7AB3656-76E8-291D-4AF2-3ED2EBD45136}"/>
              </a:ext>
            </a:extLst>
          </p:cNvPr>
          <p:cNvSpPr/>
          <p:nvPr userDrawn="1"/>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33" tIns="45700" rIns="91433" bIns="45700" anchor="ctr" anchorCtr="0">
            <a:noAutofit/>
          </a:bodyPr>
          <a:lstStyle/>
          <a:p>
            <a:pPr marR="0" lvl="0" indent="0" algn="ctr">
              <a:lnSpc>
                <a:spcPct val="90000"/>
              </a:lnSpc>
              <a:spcBef>
                <a:spcPts val="0"/>
              </a:spcBef>
              <a:spcAft>
                <a:spcPts val="0"/>
              </a:spcAft>
              <a:buNone/>
            </a:pPr>
            <a:endParaRPr sz="1867">
              <a:solidFill>
                <a:schemeClr val="dk1"/>
              </a:solidFill>
              <a:latin typeface="Calibri"/>
              <a:ea typeface="Calibri"/>
              <a:cs typeface="Calibri"/>
              <a:sym typeface="Calibri"/>
            </a:endParaRPr>
          </a:p>
        </p:txBody>
      </p:sp>
      <p:sp>
        <p:nvSpPr>
          <p:cNvPr id="54" name="Google Shape;105;p10">
            <a:extLst>
              <a:ext uri="{FF2B5EF4-FFF2-40B4-BE49-F238E27FC236}">
                <a16:creationId xmlns:a16="http://schemas.microsoft.com/office/drawing/2014/main" id="{A5DDEED1-87CD-ADF6-2232-B31A72C0DC79}"/>
              </a:ext>
            </a:extLst>
          </p:cNvPr>
          <p:cNvSpPr/>
          <p:nvPr userDrawn="1"/>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33" tIns="45700" rIns="91433" bIns="45700" anchor="ctr" anchorCtr="0">
            <a:noAutofit/>
          </a:bodyPr>
          <a:lstStyle/>
          <a:p>
            <a:pPr marL="0" marR="0" lvl="0" indent="0" algn="ctr" rtl="0">
              <a:lnSpc>
                <a:spcPct val="90000"/>
              </a:lnSpc>
              <a:spcBef>
                <a:spcPts val="0"/>
              </a:spcBef>
              <a:spcAft>
                <a:spcPts val="0"/>
              </a:spcAft>
              <a:buNone/>
            </a:pPr>
            <a:endParaRPr sz="1867" b="0" i="0" u="none" strike="noStrike" cap="none">
              <a:solidFill>
                <a:schemeClr val="dk1"/>
              </a:solidFill>
              <a:latin typeface="Calibri"/>
              <a:ea typeface="Calibri"/>
              <a:cs typeface="Calibri"/>
              <a:sym typeface="Calibri"/>
            </a:endParaRPr>
          </a:p>
        </p:txBody>
      </p:sp>
      <p:cxnSp>
        <p:nvCxnSpPr>
          <p:cNvPr id="4" name="Google Shape;660;p25">
            <a:extLst>
              <a:ext uri="{FF2B5EF4-FFF2-40B4-BE49-F238E27FC236}">
                <a16:creationId xmlns:a16="http://schemas.microsoft.com/office/drawing/2014/main" id="{07812269-7B1D-81A4-1625-B38612A6DC7D}"/>
              </a:ext>
            </a:extLst>
          </p:cNvPr>
          <p:cNvCxnSpPr>
            <a:cxnSpLocks/>
          </p:cNvCxnSpPr>
          <p:nvPr userDrawn="1"/>
        </p:nvCxnSpPr>
        <p:spPr>
          <a:xfrm>
            <a:off x="827533" y="4777769"/>
            <a:ext cx="1600400" cy="0"/>
          </a:xfrm>
          <a:prstGeom prst="straightConnector1">
            <a:avLst/>
          </a:prstGeom>
          <a:noFill/>
          <a:ln w="9525" cap="flat" cmpd="sng">
            <a:solidFill>
              <a:schemeClr val="accent3"/>
            </a:solidFill>
            <a:prstDash val="solid"/>
            <a:miter lim="800000"/>
            <a:headEnd type="none" w="sm" len="sm"/>
            <a:tailEnd type="none" w="sm" len="sm"/>
          </a:ln>
        </p:spPr>
      </p:cxnSp>
    </p:spTree>
    <p:extLst>
      <p:ext uri="{BB962C8B-B14F-4D97-AF65-F5344CB8AC3E}">
        <p14:creationId xmlns:p14="http://schemas.microsoft.com/office/powerpoint/2010/main" val="420567918"/>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 5 Photos Style 2">
    <p:spTree>
      <p:nvGrpSpPr>
        <p:cNvPr id="1" name=""/>
        <p:cNvGrpSpPr/>
        <p:nvPr/>
      </p:nvGrpSpPr>
      <p:grpSpPr>
        <a:xfrm>
          <a:off x="0" y="0"/>
          <a:ext cx="0" cy="0"/>
          <a:chOff x="0" y="0"/>
          <a:chExt cx="0" cy="0"/>
        </a:xfrm>
      </p:grpSpPr>
      <p:sp>
        <p:nvSpPr>
          <p:cNvPr id="44" name="Google Shape;642;p25">
            <a:extLst>
              <a:ext uri="{FF2B5EF4-FFF2-40B4-BE49-F238E27FC236}">
                <a16:creationId xmlns:a16="http://schemas.microsoft.com/office/drawing/2014/main" id="{423A350F-00D8-754E-A58B-083346BB26E5}"/>
              </a:ext>
            </a:extLst>
          </p:cNvPr>
          <p:cNvSpPr/>
          <p:nvPr userDrawn="1"/>
        </p:nvSpPr>
        <p:spPr>
          <a:xfrm>
            <a:off x="0" y="2"/>
            <a:ext cx="12192000" cy="2989133"/>
          </a:xfrm>
          <a:prstGeom prst="rect">
            <a:avLst/>
          </a:prstGeom>
          <a:gradFill>
            <a:gsLst>
              <a:gs pos="0">
                <a:srgbClr val="FF4E02"/>
              </a:gs>
              <a:gs pos="48000">
                <a:srgbClr val="F69323"/>
              </a:gs>
              <a:gs pos="100000">
                <a:srgbClr val="FABC75"/>
              </a:gs>
            </a:gsLst>
            <a:lin ang="16198662" scaled="0"/>
          </a:gra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dk1"/>
              </a:solidFill>
              <a:latin typeface="Calibri"/>
              <a:ea typeface="Calibri"/>
              <a:cs typeface="Calibri"/>
              <a:sym typeface="Calibri"/>
            </a:endParaRPr>
          </a:p>
        </p:txBody>
      </p:sp>
      <p:sp>
        <p:nvSpPr>
          <p:cNvPr id="46" name="Google Shape;652;p25">
            <a:extLst>
              <a:ext uri="{FF2B5EF4-FFF2-40B4-BE49-F238E27FC236}">
                <a16:creationId xmlns:a16="http://schemas.microsoft.com/office/drawing/2014/main" id="{D2974A92-009D-C44F-96B2-6F7B3CB292AA}"/>
              </a:ext>
            </a:extLst>
          </p:cNvPr>
          <p:cNvSpPr>
            <a:spLocks noGrp="1"/>
          </p:cNvSpPr>
          <p:nvPr>
            <p:ph type="pic" idx="2"/>
          </p:nvPr>
        </p:nvSpPr>
        <p:spPr>
          <a:xfrm>
            <a:off x="957134"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47" name="Google Shape;653;p25">
            <a:extLst>
              <a:ext uri="{FF2B5EF4-FFF2-40B4-BE49-F238E27FC236}">
                <a16:creationId xmlns:a16="http://schemas.microsoft.com/office/drawing/2014/main" id="{4FDDEE50-F5BD-3F4B-9C86-2F341AF4CB67}"/>
              </a:ext>
            </a:extLst>
          </p:cNvPr>
          <p:cNvSpPr/>
          <p:nvPr userDrawn="1"/>
        </p:nvSpPr>
        <p:spPr>
          <a:xfrm rot="5400000" flipH="1">
            <a:off x="1192305"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tx1"/>
              </a:solidFill>
              <a:latin typeface="+mn-lt"/>
              <a:ea typeface="Calibri"/>
              <a:cs typeface="Calibri"/>
              <a:sym typeface="Calibri"/>
            </a:endParaRPr>
          </a:p>
        </p:txBody>
      </p:sp>
      <p:sp>
        <p:nvSpPr>
          <p:cNvPr id="48" name="Google Shape;658;p25">
            <a:extLst>
              <a:ext uri="{FF2B5EF4-FFF2-40B4-BE49-F238E27FC236}">
                <a16:creationId xmlns:a16="http://schemas.microsoft.com/office/drawing/2014/main" id="{C3DEC8EF-6B1A-9E41-8660-BF9286394B1C}"/>
              </a:ext>
            </a:extLst>
          </p:cNvPr>
          <p:cNvSpPr>
            <a:spLocks noGrp="1"/>
          </p:cNvSpPr>
          <p:nvPr>
            <p:ph type="pic" idx="5"/>
          </p:nvPr>
        </p:nvSpPr>
        <p:spPr>
          <a:xfrm>
            <a:off x="3191267"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49" name="Google Shape;659;p25">
            <a:extLst>
              <a:ext uri="{FF2B5EF4-FFF2-40B4-BE49-F238E27FC236}">
                <a16:creationId xmlns:a16="http://schemas.microsoft.com/office/drawing/2014/main" id="{9BF96245-480F-AD41-A1FB-092B7AD69117}"/>
              </a:ext>
            </a:extLst>
          </p:cNvPr>
          <p:cNvSpPr/>
          <p:nvPr userDrawn="1"/>
        </p:nvSpPr>
        <p:spPr>
          <a:xfrm rot="5400000" flipH="1">
            <a:off x="3426439"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tx1"/>
              </a:solidFill>
              <a:latin typeface="+mn-lt"/>
              <a:ea typeface="Calibri"/>
              <a:cs typeface="Calibri"/>
              <a:sym typeface="Calibri"/>
            </a:endParaRPr>
          </a:p>
        </p:txBody>
      </p:sp>
      <p:sp>
        <p:nvSpPr>
          <p:cNvPr id="50" name="Google Shape;664;p25">
            <a:extLst>
              <a:ext uri="{FF2B5EF4-FFF2-40B4-BE49-F238E27FC236}">
                <a16:creationId xmlns:a16="http://schemas.microsoft.com/office/drawing/2014/main" id="{2D78BA21-BB2D-5448-87EF-290A2798A865}"/>
              </a:ext>
            </a:extLst>
          </p:cNvPr>
          <p:cNvSpPr>
            <a:spLocks noGrp="1"/>
          </p:cNvSpPr>
          <p:nvPr>
            <p:ph type="pic" idx="9"/>
          </p:nvPr>
        </p:nvSpPr>
        <p:spPr>
          <a:xfrm>
            <a:off x="5425401"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51" name="Google Shape;665;p25">
            <a:extLst>
              <a:ext uri="{FF2B5EF4-FFF2-40B4-BE49-F238E27FC236}">
                <a16:creationId xmlns:a16="http://schemas.microsoft.com/office/drawing/2014/main" id="{1B4A0056-468F-B949-BCA5-6F207CBB9CE6}"/>
              </a:ext>
            </a:extLst>
          </p:cNvPr>
          <p:cNvSpPr/>
          <p:nvPr userDrawn="1"/>
        </p:nvSpPr>
        <p:spPr>
          <a:xfrm rot="5400000" flipH="1">
            <a:off x="5660572"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tx1"/>
              </a:solidFill>
              <a:latin typeface="+mn-lt"/>
              <a:ea typeface="Calibri"/>
              <a:cs typeface="Calibri"/>
              <a:sym typeface="Calibri"/>
            </a:endParaRPr>
          </a:p>
        </p:txBody>
      </p:sp>
      <p:sp>
        <p:nvSpPr>
          <p:cNvPr id="52" name="Google Shape;670;p25">
            <a:extLst>
              <a:ext uri="{FF2B5EF4-FFF2-40B4-BE49-F238E27FC236}">
                <a16:creationId xmlns:a16="http://schemas.microsoft.com/office/drawing/2014/main" id="{07C6F9BB-0CE1-B348-B9A6-F7EB5BA60287}"/>
              </a:ext>
            </a:extLst>
          </p:cNvPr>
          <p:cNvSpPr>
            <a:spLocks noGrp="1"/>
          </p:cNvSpPr>
          <p:nvPr>
            <p:ph type="pic" idx="16"/>
          </p:nvPr>
        </p:nvSpPr>
        <p:spPr>
          <a:xfrm>
            <a:off x="7659534"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53" name="Google Shape;671;p25">
            <a:extLst>
              <a:ext uri="{FF2B5EF4-FFF2-40B4-BE49-F238E27FC236}">
                <a16:creationId xmlns:a16="http://schemas.microsoft.com/office/drawing/2014/main" id="{2959B3B4-CAD0-B143-84F3-C12A15521A1A}"/>
              </a:ext>
            </a:extLst>
          </p:cNvPr>
          <p:cNvSpPr/>
          <p:nvPr userDrawn="1"/>
        </p:nvSpPr>
        <p:spPr>
          <a:xfrm rot="5400000" flipH="1">
            <a:off x="7894705"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tx1"/>
              </a:solidFill>
              <a:latin typeface="+mn-lt"/>
              <a:ea typeface="Calibri"/>
              <a:cs typeface="Calibri"/>
              <a:sym typeface="Calibri"/>
            </a:endParaRPr>
          </a:p>
        </p:txBody>
      </p:sp>
      <p:sp>
        <p:nvSpPr>
          <p:cNvPr id="54" name="Google Shape;676;p25">
            <a:extLst>
              <a:ext uri="{FF2B5EF4-FFF2-40B4-BE49-F238E27FC236}">
                <a16:creationId xmlns:a16="http://schemas.microsoft.com/office/drawing/2014/main" id="{095248D0-B865-1C47-ADAE-FFBF2070C062}"/>
              </a:ext>
            </a:extLst>
          </p:cNvPr>
          <p:cNvSpPr>
            <a:spLocks noGrp="1"/>
          </p:cNvSpPr>
          <p:nvPr>
            <p:ph type="pic" idx="20"/>
          </p:nvPr>
        </p:nvSpPr>
        <p:spPr>
          <a:xfrm>
            <a:off x="9893667" y="2331959"/>
            <a:ext cx="1341200" cy="1341200"/>
          </a:xfrm>
          <a:prstGeom prst="ellipse">
            <a:avLst/>
          </a:prstGeom>
          <a:noFill/>
          <a:ln w="25400" cap="flat" cmpd="sng">
            <a:solidFill>
              <a:schemeClr val="bg1"/>
            </a:solidFill>
            <a:prstDash val="solid"/>
            <a:round/>
            <a:headEnd type="none" w="sm" len="sm"/>
            <a:tailEnd type="none" w="sm" len="sm"/>
          </a:ln>
        </p:spPr>
        <p:txBody>
          <a:bodyPr anchor="ctr"/>
          <a:lstStyle>
            <a:lvl1pPr marL="8467" indent="0" algn="ctr">
              <a:buNone/>
              <a:tabLst/>
              <a:defRPr sz="1867">
                <a:solidFill>
                  <a:schemeClr val="tx1"/>
                </a:solidFill>
                <a:latin typeface="+mn-lt"/>
              </a:defRPr>
            </a:lvl1pPr>
          </a:lstStyle>
          <a:p>
            <a:endParaRPr lang="en-US" dirty="0"/>
          </a:p>
        </p:txBody>
      </p:sp>
      <p:sp>
        <p:nvSpPr>
          <p:cNvPr id="55" name="Google Shape;677;p25">
            <a:extLst>
              <a:ext uri="{FF2B5EF4-FFF2-40B4-BE49-F238E27FC236}">
                <a16:creationId xmlns:a16="http://schemas.microsoft.com/office/drawing/2014/main" id="{50C97331-5CA8-E148-ACD3-4E717C2877DF}"/>
              </a:ext>
            </a:extLst>
          </p:cNvPr>
          <p:cNvSpPr/>
          <p:nvPr userDrawn="1"/>
        </p:nvSpPr>
        <p:spPr>
          <a:xfrm rot="5400000" flipH="1">
            <a:off x="10128839" y="2553706"/>
            <a:ext cx="870856" cy="1741712"/>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900"/>
            </a:srgbClr>
          </a:solidFill>
          <a:ln>
            <a:noFill/>
          </a:ln>
        </p:spPr>
        <p:txBody>
          <a:bodyPr spcFirstLastPara="1" wrap="square" lIns="91433" tIns="45700" rIns="91433" bIns="45700" anchor="ctr" anchorCtr="0">
            <a:noAutofit/>
          </a:bodyPr>
          <a:lstStyle/>
          <a:p>
            <a:pPr marL="0" lvl="0" indent="0" algn="ctr">
              <a:lnSpc>
                <a:spcPct val="90000"/>
              </a:lnSpc>
              <a:buNone/>
            </a:pPr>
            <a:endParaRPr sz="2400">
              <a:solidFill>
                <a:schemeClr val="tx1"/>
              </a:solidFill>
              <a:latin typeface="+mn-lt"/>
              <a:ea typeface="Calibri"/>
              <a:cs typeface="Calibri"/>
              <a:sym typeface="Calibri"/>
            </a:endParaRPr>
          </a:p>
        </p:txBody>
      </p:sp>
      <p:sp>
        <p:nvSpPr>
          <p:cNvPr id="42" name="Text Placeholder 4">
            <a:extLst>
              <a:ext uri="{FF2B5EF4-FFF2-40B4-BE49-F238E27FC236}">
                <a16:creationId xmlns:a16="http://schemas.microsoft.com/office/drawing/2014/main" id="{043F7F88-091B-DD4F-BAA4-66BA4CCD5148}"/>
              </a:ext>
            </a:extLst>
          </p:cNvPr>
          <p:cNvSpPr>
            <a:spLocks noGrp="1"/>
          </p:cNvSpPr>
          <p:nvPr>
            <p:ph type="body" sz="quarter" idx="199"/>
          </p:nvPr>
        </p:nvSpPr>
        <p:spPr>
          <a:xfrm>
            <a:off x="527051" y="496800"/>
            <a:ext cx="11137900" cy="611600"/>
          </a:xfrm>
          <a:prstGeom prst="rect">
            <a:avLst/>
          </a:prstGeom>
        </p:spPr>
        <p:txBody>
          <a:bodyPr lIns="0" tIns="0" rIns="0" bIns="0" anchor="t">
            <a:noAutofit/>
          </a:bodyPr>
          <a:lstStyle>
            <a:lvl1pPr marL="0" marR="0" indent="0" algn="l" rtl="0">
              <a:lnSpc>
                <a:spcPct val="100000"/>
              </a:lnSpc>
              <a:spcBef>
                <a:spcPts val="0"/>
              </a:spcBef>
              <a:spcAft>
                <a:spcPts val="0"/>
              </a:spcAft>
              <a:buClr>
                <a:schemeClr val="dk1"/>
              </a:buClr>
              <a:buSzPts val="2000"/>
              <a:buFont typeface="Poppins Medium"/>
              <a:buNone/>
              <a:tabLst/>
              <a:defRPr lang="en-GB" sz="2200" b="0" i="0" u="none" strike="noStrike" cap="none" dirty="0" smtClean="0">
                <a:solidFill>
                  <a:schemeClr val="tx1"/>
                </a:solidFill>
                <a:latin typeface="Poppins Medium"/>
                <a:ea typeface="Poppins Medium"/>
                <a:cs typeface="Poppins Medium"/>
                <a:sym typeface="Poppins Medium"/>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p>
        </p:txBody>
      </p:sp>
      <p:sp>
        <p:nvSpPr>
          <p:cNvPr id="43" name="Google Shape;723;p27">
            <a:extLst>
              <a:ext uri="{FF2B5EF4-FFF2-40B4-BE49-F238E27FC236}">
                <a16:creationId xmlns:a16="http://schemas.microsoft.com/office/drawing/2014/main" id="{F42DFBFB-735D-2B5C-7713-862F96C5FC2D}"/>
              </a:ext>
            </a:extLst>
          </p:cNvPr>
          <p:cNvSpPr/>
          <p:nvPr userDrawn="1"/>
        </p:nvSpPr>
        <p:spPr>
          <a:xfrm>
            <a:off x="11792594" y="6494883"/>
            <a:ext cx="304800" cy="306000"/>
          </a:xfrm>
          <a:prstGeom prst="ellipse">
            <a:avLst/>
          </a:prstGeom>
          <a:noFill/>
          <a:ln>
            <a:noFill/>
          </a:ln>
        </p:spPr>
        <p:txBody>
          <a:bodyPr spcFirstLastPara="1" wrap="square" lIns="0" tIns="0" rIns="0" bIns="0" anchor="ctr" anchorCtr="0">
            <a:noAutofit/>
          </a:bodyPr>
          <a:lstStyle/>
          <a:p>
            <a:pPr algn="r"/>
            <a:fld id="{00000000-1234-1234-1234-123412341234}" type="slidenum">
              <a:rPr lang="en" sz="900">
                <a:solidFill>
                  <a:schemeClr val="tx1"/>
                </a:solidFill>
                <a:latin typeface="Calibri"/>
                <a:ea typeface="Calibri"/>
                <a:cs typeface="Calibri"/>
                <a:sym typeface="Calibri"/>
              </a:rPr>
              <a:pPr algn="r"/>
              <a:t>‹#›</a:t>
            </a:fld>
            <a:endParaRPr sz="900">
              <a:solidFill>
                <a:schemeClr val="tx1"/>
              </a:solidFill>
              <a:latin typeface="Calibri"/>
              <a:ea typeface="Calibri"/>
              <a:cs typeface="Calibri"/>
              <a:sym typeface="Calibri"/>
            </a:endParaRPr>
          </a:p>
        </p:txBody>
      </p:sp>
      <p:grpSp>
        <p:nvGrpSpPr>
          <p:cNvPr id="83" name="Group 82">
            <a:extLst>
              <a:ext uri="{FF2B5EF4-FFF2-40B4-BE49-F238E27FC236}">
                <a16:creationId xmlns:a16="http://schemas.microsoft.com/office/drawing/2014/main" id="{EEDE82C9-6F9E-A02F-8034-B07D1DFF5341}"/>
              </a:ext>
            </a:extLst>
          </p:cNvPr>
          <p:cNvGrpSpPr/>
          <p:nvPr userDrawn="1"/>
        </p:nvGrpSpPr>
        <p:grpSpPr>
          <a:xfrm>
            <a:off x="1" y="6814800"/>
            <a:ext cx="12179567" cy="43200"/>
            <a:chOff x="0" y="5111100"/>
            <a:chExt cx="9134675" cy="32400"/>
          </a:xfrm>
          <a:solidFill>
            <a:schemeClr val="accent1"/>
          </a:solidFill>
        </p:grpSpPr>
        <p:sp>
          <p:nvSpPr>
            <p:cNvPr id="84" name="Google Shape;455;p14">
              <a:extLst>
                <a:ext uri="{FF2B5EF4-FFF2-40B4-BE49-F238E27FC236}">
                  <a16:creationId xmlns:a16="http://schemas.microsoft.com/office/drawing/2014/main" id="{C0035EB9-B007-27EC-46C7-84D389B83121}"/>
                </a:ext>
              </a:extLst>
            </p:cNvPr>
            <p:cNvSpPr/>
            <p:nvPr userDrawn="1"/>
          </p:nvSpPr>
          <p:spPr>
            <a:xfrm>
              <a:off x="893903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5" name="Google Shape;456;p14">
              <a:extLst>
                <a:ext uri="{FF2B5EF4-FFF2-40B4-BE49-F238E27FC236}">
                  <a16:creationId xmlns:a16="http://schemas.microsoft.com/office/drawing/2014/main" id="{C2404A3F-CD9A-7811-F00D-90C6D352DD3E}"/>
                </a:ext>
              </a:extLst>
            </p:cNvPr>
            <p:cNvSpPr/>
            <p:nvPr userDrawn="1"/>
          </p:nvSpPr>
          <p:spPr>
            <a:xfrm>
              <a:off x="899344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6" name="Google Shape;457;p14">
              <a:extLst>
                <a:ext uri="{FF2B5EF4-FFF2-40B4-BE49-F238E27FC236}">
                  <a16:creationId xmlns:a16="http://schemas.microsoft.com/office/drawing/2014/main" id="{315A3C34-F023-9826-1341-99BE21A6F62A}"/>
                </a:ext>
              </a:extLst>
            </p:cNvPr>
            <p:cNvSpPr/>
            <p:nvPr userDrawn="1"/>
          </p:nvSpPr>
          <p:spPr>
            <a:xfrm>
              <a:off x="910227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7" name="Google Shape;458;p14">
              <a:extLst>
                <a:ext uri="{FF2B5EF4-FFF2-40B4-BE49-F238E27FC236}">
                  <a16:creationId xmlns:a16="http://schemas.microsoft.com/office/drawing/2014/main" id="{EC368A9C-A97F-ACC0-312E-9DF1E0D14805}"/>
                </a:ext>
              </a:extLst>
            </p:cNvPr>
            <p:cNvSpPr/>
            <p:nvPr userDrawn="1"/>
          </p:nvSpPr>
          <p:spPr>
            <a:xfrm>
              <a:off x="8884615"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8" name="Google Shape;459;p14">
              <a:extLst>
                <a:ext uri="{FF2B5EF4-FFF2-40B4-BE49-F238E27FC236}">
                  <a16:creationId xmlns:a16="http://schemas.microsoft.com/office/drawing/2014/main" id="{D698D275-6553-1B3B-DD40-2EF68F1DD4DF}"/>
                </a:ext>
              </a:extLst>
            </p:cNvPr>
            <p:cNvSpPr/>
            <p:nvPr userDrawn="1"/>
          </p:nvSpPr>
          <p:spPr>
            <a:xfrm>
              <a:off x="0" y="5112281"/>
              <a:ext cx="8862600" cy="31200"/>
            </a:xfrm>
            <a:prstGeom prst="roundRect">
              <a:avLst>
                <a:gd name="adj" fmla="val 16667"/>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sp>
          <p:nvSpPr>
            <p:cNvPr id="89" name="Google Shape;457;p14">
              <a:extLst>
                <a:ext uri="{FF2B5EF4-FFF2-40B4-BE49-F238E27FC236}">
                  <a16:creationId xmlns:a16="http://schemas.microsoft.com/office/drawing/2014/main" id="{1A2D2310-E6F8-2703-49CE-41CBC2DBE354}"/>
                </a:ext>
              </a:extLst>
            </p:cNvPr>
            <p:cNvSpPr/>
            <p:nvPr userDrawn="1"/>
          </p:nvSpPr>
          <p:spPr>
            <a:xfrm>
              <a:off x="9047860" y="5111100"/>
              <a:ext cx="32400" cy="32400"/>
            </a:xfrm>
            <a:prstGeom prst="ellipse">
              <a:avLst/>
            </a:prstGeom>
            <a:grpFill/>
            <a:ln>
              <a:noFill/>
            </a:ln>
          </p:spPr>
          <p:txBody>
            <a:bodyPr spcFirstLastPara="1" wrap="square" lIns="68575" tIns="34275" rIns="68575" bIns="34275" anchor="ctr" anchorCtr="0">
              <a:noAutofit/>
            </a:bodyPr>
            <a:lstStyle/>
            <a:p>
              <a:pPr marL="0" marR="0" lvl="0" indent="0" algn="ctr" defTabSz="1219201" eaLnBrk="1" fontAlgn="auto" latinLnBrk="0" hangingPunct="1">
                <a:lnSpc>
                  <a:spcPct val="90000"/>
                </a:lnSpc>
                <a:spcBef>
                  <a:spcPts val="0"/>
                </a:spcBef>
                <a:spcAft>
                  <a:spcPts val="0"/>
                </a:spcAft>
                <a:buClrTx/>
                <a:buSzTx/>
                <a:buFontTx/>
                <a:buNone/>
                <a:tabLst/>
                <a:defRPr/>
              </a:pPr>
              <a:endParaRPr kumimoji="0" sz="2400" b="0" i="0" u="none" strike="noStrike" kern="0" cap="none" spc="0" normalizeH="0" baseline="0" noProof="0">
                <a:ln>
                  <a:noFill/>
                </a:ln>
                <a:solidFill>
                  <a:sysClr val="windowText" lastClr="000000"/>
                </a:solidFill>
                <a:effectLst/>
                <a:uLnTx/>
                <a:uFillTx/>
                <a:latin typeface="Calibri"/>
                <a:ea typeface="Calibri"/>
                <a:cs typeface="Calibri"/>
                <a:sym typeface="Calibri"/>
              </a:endParaRPr>
            </a:p>
          </p:txBody>
        </p:sp>
      </p:grpSp>
      <p:sp>
        <p:nvSpPr>
          <p:cNvPr id="45" name="Text Placeholder 4">
            <a:extLst>
              <a:ext uri="{FF2B5EF4-FFF2-40B4-BE49-F238E27FC236}">
                <a16:creationId xmlns:a16="http://schemas.microsoft.com/office/drawing/2014/main" id="{043258F8-DECD-7F12-64BD-FCF0D3450D57}"/>
              </a:ext>
            </a:extLst>
          </p:cNvPr>
          <p:cNvSpPr>
            <a:spLocks noGrp="1"/>
          </p:cNvSpPr>
          <p:nvPr>
            <p:ph type="body" sz="quarter" idx="26"/>
          </p:nvPr>
        </p:nvSpPr>
        <p:spPr>
          <a:xfrm>
            <a:off x="591333"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cxnSp>
        <p:nvCxnSpPr>
          <p:cNvPr id="56" name="Google Shape;654;p25">
            <a:extLst>
              <a:ext uri="{FF2B5EF4-FFF2-40B4-BE49-F238E27FC236}">
                <a16:creationId xmlns:a16="http://schemas.microsoft.com/office/drawing/2014/main" id="{B0889528-B4EB-F409-37EA-F5C704A63677}"/>
              </a:ext>
            </a:extLst>
          </p:cNvPr>
          <p:cNvCxnSpPr/>
          <p:nvPr userDrawn="1"/>
        </p:nvCxnSpPr>
        <p:spPr>
          <a:xfrm>
            <a:off x="827534" y="4777769"/>
            <a:ext cx="1600400" cy="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660;p25">
            <a:extLst>
              <a:ext uri="{FF2B5EF4-FFF2-40B4-BE49-F238E27FC236}">
                <a16:creationId xmlns:a16="http://schemas.microsoft.com/office/drawing/2014/main" id="{9E4ABF94-7896-1052-1EAB-7DE6E026A05E}"/>
              </a:ext>
            </a:extLst>
          </p:cNvPr>
          <p:cNvCxnSpPr/>
          <p:nvPr userDrawn="1"/>
        </p:nvCxnSpPr>
        <p:spPr>
          <a:xfrm>
            <a:off x="3061667" y="4777769"/>
            <a:ext cx="1600400" cy="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666;p25">
            <a:extLst>
              <a:ext uri="{FF2B5EF4-FFF2-40B4-BE49-F238E27FC236}">
                <a16:creationId xmlns:a16="http://schemas.microsoft.com/office/drawing/2014/main" id="{913880F1-963F-6381-DD1B-AF5E1CD75EDA}"/>
              </a:ext>
            </a:extLst>
          </p:cNvPr>
          <p:cNvCxnSpPr/>
          <p:nvPr userDrawn="1"/>
        </p:nvCxnSpPr>
        <p:spPr>
          <a:xfrm>
            <a:off x="5295801" y="4777769"/>
            <a:ext cx="1600400" cy="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672;p25">
            <a:extLst>
              <a:ext uri="{FF2B5EF4-FFF2-40B4-BE49-F238E27FC236}">
                <a16:creationId xmlns:a16="http://schemas.microsoft.com/office/drawing/2014/main" id="{0FB9800E-D2BE-D163-5BEB-3E27D56DC091}"/>
              </a:ext>
            </a:extLst>
          </p:cNvPr>
          <p:cNvCxnSpPr/>
          <p:nvPr userDrawn="1"/>
        </p:nvCxnSpPr>
        <p:spPr>
          <a:xfrm>
            <a:off x="7529934" y="4777769"/>
            <a:ext cx="1600400" cy="0"/>
          </a:xfrm>
          <a:prstGeom prst="straightConnector1">
            <a:avLst/>
          </a:prstGeom>
          <a:noFill/>
          <a:ln w="9525" cap="flat" cmpd="sng">
            <a:solidFill>
              <a:schemeClr val="accent3"/>
            </a:solidFill>
            <a:prstDash val="solid"/>
            <a:miter lim="800000"/>
            <a:headEnd type="none" w="sm" len="sm"/>
            <a:tailEnd type="none" w="sm" len="sm"/>
          </a:ln>
        </p:spPr>
      </p:cxnSp>
      <p:cxnSp>
        <p:nvCxnSpPr>
          <p:cNvPr id="60" name="Google Shape;678;p25">
            <a:extLst>
              <a:ext uri="{FF2B5EF4-FFF2-40B4-BE49-F238E27FC236}">
                <a16:creationId xmlns:a16="http://schemas.microsoft.com/office/drawing/2014/main" id="{333D175C-D855-767E-1287-5682F3588001}"/>
              </a:ext>
            </a:extLst>
          </p:cNvPr>
          <p:cNvCxnSpPr/>
          <p:nvPr userDrawn="1"/>
        </p:nvCxnSpPr>
        <p:spPr>
          <a:xfrm>
            <a:off x="9764067" y="4777769"/>
            <a:ext cx="1600400" cy="0"/>
          </a:xfrm>
          <a:prstGeom prst="straightConnector1">
            <a:avLst/>
          </a:prstGeom>
          <a:noFill/>
          <a:ln w="9525" cap="flat" cmpd="sng">
            <a:solidFill>
              <a:schemeClr val="accent3"/>
            </a:solidFill>
            <a:prstDash val="solid"/>
            <a:miter lim="800000"/>
            <a:headEnd type="none" w="sm" len="sm"/>
            <a:tailEnd type="none" w="sm" len="sm"/>
          </a:ln>
        </p:spPr>
      </p:cxnSp>
      <p:sp>
        <p:nvSpPr>
          <p:cNvPr id="61" name="Text Placeholder 4">
            <a:extLst>
              <a:ext uri="{FF2B5EF4-FFF2-40B4-BE49-F238E27FC236}">
                <a16:creationId xmlns:a16="http://schemas.microsoft.com/office/drawing/2014/main" id="{D40DDB64-3B5D-AFA6-FAED-714F759CC89D}"/>
              </a:ext>
            </a:extLst>
          </p:cNvPr>
          <p:cNvSpPr>
            <a:spLocks noGrp="1"/>
          </p:cNvSpPr>
          <p:nvPr>
            <p:ph type="body" sz="quarter" idx="24"/>
          </p:nvPr>
        </p:nvSpPr>
        <p:spPr>
          <a:xfrm>
            <a:off x="591333"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62" name="Text Placeholder 4">
            <a:extLst>
              <a:ext uri="{FF2B5EF4-FFF2-40B4-BE49-F238E27FC236}">
                <a16:creationId xmlns:a16="http://schemas.microsoft.com/office/drawing/2014/main" id="{0A144D0F-9BDC-367A-9D89-E6A76F72DAF9}"/>
              </a:ext>
            </a:extLst>
          </p:cNvPr>
          <p:cNvSpPr>
            <a:spLocks noGrp="1"/>
          </p:cNvSpPr>
          <p:nvPr>
            <p:ph type="body" sz="quarter" idx="25"/>
          </p:nvPr>
        </p:nvSpPr>
        <p:spPr>
          <a:xfrm>
            <a:off x="591333"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0" name="Text Placeholder 4">
            <a:extLst>
              <a:ext uri="{FF2B5EF4-FFF2-40B4-BE49-F238E27FC236}">
                <a16:creationId xmlns:a16="http://schemas.microsoft.com/office/drawing/2014/main" id="{3A5EF214-1DAF-E7EB-4105-751D3C7AF79B}"/>
              </a:ext>
            </a:extLst>
          </p:cNvPr>
          <p:cNvSpPr>
            <a:spLocks noGrp="1"/>
          </p:cNvSpPr>
          <p:nvPr>
            <p:ph type="body" sz="quarter" idx="27"/>
          </p:nvPr>
        </p:nvSpPr>
        <p:spPr>
          <a:xfrm>
            <a:off x="2825467"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1" name="Text Placeholder 4">
            <a:extLst>
              <a:ext uri="{FF2B5EF4-FFF2-40B4-BE49-F238E27FC236}">
                <a16:creationId xmlns:a16="http://schemas.microsoft.com/office/drawing/2014/main" id="{11D75AAA-FD2A-3241-14DC-089765675B8C}"/>
              </a:ext>
            </a:extLst>
          </p:cNvPr>
          <p:cNvSpPr>
            <a:spLocks noGrp="1"/>
          </p:cNvSpPr>
          <p:nvPr>
            <p:ph type="body" sz="quarter" idx="28"/>
          </p:nvPr>
        </p:nvSpPr>
        <p:spPr>
          <a:xfrm>
            <a:off x="2825467"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2" name="Text Placeholder 4">
            <a:extLst>
              <a:ext uri="{FF2B5EF4-FFF2-40B4-BE49-F238E27FC236}">
                <a16:creationId xmlns:a16="http://schemas.microsoft.com/office/drawing/2014/main" id="{AC26B7B2-DE44-B170-0F99-544D4EF5331A}"/>
              </a:ext>
            </a:extLst>
          </p:cNvPr>
          <p:cNvSpPr>
            <a:spLocks noGrp="1"/>
          </p:cNvSpPr>
          <p:nvPr>
            <p:ph type="body" sz="quarter" idx="29"/>
          </p:nvPr>
        </p:nvSpPr>
        <p:spPr>
          <a:xfrm>
            <a:off x="2825467"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3" name="Text Placeholder 4">
            <a:extLst>
              <a:ext uri="{FF2B5EF4-FFF2-40B4-BE49-F238E27FC236}">
                <a16:creationId xmlns:a16="http://schemas.microsoft.com/office/drawing/2014/main" id="{A80964A4-C1BE-6986-D3DD-92CA73B35E70}"/>
              </a:ext>
            </a:extLst>
          </p:cNvPr>
          <p:cNvSpPr>
            <a:spLocks noGrp="1"/>
          </p:cNvSpPr>
          <p:nvPr>
            <p:ph type="body" sz="quarter" idx="30"/>
          </p:nvPr>
        </p:nvSpPr>
        <p:spPr>
          <a:xfrm>
            <a:off x="5059600"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4" name="Text Placeholder 4">
            <a:extLst>
              <a:ext uri="{FF2B5EF4-FFF2-40B4-BE49-F238E27FC236}">
                <a16:creationId xmlns:a16="http://schemas.microsoft.com/office/drawing/2014/main" id="{EFDD093D-4010-26F8-3D57-0B298D0C92DF}"/>
              </a:ext>
            </a:extLst>
          </p:cNvPr>
          <p:cNvSpPr>
            <a:spLocks noGrp="1"/>
          </p:cNvSpPr>
          <p:nvPr>
            <p:ph type="body" sz="quarter" idx="31"/>
          </p:nvPr>
        </p:nvSpPr>
        <p:spPr>
          <a:xfrm>
            <a:off x="5059600"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5" name="Text Placeholder 4">
            <a:extLst>
              <a:ext uri="{FF2B5EF4-FFF2-40B4-BE49-F238E27FC236}">
                <a16:creationId xmlns:a16="http://schemas.microsoft.com/office/drawing/2014/main" id="{FADA5615-6DBF-BC21-31F8-0F1613EBC51A}"/>
              </a:ext>
            </a:extLst>
          </p:cNvPr>
          <p:cNvSpPr>
            <a:spLocks noGrp="1"/>
          </p:cNvSpPr>
          <p:nvPr>
            <p:ph type="body" sz="quarter" idx="32"/>
          </p:nvPr>
        </p:nvSpPr>
        <p:spPr>
          <a:xfrm>
            <a:off x="5059600"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6" name="Text Placeholder 4">
            <a:extLst>
              <a:ext uri="{FF2B5EF4-FFF2-40B4-BE49-F238E27FC236}">
                <a16:creationId xmlns:a16="http://schemas.microsoft.com/office/drawing/2014/main" id="{2AF5CAB7-5D6A-F777-5DF0-95FFAD009BF1}"/>
              </a:ext>
            </a:extLst>
          </p:cNvPr>
          <p:cNvSpPr>
            <a:spLocks noGrp="1"/>
          </p:cNvSpPr>
          <p:nvPr>
            <p:ph type="body" sz="quarter" idx="33"/>
          </p:nvPr>
        </p:nvSpPr>
        <p:spPr>
          <a:xfrm>
            <a:off x="7293733"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7" name="Text Placeholder 4">
            <a:extLst>
              <a:ext uri="{FF2B5EF4-FFF2-40B4-BE49-F238E27FC236}">
                <a16:creationId xmlns:a16="http://schemas.microsoft.com/office/drawing/2014/main" id="{72C29094-CFE3-3F1F-8A32-D4B77C95698A}"/>
              </a:ext>
            </a:extLst>
          </p:cNvPr>
          <p:cNvSpPr>
            <a:spLocks noGrp="1"/>
          </p:cNvSpPr>
          <p:nvPr>
            <p:ph type="body" sz="quarter" idx="34"/>
          </p:nvPr>
        </p:nvSpPr>
        <p:spPr>
          <a:xfrm>
            <a:off x="7293733"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8" name="Text Placeholder 4">
            <a:extLst>
              <a:ext uri="{FF2B5EF4-FFF2-40B4-BE49-F238E27FC236}">
                <a16:creationId xmlns:a16="http://schemas.microsoft.com/office/drawing/2014/main" id="{76663121-5DCA-4F95-12FD-97FCA15EEADA}"/>
              </a:ext>
            </a:extLst>
          </p:cNvPr>
          <p:cNvSpPr>
            <a:spLocks noGrp="1"/>
          </p:cNvSpPr>
          <p:nvPr>
            <p:ph type="body" sz="quarter" idx="35"/>
          </p:nvPr>
        </p:nvSpPr>
        <p:spPr>
          <a:xfrm>
            <a:off x="7293733"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99" name="Text Placeholder 4">
            <a:extLst>
              <a:ext uri="{FF2B5EF4-FFF2-40B4-BE49-F238E27FC236}">
                <a16:creationId xmlns:a16="http://schemas.microsoft.com/office/drawing/2014/main" id="{F4060032-98A2-C6E2-BA89-AA6E7D67D696}"/>
              </a:ext>
            </a:extLst>
          </p:cNvPr>
          <p:cNvSpPr>
            <a:spLocks noGrp="1"/>
          </p:cNvSpPr>
          <p:nvPr>
            <p:ph type="body" sz="quarter" idx="36"/>
          </p:nvPr>
        </p:nvSpPr>
        <p:spPr>
          <a:xfrm>
            <a:off x="9527867" y="4952533"/>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900"/>
              <a:buFont typeface="Arial"/>
              <a:buNone/>
              <a:tabLst/>
              <a:defRPr lang="en-US" sz="12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0" name="Text Placeholder 4">
            <a:extLst>
              <a:ext uri="{FF2B5EF4-FFF2-40B4-BE49-F238E27FC236}">
                <a16:creationId xmlns:a16="http://schemas.microsoft.com/office/drawing/2014/main" id="{48FD81B6-4D34-F2B1-3273-CE4B134490A6}"/>
              </a:ext>
            </a:extLst>
          </p:cNvPr>
          <p:cNvSpPr>
            <a:spLocks noGrp="1"/>
          </p:cNvSpPr>
          <p:nvPr>
            <p:ph type="body" sz="quarter" idx="37"/>
          </p:nvPr>
        </p:nvSpPr>
        <p:spPr>
          <a:xfrm>
            <a:off x="9527867" y="4067237"/>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accent1"/>
              </a:buClr>
              <a:buSzPts val="1100"/>
              <a:buFont typeface="Arial"/>
              <a:buNone/>
              <a:tabLst/>
              <a:defRPr lang="en-US" sz="1400" b="1" i="0" u="none" strike="noStrike"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
        <p:nvSpPr>
          <p:cNvPr id="101" name="Text Placeholder 4">
            <a:extLst>
              <a:ext uri="{FF2B5EF4-FFF2-40B4-BE49-F238E27FC236}">
                <a16:creationId xmlns:a16="http://schemas.microsoft.com/office/drawing/2014/main" id="{3150B25E-5064-207F-EE94-761BB69B447C}"/>
              </a:ext>
            </a:extLst>
          </p:cNvPr>
          <p:cNvSpPr>
            <a:spLocks noGrp="1"/>
          </p:cNvSpPr>
          <p:nvPr>
            <p:ph type="body" sz="quarter" idx="38"/>
          </p:nvPr>
        </p:nvSpPr>
        <p:spPr>
          <a:xfrm>
            <a:off x="9527867" y="4387560"/>
            <a:ext cx="2072800" cy="244000"/>
          </a:xfrm>
          <a:prstGeom prst="rect">
            <a:avLst/>
          </a:prstGeom>
        </p:spPr>
        <p:txBody>
          <a:bodyPr lIns="0" tIns="0" rIns="0" bIns="0">
            <a:noAutofit/>
          </a:bodyPr>
          <a:lstStyle>
            <a:lvl1pPr marL="0" marR="0" indent="0" algn="ctr" rtl="0">
              <a:lnSpc>
                <a:spcPct val="100000"/>
              </a:lnSpc>
              <a:spcBef>
                <a:spcPts val="0"/>
              </a:spcBef>
              <a:spcAft>
                <a:spcPts val="0"/>
              </a:spcAft>
              <a:buClr>
                <a:schemeClr val="dk1"/>
              </a:buClr>
              <a:buSzPts val="1100"/>
              <a:buFont typeface="Arial"/>
              <a:buNone/>
              <a:tabLst/>
              <a:defRPr lang="en-US" sz="1400" b="0" i="0" u="none" strike="noStrike"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2pPr>
            <a:lvl3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3pPr>
            <a:lvl4pPr marL="8467" marR="0" indent="0" algn="ctr" rtl="0">
              <a:lnSpc>
                <a:spcPct val="100000"/>
              </a:lnSpc>
              <a:spcBef>
                <a:spcPts val="0"/>
              </a:spcBef>
              <a:spcAft>
                <a:spcPts val="0"/>
              </a:spcAft>
              <a:buClr>
                <a:schemeClr val="dk1"/>
              </a:buClr>
              <a:buSzPts val="600"/>
              <a:buFont typeface="Arial"/>
              <a:buNone/>
              <a:tabLst/>
              <a:defRPr lang="en-GB" sz="800" b="0" i="0" u="none" strike="noStrike" cap="none" dirty="0" smtClean="0">
                <a:solidFill>
                  <a:schemeClr val="tx1"/>
                </a:solidFill>
                <a:latin typeface="+mn-lt"/>
                <a:ea typeface="Arial"/>
                <a:cs typeface="Arial"/>
                <a:sym typeface="Arial"/>
              </a:defRPr>
            </a:lvl4pPr>
            <a:lvl5pPr marL="8467" marR="0" indent="0" algn="ctr" rtl="0">
              <a:lnSpc>
                <a:spcPct val="100000"/>
              </a:lnSpc>
              <a:spcBef>
                <a:spcPts val="0"/>
              </a:spcBef>
              <a:spcAft>
                <a:spcPts val="0"/>
              </a:spcAft>
              <a:buClr>
                <a:schemeClr val="dk1"/>
              </a:buClr>
              <a:buSzPts val="600"/>
              <a:buFont typeface="Arial"/>
              <a:buNone/>
              <a:tabLst/>
              <a:defRPr lang="en-US" sz="800" b="0" i="0" u="none" strike="noStrike" cap="none" dirty="0">
                <a:solidFill>
                  <a:schemeClr val="tx1"/>
                </a:solidFill>
                <a:latin typeface="+mn-lt"/>
                <a:ea typeface="Arial"/>
                <a:cs typeface="Arial"/>
                <a:sym typeface="Arial"/>
              </a:defRPr>
            </a:lvl5pPr>
          </a:lstStyle>
          <a:p>
            <a:pPr lvl="0"/>
            <a:r>
              <a:rPr lang="en-GB" dirty="0"/>
              <a:t>Click to edit</a:t>
            </a:r>
            <a:endParaRPr lang="en-US" dirty="0"/>
          </a:p>
        </p:txBody>
      </p:sp>
    </p:spTree>
    <p:extLst>
      <p:ext uri="{BB962C8B-B14F-4D97-AF65-F5344CB8AC3E}">
        <p14:creationId xmlns:p14="http://schemas.microsoft.com/office/powerpoint/2010/main" val="594197377"/>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1" y="365127"/>
            <a:ext cx="10515600" cy="1325563"/>
          </a:xfrm>
          <a:prstGeom prst="rect">
            <a:avLst/>
          </a:prstGeom>
        </p:spPr>
        <p:txBody>
          <a:bodyPr vert="horz" lIns="0" tIns="0" rIns="0" bIns="0" rtlCol="0" anchor="ctr">
            <a:normAutofit/>
          </a:bodyPr>
          <a:lstStyle/>
          <a:p>
            <a:pPr rtl="0"/>
            <a:r>
              <a:rPr lang="en-GB" noProof="0"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1" y="1825625"/>
            <a:ext cx="10515600" cy="4351338"/>
          </a:xfrm>
          <a:prstGeom prst="rect">
            <a:avLst/>
          </a:prstGeom>
        </p:spPr>
        <p:txBody>
          <a:bodyPr vert="horz" lIns="0" tIns="0" rIns="0" bIns="0"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Tree>
    <p:extLst>
      <p:ext uri="{BB962C8B-B14F-4D97-AF65-F5344CB8AC3E}">
        <p14:creationId xmlns:p14="http://schemas.microsoft.com/office/powerpoint/2010/main" val="265418453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81" r:id="rId23"/>
    <p:sldLayoutId id="2147483673" r:id="rId24"/>
    <p:sldLayoutId id="2147483674" r:id="rId25"/>
    <p:sldLayoutId id="2147483675" r:id="rId26"/>
    <p:sldLayoutId id="2147483676" r:id="rId27"/>
    <p:sldLayoutId id="2147483677" r:id="rId28"/>
    <p:sldLayoutId id="2147483678" r:id="rId29"/>
  </p:sldLayoutIdLst>
  <p:hf hdr="0"/>
  <p:txStyles>
    <p:titleStyle>
      <a:lvl1pPr algn="l" defTabSz="914423" rtl="0" eaLnBrk="1" latinLnBrk="0" hangingPunct="1">
        <a:lnSpc>
          <a:spcPct val="90000"/>
        </a:lnSpc>
        <a:spcBef>
          <a:spcPct val="0"/>
        </a:spcBef>
        <a:buNone/>
        <a:defRPr sz="1801" kern="1200" cap="all" baseline="0">
          <a:solidFill>
            <a:schemeClr val="tx1"/>
          </a:solidFill>
          <a:latin typeface="Poppins" pitchFamily="2" charset="77"/>
          <a:ea typeface="+mj-ea"/>
          <a:cs typeface="Poppins" pitchFamily="2" charset="77"/>
        </a:defRPr>
      </a:lvl1pPr>
    </p:titleStyle>
    <p:bodyStyle>
      <a:lvl1pPr marL="228606" indent="-228606" algn="l" defTabSz="914423" rtl="0" eaLnBrk="1" latinLnBrk="0" hangingPunct="1">
        <a:lnSpc>
          <a:spcPct val="90000"/>
        </a:lnSpc>
        <a:spcBef>
          <a:spcPts val="1001"/>
        </a:spcBef>
        <a:buFont typeface="Arial" panose="020B0604020202020204" pitchFamily="34" charset="0"/>
        <a:buChar char="•"/>
        <a:defRPr sz="1600" kern="1200">
          <a:solidFill>
            <a:schemeClr val="tx1"/>
          </a:solidFill>
          <a:latin typeface="+mn-lt"/>
          <a:ea typeface="+mn-ea"/>
          <a:cs typeface="+mn-cs"/>
        </a:defRPr>
      </a:lvl1pPr>
      <a:lvl2pPr marL="492138" indent="-263532" algn="l" defTabSz="914423"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2pPr>
      <a:lvl3pPr marL="742969" indent="-261945" algn="l" defTabSz="914423"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3pPr>
      <a:lvl4pPr marL="1017613" indent="-284170" algn="l" defTabSz="914423"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1279557" indent="-273057" algn="l" defTabSz="914423"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hyperlink" Target="mailto:Raghul.singh@tigeranalytics.com"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hyperlink" Target="mailto:Geet.desai@tigeranalytic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32" name="Text Placeholder 31">
            <a:extLst>
              <a:ext uri="{FF2B5EF4-FFF2-40B4-BE49-F238E27FC236}">
                <a16:creationId xmlns:a16="http://schemas.microsoft.com/office/drawing/2014/main" id="{40CED003-DF56-1940-903F-E7CC4775F57B}"/>
              </a:ext>
            </a:extLst>
          </p:cNvPr>
          <p:cNvSpPr>
            <a:spLocks noGrp="1"/>
          </p:cNvSpPr>
          <p:nvPr>
            <p:ph type="body" sz="quarter" idx="10"/>
          </p:nvPr>
        </p:nvSpPr>
        <p:spPr/>
        <p:txBody>
          <a:bodyPr/>
          <a:lstStyle/>
          <a:p>
            <a:r>
              <a:rPr lang="en-US" dirty="0"/>
              <a:t>Confidential</a:t>
            </a:r>
          </a:p>
        </p:txBody>
      </p:sp>
      <p:sp>
        <p:nvSpPr>
          <p:cNvPr id="786" name="Google Shape;786;p31"/>
          <p:cNvSpPr txBox="1">
            <a:spLocks noGrp="1"/>
          </p:cNvSpPr>
          <p:nvPr>
            <p:ph type="body" sz="quarter" idx="14"/>
          </p:nvPr>
        </p:nvSpPr>
        <p:spPr/>
        <p:txBody>
          <a:bodyPr/>
          <a:lstStyle/>
          <a:p>
            <a:pPr lvl="0"/>
            <a:r>
              <a:rPr lang="en-US" dirty="0"/>
              <a:t>2</a:t>
            </a:r>
            <a:r>
              <a:rPr lang="en-IN" dirty="0"/>
              <a:t>2-12-23</a:t>
            </a:r>
          </a:p>
        </p:txBody>
      </p:sp>
      <p:sp>
        <p:nvSpPr>
          <p:cNvPr id="787" name="Google Shape;787;p31"/>
          <p:cNvSpPr txBox="1">
            <a:spLocks noGrp="1"/>
          </p:cNvSpPr>
          <p:nvPr>
            <p:ph type="body" sz="quarter" idx="169"/>
          </p:nvPr>
        </p:nvSpPr>
        <p:spPr/>
        <p:txBody>
          <a:bodyPr/>
          <a:lstStyle/>
          <a:p>
            <a:pPr lvl="0"/>
            <a:r>
              <a:rPr lang="en-IN" dirty="0"/>
              <a:t>Trade Promotion Optimization</a:t>
            </a:r>
          </a:p>
        </p:txBody>
      </p:sp>
      <p:sp>
        <p:nvSpPr>
          <p:cNvPr id="785" name="Google Shape;785;p31"/>
          <p:cNvSpPr txBox="1">
            <a:spLocks noGrp="1"/>
          </p:cNvSpPr>
          <p:nvPr>
            <p:ph type="body" sz="quarter" idx="171"/>
          </p:nvPr>
        </p:nvSpPr>
        <p:spPr/>
        <p:txBody>
          <a:bodyPr/>
          <a:lstStyle/>
          <a:p>
            <a:pPr lvl="0"/>
            <a:r>
              <a:rPr lang="en-IN" dirty="0"/>
              <a:t>Impact of Trade Promotions on Volume Sales</a:t>
            </a:r>
          </a:p>
        </p:txBody>
      </p:sp>
      <p:sp>
        <p:nvSpPr>
          <p:cNvPr id="3" name="Text Placeholder 2">
            <a:extLst>
              <a:ext uri="{FF2B5EF4-FFF2-40B4-BE49-F238E27FC236}">
                <a16:creationId xmlns:a16="http://schemas.microsoft.com/office/drawing/2014/main" id="{18DCE332-72C3-A2AC-C073-A18000DE452F}"/>
              </a:ext>
            </a:extLst>
          </p:cNvPr>
          <p:cNvSpPr>
            <a:spLocks noGrp="1"/>
          </p:cNvSpPr>
          <p:nvPr>
            <p:ph type="body" sz="quarter" idx="13"/>
          </p:nvPr>
        </p:nvSpPr>
        <p:spPr>
          <a:xfrm>
            <a:off x="6983590" y="6499666"/>
            <a:ext cx="745200" cy="256733"/>
          </a:xfrm>
        </p:spPr>
        <p:txBody>
          <a:bodyPr/>
          <a:lstStyle/>
          <a:p>
            <a:r>
              <a:rPr lang="en-US" dirty="0"/>
              <a:t>Mangesh, Geet Desai Raghul Singh</a:t>
            </a:r>
            <a:endParaRPr lang="en-IN" dirty="0"/>
          </a:p>
        </p:txBody>
      </p:sp>
    </p:spTree>
    <p:extLst>
      <p:ext uri="{BB962C8B-B14F-4D97-AF65-F5344CB8AC3E}">
        <p14:creationId xmlns:p14="http://schemas.microsoft.com/office/powerpoint/2010/main" val="174755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527051" y="4979268"/>
            <a:ext cx="11085593" cy="1549600"/>
          </a:xfrm>
        </p:spPr>
        <p:txBody>
          <a:bodyPr/>
          <a:lstStyle/>
          <a:p>
            <a:r>
              <a:rPr lang="en-US" sz="1600" b="1" dirty="0">
                <a:solidFill>
                  <a:schemeClr val="accent1">
                    <a:lumMod val="75000"/>
                  </a:schemeClr>
                </a:solidFill>
              </a:rPr>
              <a:t>Observation: </a:t>
            </a:r>
            <a:r>
              <a:rPr lang="en-US" sz="1600" dirty="0"/>
              <a:t>The impact of catalogue promotions on volume sales is evidently substantial across all promotion groups, surpassing the influence of Instore promotions. Notably, Promo Groups 20, 3, and 6 for Retailer 0 depict higher sales in the absence of promotions under the Instore category.</a:t>
            </a:r>
          </a:p>
        </p:txBody>
      </p:sp>
      <p:sp>
        <p:nvSpPr>
          <p:cNvPr id="4" name="Text Placeholder 3">
            <a:extLst>
              <a:ext uri="{FF2B5EF4-FFF2-40B4-BE49-F238E27FC236}">
                <a16:creationId xmlns:a16="http://schemas.microsoft.com/office/drawing/2014/main" id="{C770B250-3698-87FE-0239-8A87C7646033}"/>
              </a:ext>
            </a:extLst>
          </p:cNvPr>
          <p:cNvSpPr>
            <a:spLocks noGrp="1"/>
          </p:cNvSpPr>
          <p:nvPr>
            <p:ph type="body" sz="quarter" idx="174"/>
          </p:nvPr>
        </p:nvSpPr>
        <p:spPr>
          <a:xfrm>
            <a:off x="527050" y="992528"/>
            <a:ext cx="8413749" cy="329232"/>
          </a:xfrm>
        </p:spPr>
        <p:txBody>
          <a:bodyPr/>
          <a:lstStyle/>
          <a:p>
            <a:r>
              <a:rPr lang="en-US" sz="2000" dirty="0"/>
              <a:t>Retailer 0 - Volume Sales w.r.t PPG &amp; Promotion Catalogue and Instore</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Exploratory Data Analysis</a:t>
            </a:r>
          </a:p>
        </p:txBody>
      </p:sp>
      <p:pic>
        <p:nvPicPr>
          <p:cNvPr id="16" name="Picture 15">
            <a:extLst>
              <a:ext uri="{FF2B5EF4-FFF2-40B4-BE49-F238E27FC236}">
                <a16:creationId xmlns:a16="http://schemas.microsoft.com/office/drawing/2014/main" id="{C563E0BB-EF07-3CA7-B519-8A143706417D}"/>
              </a:ext>
            </a:extLst>
          </p:cNvPr>
          <p:cNvPicPr>
            <a:picLocks noChangeAspect="1"/>
          </p:cNvPicPr>
          <p:nvPr/>
        </p:nvPicPr>
        <p:blipFill>
          <a:blip r:embed="rId3"/>
          <a:stretch>
            <a:fillRect/>
          </a:stretch>
        </p:blipFill>
        <p:spPr>
          <a:xfrm>
            <a:off x="472600" y="1488138"/>
            <a:ext cx="11085594" cy="3334419"/>
          </a:xfrm>
          <a:prstGeom prst="rect">
            <a:avLst/>
          </a:prstGeom>
        </p:spPr>
      </p:pic>
    </p:spTree>
    <p:extLst>
      <p:ext uri="{BB962C8B-B14F-4D97-AF65-F5344CB8AC3E}">
        <p14:creationId xmlns:p14="http://schemas.microsoft.com/office/powerpoint/2010/main" val="343569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527051" y="5040228"/>
            <a:ext cx="11085593" cy="1549600"/>
          </a:xfrm>
        </p:spPr>
        <p:txBody>
          <a:bodyPr/>
          <a:lstStyle/>
          <a:p>
            <a:r>
              <a:rPr lang="en-US" sz="1600" b="1" dirty="0">
                <a:solidFill>
                  <a:schemeClr val="accent1">
                    <a:lumMod val="75000"/>
                  </a:schemeClr>
                </a:solidFill>
              </a:rPr>
              <a:t>Observation:</a:t>
            </a:r>
            <a:r>
              <a:rPr lang="en-US" sz="1600" dirty="0"/>
              <a:t> Similar to Retailer 0, Instore Promotion does not hold impact on volume sales since without instore promotion itself sales are good, whereas catalogue hold positive impact on sales.</a:t>
            </a:r>
          </a:p>
        </p:txBody>
      </p:sp>
      <p:sp>
        <p:nvSpPr>
          <p:cNvPr id="4" name="Text Placeholder 3">
            <a:extLst>
              <a:ext uri="{FF2B5EF4-FFF2-40B4-BE49-F238E27FC236}">
                <a16:creationId xmlns:a16="http://schemas.microsoft.com/office/drawing/2014/main" id="{C770B250-3698-87FE-0239-8A87C7646033}"/>
              </a:ext>
            </a:extLst>
          </p:cNvPr>
          <p:cNvSpPr>
            <a:spLocks noGrp="1"/>
          </p:cNvSpPr>
          <p:nvPr>
            <p:ph type="body" sz="quarter" idx="174"/>
          </p:nvPr>
        </p:nvSpPr>
        <p:spPr>
          <a:xfrm>
            <a:off x="527050" y="992528"/>
            <a:ext cx="8413749" cy="329232"/>
          </a:xfrm>
        </p:spPr>
        <p:txBody>
          <a:bodyPr/>
          <a:lstStyle/>
          <a:p>
            <a:r>
              <a:rPr lang="en-US" sz="2000" dirty="0"/>
              <a:t>Retailer 1 - Volume Sales w.r.t PPG &amp; Promotion Catalogue and Instore</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Exploratory Data Analysis</a:t>
            </a:r>
          </a:p>
        </p:txBody>
      </p:sp>
      <p:pic>
        <p:nvPicPr>
          <p:cNvPr id="6" name="Picture 5">
            <a:extLst>
              <a:ext uri="{FF2B5EF4-FFF2-40B4-BE49-F238E27FC236}">
                <a16:creationId xmlns:a16="http://schemas.microsoft.com/office/drawing/2014/main" id="{0D469732-6593-F9E2-4D72-EF1C9799C7C6}"/>
              </a:ext>
            </a:extLst>
          </p:cNvPr>
          <p:cNvPicPr>
            <a:picLocks noChangeAspect="1"/>
          </p:cNvPicPr>
          <p:nvPr/>
        </p:nvPicPr>
        <p:blipFill>
          <a:blip r:embed="rId3"/>
          <a:stretch>
            <a:fillRect/>
          </a:stretch>
        </p:blipFill>
        <p:spPr>
          <a:xfrm>
            <a:off x="425450" y="1476300"/>
            <a:ext cx="11085593" cy="3289608"/>
          </a:xfrm>
          <a:prstGeom prst="rect">
            <a:avLst/>
          </a:prstGeom>
        </p:spPr>
      </p:pic>
    </p:spTree>
    <p:extLst>
      <p:ext uri="{BB962C8B-B14F-4D97-AF65-F5344CB8AC3E}">
        <p14:creationId xmlns:p14="http://schemas.microsoft.com/office/powerpoint/2010/main" val="163404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717201" y="4932480"/>
            <a:ext cx="10529920" cy="1478480"/>
          </a:xfrm>
        </p:spPr>
        <p:txBody>
          <a:bodyPr/>
          <a:lstStyle/>
          <a:p>
            <a:r>
              <a:rPr lang="en-US" sz="1600" b="1" dirty="0">
                <a:solidFill>
                  <a:schemeClr val="accent1">
                    <a:lumMod val="75000"/>
                  </a:schemeClr>
                </a:solidFill>
              </a:rPr>
              <a:t>Observation: </a:t>
            </a:r>
            <a:r>
              <a:rPr lang="en-US" sz="1600" dirty="0"/>
              <a:t>Within Retailer 0, catalogue promotions notably drive sales in Promo Groups 6, 20, and 3, contributing significantly to their collective volume sales. In contrast, Promo Groups 3, 5, 6, and 19 show heightened sales specifically in response to instore promotions.</a:t>
            </a:r>
          </a:p>
          <a:p>
            <a:endParaRPr lang="en-US" sz="1600" b="1" dirty="0">
              <a:solidFill>
                <a:schemeClr val="accent1">
                  <a:lumMod val="75000"/>
                </a:schemeClr>
              </a:solidFill>
            </a:endParaRP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50" y="496800"/>
            <a:ext cx="10994390" cy="611600"/>
          </a:xfrm>
        </p:spPr>
        <p:txBody>
          <a:bodyPr/>
          <a:lstStyle/>
          <a:p>
            <a:pPr algn="ctr"/>
            <a:r>
              <a:rPr lang="en-US" dirty="0"/>
              <a:t>Exploratory Data Analysis</a:t>
            </a:r>
          </a:p>
        </p:txBody>
      </p:sp>
      <p:sp>
        <p:nvSpPr>
          <p:cNvPr id="16" name="Text Placeholder 15">
            <a:extLst>
              <a:ext uri="{FF2B5EF4-FFF2-40B4-BE49-F238E27FC236}">
                <a16:creationId xmlns:a16="http://schemas.microsoft.com/office/drawing/2014/main" id="{C56F9404-1D48-114C-A927-DB35D5C6B964}"/>
              </a:ext>
            </a:extLst>
          </p:cNvPr>
          <p:cNvSpPr>
            <a:spLocks noGrp="1"/>
          </p:cNvSpPr>
          <p:nvPr>
            <p:ph type="body" sz="quarter" idx="174"/>
          </p:nvPr>
        </p:nvSpPr>
        <p:spPr>
          <a:xfrm>
            <a:off x="768000" y="998456"/>
            <a:ext cx="7238080" cy="264617"/>
          </a:xfrm>
        </p:spPr>
        <p:txBody>
          <a:bodyPr/>
          <a:lstStyle/>
          <a:p>
            <a:r>
              <a:rPr lang="en-US" sz="1800" dirty="0"/>
              <a:t>Retailer 0 </a:t>
            </a:r>
            <a:r>
              <a:rPr lang="en-US" sz="1800" dirty="0">
                <a:sym typeface="Wingdings" panose="05000000000000000000" pitchFamily="2" charset="2"/>
              </a:rPr>
              <a:t> </a:t>
            </a:r>
            <a:r>
              <a:rPr lang="en-US" sz="1800" dirty="0"/>
              <a:t>Comparing Catalogue and Instore Promotion on Volume Sales</a:t>
            </a:r>
            <a:endParaRPr lang="en-IN" sz="1800" dirty="0"/>
          </a:p>
        </p:txBody>
      </p:sp>
      <p:pic>
        <p:nvPicPr>
          <p:cNvPr id="4" name="Picture 3">
            <a:extLst>
              <a:ext uri="{FF2B5EF4-FFF2-40B4-BE49-F238E27FC236}">
                <a16:creationId xmlns:a16="http://schemas.microsoft.com/office/drawing/2014/main" id="{F57F2163-14F3-7F32-DA19-CCAC252083D7}"/>
              </a:ext>
            </a:extLst>
          </p:cNvPr>
          <p:cNvPicPr>
            <a:picLocks noChangeAspect="1"/>
          </p:cNvPicPr>
          <p:nvPr/>
        </p:nvPicPr>
        <p:blipFill>
          <a:blip r:embed="rId3"/>
          <a:stretch>
            <a:fillRect/>
          </a:stretch>
        </p:blipFill>
        <p:spPr>
          <a:xfrm>
            <a:off x="705115" y="1366132"/>
            <a:ext cx="10633445" cy="3276987"/>
          </a:xfrm>
          <a:prstGeom prst="rect">
            <a:avLst/>
          </a:prstGeom>
        </p:spPr>
      </p:pic>
    </p:spTree>
    <p:extLst>
      <p:ext uri="{BB962C8B-B14F-4D97-AF65-F5344CB8AC3E}">
        <p14:creationId xmlns:p14="http://schemas.microsoft.com/office/powerpoint/2010/main" val="20882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50" y="496800"/>
            <a:ext cx="10994390" cy="611600"/>
          </a:xfrm>
        </p:spPr>
        <p:txBody>
          <a:bodyPr/>
          <a:lstStyle/>
          <a:p>
            <a:pPr algn="ctr"/>
            <a:r>
              <a:rPr lang="en-US" dirty="0"/>
              <a:t>Exploratory Data Analysis</a:t>
            </a:r>
          </a:p>
        </p:txBody>
      </p:sp>
      <p:sp>
        <p:nvSpPr>
          <p:cNvPr id="16" name="Text Placeholder 15">
            <a:extLst>
              <a:ext uri="{FF2B5EF4-FFF2-40B4-BE49-F238E27FC236}">
                <a16:creationId xmlns:a16="http://schemas.microsoft.com/office/drawing/2014/main" id="{C56F9404-1D48-114C-A927-DB35D5C6B964}"/>
              </a:ext>
            </a:extLst>
          </p:cNvPr>
          <p:cNvSpPr>
            <a:spLocks noGrp="1"/>
          </p:cNvSpPr>
          <p:nvPr>
            <p:ph type="body" sz="quarter" idx="174"/>
          </p:nvPr>
        </p:nvSpPr>
        <p:spPr>
          <a:xfrm>
            <a:off x="676560" y="998456"/>
            <a:ext cx="7461600" cy="272504"/>
          </a:xfrm>
        </p:spPr>
        <p:txBody>
          <a:bodyPr/>
          <a:lstStyle/>
          <a:p>
            <a:r>
              <a:rPr lang="en-US" sz="1800" dirty="0"/>
              <a:t>Retailer 1 </a:t>
            </a:r>
            <a:r>
              <a:rPr lang="en-US" sz="1800" dirty="0">
                <a:sym typeface="Wingdings" panose="05000000000000000000" pitchFamily="2" charset="2"/>
              </a:rPr>
              <a:t> </a:t>
            </a:r>
            <a:r>
              <a:rPr lang="en-US" sz="1800" dirty="0"/>
              <a:t>Comparing Catalogue and Instore Promotion on Volume Sales</a:t>
            </a:r>
            <a:endParaRPr lang="en-IN" sz="1800" dirty="0"/>
          </a:p>
        </p:txBody>
      </p:sp>
      <p:pic>
        <p:nvPicPr>
          <p:cNvPr id="6" name="Picture 5">
            <a:extLst>
              <a:ext uri="{FF2B5EF4-FFF2-40B4-BE49-F238E27FC236}">
                <a16:creationId xmlns:a16="http://schemas.microsoft.com/office/drawing/2014/main" id="{B31A0335-913F-848D-F13B-52FB56DA8B94}"/>
              </a:ext>
            </a:extLst>
          </p:cNvPr>
          <p:cNvPicPr>
            <a:picLocks noChangeAspect="1"/>
          </p:cNvPicPr>
          <p:nvPr/>
        </p:nvPicPr>
        <p:blipFill>
          <a:blip r:embed="rId3"/>
          <a:stretch>
            <a:fillRect/>
          </a:stretch>
        </p:blipFill>
        <p:spPr>
          <a:xfrm>
            <a:off x="608330" y="1341999"/>
            <a:ext cx="10953750" cy="3471168"/>
          </a:xfrm>
          <a:prstGeom prst="rect">
            <a:avLst/>
          </a:prstGeom>
        </p:spPr>
      </p:pic>
      <p:sp>
        <p:nvSpPr>
          <p:cNvPr id="7" name="Text Placeholder 12">
            <a:extLst>
              <a:ext uri="{FF2B5EF4-FFF2-40B4-BE49-F238E27FC236}">
                <a16:creationId xmlns:a16="http://schemas.microsoft.com/office/drawing/2014/main" id="{AC8A949D-EF0F-42A7-B301-6C5A6EF900AC}"/>
              </a:ext>
            </a:extLst>
          </p:cNvPr>
          <p:cNvSpPr txBox="1">
            <a:spLocks/>
          </p:cNvSpPr>
          <p:nvPr/>
        </p:nvSpPr>
        <p:spPr>
          <a:xfrm>
            <a:off x="625760" y="4975727"/>
            <a:ext cx="10936320" cy="1662400"/>
          </a:xfrm>
          <a:prstGeom prst="rect">
            <a:avLst/>
          </a:prstGeom>
        </p:spPr>
        <p:txBody>
          <a:bodyPr vert="horz" lIns="0" tIns="0" rIns="0" bIns="0" rtlCol="0">
            <a:noAutofit/>
          </a:bodyPr>
          <a:lstStyle>
            <a:lvl1pPr marL="0" marR="0" indent="0" algn="l" defTabSz="914423" rtl="0" eaLnBrk="1" latinLnBrk="0" hangingPunct="1">
              <a:lnSpc>
                <a:spcPct val="100000"/>
              </a:lnSpc>
              <a:spcBef>
                <a:spcPts val="0"/>
              </a:spcBef>
              <a:spcAft>
                <a:spcPts val="0"/>
              </a:spcAft>
              <a:buClr>
                <a:schemeClr val="dk1"/>
              </a:buClr>
              <a:buSzPts val="1000"/>
              <a:buFont typeface="Arial"/>
              <a:buNone/>
              <a:tabLst/>
              <a:defRPr lang="en-US" sz="1200" b="0" i="0" u="none" strike="noStrike" kern="1200"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2pPr>
            <a:lvl3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3pPr>
            <a:lvl4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4pPr>
            <a:lvl5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US" sz="800" b="0" i="0" u="none" strike="noStrike" kern="1200" cap="none" dirty="0">
                <a:solidFill>
                  <a:schemeClr val="tx1"/>
                </a:solidFill>
                <a:latin typeface="+mn-lt"/>
                <a:ea typeface="Arial"/>
                <a:cs typeface="Arial"/>
                <a:sym typeface="Arial"/>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US" sz="1600" b="1" dirty="0">
                <a:solidFill>
                  <a:schemeClr val="accent1">
                    <a:lumMod val="75000"/>
                  </a:schemeClr>
                </a:solidFill>
              </a:rPr>
              <a:t>Observation: </a:t>
            </a:r>
            <a:r>
              <a:rPr lang="en-US" sz="1600" dirty="0"/>
              <a:t>Observation: The plotted data indicates that implementing catalogue promotions for retailer 1 appears to generate sales across nearly all promo groups. Conversely, instore promotions seem to have no impact on the sales of promo groups 5, 19, and 22.</a:t>
            </a:r>
            <a:endParaRPr lang="en-US" sz="1600" b="1" dirty="0">
              <a:solidFill>
                <a:schemeClr val="accent1">
                  <a:lumMod val="75000"/>
                </a:schemeClr>
              </a:solidFill>
            </a:endParaRPr>
          </a:p>
        </p:txBody>
      </p:sp>
    </p:spTree>
    <p:extLst>
      <p:ext uri="{BB962C8B-B14F-4D97-AF65-F5344CB8AC3E}">
        <p14:creationId xmlns:p14="http://schemas.microsoft.com/office/powerpoint/2010/main" val="382062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590695" y="4698800"/>
            <a:ext cx="10826180" cy="1662400"/>
          </a:xfrm>
        </p:spPr>
        <p:txBody>
          <a:bodyPr/>
          <a:lstStyle/>
          <a:p>
            <a:r>
              <a:rPr lang="en-US" sz="1600" b="1" dirty="0">
                <a:solidFill>
                  <a:schemeClr val="accent1">
                    <a:lumMod val="75000"/>
                  </a:schemeClr>
                </a:solidFill>
              </a:rPr>
              <a:t>Observation: </a:t>
            </a:r>
            <a:r>
              <a:rPr lang="en-US" sz="1600" dirty="0"/>
              <a:t>The plotted data clearly indicates a positive influence of the Promo catalogue on volume sales. Quarterly analysis reveals a noticeable seasonality in volume sales for the Promo catalogue, marked by periodic spikes. Moreover, there appears to be a declining trend in sales towards the year's end.</a:t>
            </a:r>
          </a:p>
          <a:p>
            <a:endParaRPr lang="en-US" sz="1600" b="1" dirty="0">
              <a:solidFill>
                <a:schemeClr val="accent1">
                  <a:lumMod val="75000"/>
                </a:schemeClr>
              </a:solidFill>
            </a:endParaRPr>
          </a:p>
          <a:p>
            <a:r>
              <a:rPr lang="en-US" sz="1600" b="1" dirty="0">
                <a:solidFill>
                  <a:schemeClr val="accent1">
                    <a:lumMod val="75000"/>
                  </a:schemeClr>
                </a:solidFill>
              </a:rPr>
              <a:t>Actionable Insight</a:t>
            </a:r>
            <a:r>
              <a:rPr lang="en-US" sz="1600" dirty="0"/>
              <a:t>: Implementing catalogue promotions towards the year-end seems to have a lesser impact on volume sales.</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50" y="496800"/>
            <a:ext cx="10994390" cy="611600"/>
          </a:xfrm>
        </p:spPr>
        <p:txBody>
          <a:bodyPr/>
          <a:lstStyle/>
          <a:p>
            <a:pPr algn="ctr"/>
            <a:r>
              <a:rPr lang="en-US" dirty="0"/>
              <a:t>Exploratory Data Analysis</a:t>
            </a:r>
          </a:p>
        </p:txBody>
      </p:sp>
      <p:pic>
        <p:nvPicPr>
          <p:cNvPr id="7" name="Picture 6">
            <a:extLst>
              <a:ext uri="{FF2B5EF4-FFF2-40B4-BE49-F238E27FC236}">
                <a16:creationId xmlns:a16="http://schemas.microsoft.com/office/drawing/2014/main" id="{81056079-C74B-B2A6-A832-F135001A4CAA}"/>
              </a:ext>
            </a:extLst>
          </p:cNvPr>
          <p:cNvPicPr>
            <a:picLocks noChangeAspect="1"/>
          </p:cNvPicPr>
          <p:nvPr/>
        </p:nvPicPr>
        <p:blipFill>
          <a:blip r:embed="rId3"/>
          <a:stretch>
            <a:fillRect/>
          </a:stretch>
        </p:blipFill>
        <p:spPr>
          <a:xfrm>
            <a:off x="590695" y="1432561"/>
            <a:ext cx="10826180" cy="2966720"/>
          </a:xfrm>
          <a:prstGeom prst="rect">
            <a:avLst/>
          </a:prstGeom>
        </p:spPr>
      </p:pic>
      <p:sp>
        <p:nvSpPr>
          <p:cNvPr id="16" name="Text Placeholder 15">
            <a:extLst>
              <a:ext uri="{FF2B5EF4-FFF2-40B4-BE49-F238E27FC236}">
                <a16:creationId xmlns:a16="http://schemas.microsoft.com/office/drawing/2014/main" id="{C56F9404-1D48-114C-A927-DB35D5C6B964}"/>
              </a:ext>
            </a:extLst>
          </p:cNvPr>
          <p:cNvSpPr>
            <a:spLocks noGrp="1"/>
          </p:cNvSpPr>
          <p:nvPr>
            <p:ph type="body" sz="quarter" idx="174"/>
          </p:nvPr>
        </p:nvSpPr>
        <p:spPr>
          <a:xfrm>
            <a:off x="625760" y="998456"/>
            <a:ext cx="5785200" cy="264617"/>
          </a:xfrm>
        </p:spPr>
        <p:txBody>
          <a:bodyPr/>
          <a:lstStyle/>
          <a:p>
            <a:r>
              <a:rPr lang="en-IN" sz="1800" dirty="0"/>
              <a:t>Time Series Analysis on Volume Sales w.r.t Promo Catalogue</a:t>
            </a:r>
          </a:p>
        </p:txBody>
      </p:sp>
    </p:spTree>
    <p:extLst>
      <p:ext uri="{BB962C8B-B14F-4D97-AF65-F5344CB8AC3E}">
        <p14:creationId xmlns:p14="http://schemas.microsoft.com/office/powerpoint/2010/main" val="78086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590695" y="4698800"/>
            <a:ext cx="10826180" cy="1662400"/>
          </a:xfrm>
        </p:spPr>
        <p:txBody>
          <a:bodyPr/>
          <a:lstStyle/>
          <a:p>
            <a:r>
              <a:rPr lang="en-US" sz="1600" b="1" dirty="0">
                <a:solidFill>
                  <a:schemeClr val="accent1">
                    <a:lumMod val="75000"/>
                  </a:schemeClr>
                </a:solidFill>
              </a:rPr>
              <a:t>Observation: </a:t>
            </a:r>
            <a:r>
              <a:rPr lang="en-US" sz="1600" dirty="0"/>
              <a:t>The Display Platinum promotion stands out for its substantial impact on volume sales, consistently leading to noticeable spikes in sales whenever implemented.</a:t>
            </a:r>
          </a:p>
          <a:p>
            <a:endParaRPr lang="en-US" sz="1600" dirty="0"/>
          </a:p>
          <a:p>
            <a:r>
              <a:rPr lang="en-US" sz="1600" b="1" dirty="0">
                <a:solidFill>
                  <a:schemeClr val="accent1">
                    <a:lumMod val="75000"/>
                  </a:schemeClr>
                </a:solidFill>
              </a:rPr>
              <a:t>Actionable Insights</a:t>
            </a:r>
            <a:r>
              <a:rPr lang="en-US" sz="1600" dirty="0"/>
              <a:t>: Rather than prioritizing Instore Promotions during the latter half of the year, I suggest shifting focus towards conducting Display Promotions to anticipate a surge in sales.</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50" y="496800"/>
            <a:ext cx="10994390" cy="611600"/>
          </a:xfrm>
        </p:spPr>
        <p:txBody>
          <a:bodyPr/>
          <a:lstStyle/>
          <a:p>
            <a:pPr algn="ctr"/>
            <a:r>
              <a:rPr lang="en-US" dirty="0"/>
              <a:t>Exploratory Data Analysis</a:t>
            </a:r>
          </a:p>
        </p:txBody>
      </p:sp>
      <p:sp>
        <p:nvSpPr>
          <p:cNvPr id="16" name="Text Placeholder 15">
            <a:extLst>
              <a:ext uri="{FF2B5EF4-FFF2-40B4-BE49-F238E27FC236}">
                <a16:creationId xmlns:a16="http://schemas.microsoft.com/office/drawing/2014/main" id="{C56F9404-1D48-114C-A927-DB35D5C6B964}"/>
              </a:ext>
            </a:extLst>
          </p:cNvPr>
          <p:cNvSpPr>
            <a:spLocks noGrp="1"/>
          </p:cNvSpPr>
          <p:nvPr>
            <p:ph type="body" sz="quarter" idx="174"/>
          </p:nvPr>
        </p:nvSpPr>
        <p:spPr>
          <a:xfrm>
            <a:off x="625760" y="998456"/>
            <a:ext cx="5785200" cy="264617"/>
          </a:xfrm>
        </p:spPr>
        <p:txBody>
          <a:bodyPr/>
          <a:lstStyle/>
          <a:p>
            <a:r>
              <a:rPr lang="en-IN" sz="1800" dirty="0"/>
              <a:t>Time Series Analysis on Volume Sales w.r.t Display Platinum</a:t>
            </a:r>
          </a:p>
        </p:txBody>
      </p:sp>
      <p:pic>
        <p:nvPicPr>
          <p:cNvPr id="3" name="Picture 2">
            <a:extLst>
              <a:ext uri="{FF2B5EF4-FFF2-40B4-BE49-F238E27FC236}">
                <a16:creationId xmlns:a16="http://schemas.microsoft.com/office/drawing/2014/main" id="{6BCF7733-735D-DF5C-0E78-C7F9270495E3}"/>
              </a:ext>
            </a:extLst>
          </p:cNvPr>
          <p:cNvPicPr>
            <a:picLocks noChangeAspect="1"/>
          </p:cNvPicPr>
          <p:nvPr/>
        </p:nvPicPr>
        <p:blipFill>
          <a:blip r:embed="rId3"/>
          <a:stretch>
            <a:fillRect/>
          </a:stretch>
        </p:blipFill>
        <p:spPr>
          <a:xfrm>
            <a:off x="752200" y="1412240"/>
            <a:ext cx="10687599" cy="3027680"/>
          </a:xfrm>
          <a:prstGeom prst="rect">
            <a:avLst/>
          </a:prstGeom>
        </p:spPr>
      </p:pic>
    </p:spTree>
    <p:extLst>
      <p:ext uri="{BB962C8B-B14F-4D97-AF65-F5344CB8AC3E}">
        <p14:creationId xmlns:p14="http://schemas.microsoft.com/office/powerpoint/2010/main" val="256377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527051" y="1812025"/>
            <a:ext cx="10330246" cy="4318400"/>
          </a:xfrm>
        </p:spPr>
        <p:txBody>
          <a:bodyPr/>
          <a:lstStyle/>
          <a:p>
            <a:pPr marL="285750" indent="-285750">
              <a:buFont typeface="Wingdings" panose="05000000000000000000" pitchFamily="2" charset="2"/>
              <a:buChar char="Ø"/>
            </a:pPr>
            <a:r>
              <a:rPr lang="en-US" sz="1600" dirty="0"/>
              <a:t>12 models will be built on the data separately for both the retailers at PPG level to understand the effect of Promotion Variables on the Volume Sales, which is our main objective. </a:t>
            </a:r>
          </a:p>
          <a:p>
            <a:pPr marL="285750" indent="-285750">
              <a:buFont typeface="Wingdings" panose="05000000000000000000" pitchFamily="2" charset="2"/>
              <a:buChar char="Ø"/>
            </a:pPr>
            <a:r>
              <a:rPr lang="en-US" sz="1600" dirty="0"/>
              <a:t>We have made certain observations based on our EDA which we will be using for feature selection. Apart from these we will establish certain hypothesis and look to validate these hypothesis using the models.</a:t>
            </a:r>
          </a:p>
          <a:p>
            <a:pPr marL="285750" indent="-285750">
              <a:buFont typeface="Wingdings" panose="05000000000000000000" pitchFamily="2" charset="2"/>
              <a:buChar char="Ø"/>
            </a:pPr>
            <a:endParaRPr lang="en-US" sz="1600" dirty="0"/>
          </a:p>
          <a:p>
            <a:r>
              <a:rPr lang="en-US" sz="1700" b="1" dirty="0">
                <a:solidFill>
                  <a:schemeClr val="accent1">
                    <a:lumMod val="75000"/>
                  </a:schemeClr>
                </a:solidFill>
              </a:rPr>
              <a:t>Approach</a:t>
            </a:r>
            <a:r>
              <a:rPr lang="en-US" sz="1600" b="1" dirty="0">
                <a:solidFill>
                  <a:schemeClr val="accent1">
                    <a:lumMod val="75000"/>
                  </a:schemeClr>
                </a:solidFill>
              </a:rPr>
              <a:t>:                                                                                                                                                                          </a:t>
            </a:r>
          </a:p>
          <a:p>
            <a:pPr marL="285750" indent="-285750">
              <a:buFont typeface="Wingdings" panose="05000000000000000000" pitchFamily="2" charset="2"/>
              <a:buChar char="Ø"/>
            </a:pPr>
            <a:r>
              <a:rPr lang="en-US" sz="1600" dirty="0"/>
              <a:t>We are interested in analyzing the impact of Promotional Variables on Volume Sales, i.e., "</a:t>
            </a:r>
            <a:r>
              <a:rPr lang="en-US" sz="1600" dirty="0" err="1"/>
              <a:t>Vol.Sales</a:t>
            </a:r>
            <a:r>
              <a:rPr lang="en-US" sz="1600" dirty="0"/>
              <a:t>." Therefore, "</a:t>
            </a:r>
            <a:r>
              <a:rPr lang="en-US" sz="1600" dirty="0" err="1"/>
              <a:t>Vol.Sales</a:t>
            </a:r>
            <a:r>
              <a:rPr lang="en-US" sz="1600" dirty="0"/>
              <a:t>" will be our dependent variable.                                                                                                                                                                                                                                       </a:t>
            </a:r>
          </a:p>
          <a:p>
            <a:pPr marL="285750" indent="-285750">
              <a:buFont typeface="Wingdings" panose="05000000000000000000" pitchFamily="2" charset="2"/>
              <a:buChar char="Ø"/>
            </a:pPr>
            <a:r>
              <a:rPr lang="en-US" sz="1600" dirty="0"/>
              <a:t> IDV </a:t>
            </a:r>
            <a:r>
              <a:rPr lang="en-US" sz="1600" dirty="0">
                <a:sym typeface="Wingdings" panose="05000000000000000000" pitchFamily="2" charset="2"/>
              </a:rPr>
              <a:t> </a:t>
            </a:r>
            <a:r>
              <a:rPr lang="en-US" sz="1600" b="1" dirty="0">
                <a:sym typeface="Wingdings" panose="05000000000000000000" pitchFamily="2" charset="2"/>
              </a:rPr>
              <a:t>x </a:t>
            </a:r>
            <a:r>
              <a:rPr lang="en-US" sz="1600" dirty="0"/>
              <a:t>: ['</a:t>
            </a:r>
            <a:r>
              <a:rPr lang="en-US" sz="1600" dirty="0" err="1"/>
              <a:t>promo_catalogue</a:t>
            </a:r>
            <a:r>
              <a:rPr lang="en-US" sz="1600" dirty="0"/>
              <a:t>', '</a:t>
            </a:r>
            <a:r>
              <a:rPr lang="en-US" sz="1600" dirty="0" err="1"/>
              <a:t>promo_ins</a:t>
            </a:r>
            <a:r>
              <a:rPr lang="en-US" sz="1600" dirty="0"/>
              <a:t>', '</a:t>
            </a:r>
            <a:r>
              <a:rPr lang="en-US" sz="1600" dirty="0" err="1"/>
              <a:t>display_platinum</a:t>
            </a:r>
            <a:r>
              <a:rPr lang="en-US" sz="1600" dirty="0"/>
              <a:t>', '</a:t>
            </a:r>
            <a:r>
              <a:rPr lang="en-US" sz="1600" dirty="0" err="1"/>
              <a:t>display_gold</a:t>
            </a:r>
            <a:r>
              <a:rPr lang="en-US" sz="1600" dirty="0"/>
              <a:t>', '</a:t>
            </a:r>
            <a:r>
              <a:rPr lang="en-US" sz="1600" dirty="0" err="1"/>
              <a:t>display_silver</a:t>
            </a:r>
            <a:r>
              <a:rPr lang="en-US" sz="1600" dirty="0"/>
              <a:t>', '</a:t>
            </a:r>
            <a:r>
              <a:rPr lang="en-US" sz="1600" dirty="0" err="1"/>
              <a:t>display_bronze</a:t>
            </a:r>
            <a:r>
              <a:rPr lang="en-US" sz="1600" dirty="0"/>
              <a:t>’, ’ Wtd.Selling.</a:t>
            </a:r>
            <a:r>
              <a:rPr lang="en-US" sz="1600" dirty="0" err="1"/>
              <a:t>Dist</a:t>
            </a:r>
            <a:r>
              <a:rPr lang="en-US" sz="1600" dirty="0"/>
              <a:t>’,’Seasonal Index’]                                                                    </a:t>
            </a:r>
          </a:p>
          <a:p>
            <a:pPr marL="285750" indent="-285750">
              <a:buFont typeface="Wingdings" panose="05000000000000000000" pitchFamily="2" charset="2"/>
              <a:buChar char="Ø"/>
            </a:pPr>
            <a:r>
              <a:rPr lang="en-US" sz="1600" dirty="0"/>
              <a:t>DV </a:t>
            </a:r>
            <a:r>
              <a:rPr lang="en-US" sz="1600" dirty="0">
                <a:sym typeface="Wingdings" panose="05000000000000000000" pitchFamily="2" charset="2"/>
              </a:rPr>
              <a:t> </a:t>
            </a:r>
            <a:r>
              <a:rPr lang="en-US" sz="1600" dirty="0"/>
              <a:t> </a:t>
            </a:r>
            <a:r>
              <a:rPr lang="en-US" sz="1600" b="1" dirty="0"/>
              <a:t>y </a:t>
            </a:r>
            <a:r>
              <a:rPr lang="en-US" sz="1600" dirty="0"/>
              <a:t>: </a:t>
            </a:r>
            <a:r>
              <a:rPr lang="en-US" sz="1600" dirty="0" err="1"/>
              <a:t>Vol.Sales</a:t>
            </a:r>
            <a:endParaRPr lang="en-US" sz="1600" dirty="0"/>
          </a:p>
          <a:p>
            <a:endParaRPr lang="en-US" sz="1600" dirty="0"/>
          </a:p>
          <a:p>
            <a:r>
              <a:rPr lang="en-US" sz="1700" b="1" dirty="0">
                <a:solidFill>
                  <a:schemeClr val="accent1">
                    <a:lumMod val="75000"/>
                  </a:schemeClr>
                </a:solidFill>
              </a:rPr>
              <a:t>Hypothesis</a:t>
            </a:r>
            <a:r>
              <a:rPr lang="en-US" sz="1600" b="1" dirty="0">
                <a:solidFill>
                  <a:schemeClr val="accent1">
                    <a:lumMod val="75000"/>
                  </a:schemeClr>
                </a:solidFill>
              </a:rPr>
              <a:t>:                                                                                                                                                                     </a:t>
            </a:r>
          </a:p>
          <a:p>
            <a:pPr marL="285750" indent="-285750">
              <a:buFont typeface="Wingdings" panose="05000000000000000000" pitchFamily="2" charset="2"/>
              <a:buChar char="Ø"/>
            </a:pPr>
            <a:r>
              <a:rPr lang="en-US" sz="1600" dirty="0"/>
              <a:t>The promotion campaigns have significant impact on the Vol sales for each PPG.</a:t>
            </a:r>
          </a:p>
          <a:p>
            <a:pPr marL="285750" indent="-285750">
              <a:buFont typeface="Wingdings" panose="05000000000000000000" pitchFamily="2" charset="2"/>
              <a:buChar char="Ø"/>
            </a:pPr>
            <a:r>
              <a:rPr lang="en-US" sz="1600" dirty="0"/>
              <a:t>Implementing better promotion strategies must result in better Sales. </a:t>
            </a:r>
            <a:r>
              <a:rPr lang="en-US" sz="1600" dirty="0" err="1"/>
              <a:t>eg</a:t>
            </a:r>
            <a:r>
              <a:rPr lang="en-US" sz="1600" dirty="0"/>
              <a:t> Platinum Display must accelerate more sale than Bronze display or other displays. </a:t>
            </a:r>
          </a:p>
          <a:p>
            <a:pPr marL="285750" indent="-285750">
              <a:buFont typeface="Wingdings" panose="05000000000000000000" pitchFamily="2" charset="2"/>
              <a:buChar char="Ø"/>
            </a:pPr>
            <a:endParaRPr lang="en-US" sz="1600" dirty="0"/>
          </a:p>
        </p:txBody>
      </p:sp>
      <p:sp>
        <p:nvSpPr>
          <p:cNvPr id="4" name="Text Placeholder 3">
            <a:extLst>
              <a:ext uri="{FF2B5EF4-FFF2-40B4-BE49-F238E27FC236}">
                <a16:creationId xmlns:a16="http://schemas.microsoft.com/office/drawing/2014/main" id="{C770B250-3698-87FE-0239-8A87C7646033}"/>
              </a:ext>
            </a:extLst>
          </p:cNvPr>
          <p:cNvSpPr>
            <a:spLocks noGrp="1"/>
          </p:cNvSpPr>
          <p:nvPr>
            <p:ph type="body" sz="quarter" idx="174"/>
          </p:nvPr>
        </p:nvSpPr>
        <p:spPr>
          <a:xfrm>
            <a:off x="527051" y="1358283"/>
            <a:ext cx="5169600" cy="347200"/>
          </a:xfrm>
        </p:spPr>
        <p:txBody>
          <a:bodyPr/>
          <a:lstStyle/>
          <a:p>
            <a:r>
              <a:rPr lang="en-US" sz="2000" dirty="0"/>
              <a:t>Modelling:</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Hypothesis</a:t>
            </a:r>
          </a:p>
        </p:txBody>
      </p:sp>
    </p:spTree>
    <p:extLst>
      <p:ext uri="{BB962C8B-B14F-4D97-AF65-F5344CB8AC3E}">
        <p14:creationId xmlns:p14="http://schemas.microsoft.com/office/powerpoint/2010/main" val="386812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7987554" y="1512234"/>
            <a:ext cx="3361764" cy="3436284"/>
          </a:xfrm>
        </p:spPr>
        <p:txBody>
          <a:bodyPr/>
          <a:lstStyle/>
          <a:p>
            <a:pPr marL="171450" indent="-171450">
              <a:buFont typeface="Wingdings" panose="05000000000000000000" pitchFamily="2" charset="2"/>
              <a:buChar char="Ø"/>
            </a:pPr>
            <a:r>
              <a:rPr lang="en-US" sz="1400" dirty="0"/>
              <a:t>Seasonal index based on weekly sales volume is calculated.</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Data frame for each PPG is created, and competitor features added for each PPG.</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Driver based model is selected for model building as it provides contribution of each variable &amp; better explanation. </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OLS model (Regression) is selected as it is simple for comprehension &amp; understanding.</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For feature selection VIF &amp; p-value based methods are used</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48" y="482798"/>
            <a:ext cx="11137900" cy="611600"/>
          </a:xfrm>
        </p:spPr>
        <p:txBody>
          <a:bodyPr/>
          <a:lstStyle/>
          <a:p>
            <a:pPr algn="ctr"/>
            <a:r>
              <a:rPr lang="en-US" dirty="0"/>
              <a:t>Feature Engineering &amp; Model Building</a:t>
            </a:r>
          </a:p>
          <a:p>
            <a:endParaRPr lang="en-US" dirty="0"/>
          </a:p>
        </p:txBody>
      </p:sp>
      <p:graphicFrame>
        <p:nvGraphicFramePr>
          <p:cNvPr id="10" name="Diagram 9">
            <a:extLst>
              <a:ext uri="{FF2B5EF4-FFF2-40B4-BE49-F238E27FC236}">
                <a16:creationId xmlns:a16="http://schemas.microsoft.com/office/drawing/2014/main" id="{49289470-BAEB-BDC8-34E6-AA580B4F2239}"/>
              </a:ext>
            </a:extLst>
          </p:cNvPr>
          <p:cNvGraphicFramePr/>
          <p:nvPr/>
        </p:nvGraphicFramePr>
        <p:xfrm>
          <a:off x="527049" y="805134"/>
          <a:ext cx="7460504" cy="6052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 Placeholder 2">
            <a:extLst>
              <a:ext uri="{FF2B5EF4-FFF2-40B4-BE49-F238E27FC236}">
                <a16:creationId xmlns:a16="http://schemas.microsoft.com/office/drawing/2014/main" id="{977477CB-B23B-B696-92DD-E609534EE216}"/>
              </a:ext>
            </a:extLst>
          </p:cNvPr>
          <p:cNvSpPr txBox="1">
            <a:spLocks/>
          </p:cNvSpPr>
          <p:nvPr/>
        </p:nvSpPr>
        <p:spPr>
          <a:xfrm>
            <a:off x="7987554" y="1039368"/>
            <a:ext cx="3361764" cy="301059"/>
          </a:xfrm>
          <a:prstGeom prst="rect">
            <a:avLst/>
          </a:prstGeom>
        </p:spPr>
        <p:txBody>
          <a:bodyPr vert="horz" lIns="0" tIns="0" rIns="0" bIns="0" rtlCol="0">
            <a:noAutofit/>
          </a:bodyPr>
          <a:lstStyle>
            <a:lvl1pPr marL="0" marR="0" indent="0" algn="l" defTabSz="914423" rtl="0" eaLnBrk="1" latinLnBrk="0" hangingPunct="1">
              <a:lnSpc>
                <a:spcPct val="100000"/>
              </a:lnSpc>
              <a:spcBef>
                <a:spcPts val="0"/>
              </a:spcBef>
              <a:spcAft>
                <a:spcPts val="0"/>
              </a:spcAft>
              <a:buClr>
                <a:schemeClr val="dk1"/>
              </a:buClr>
              <a:buSzPts val="1000"/>
              <a:buFont typeface="Arial"/>
              <a:buNone/>
              <a:tabLst/>
              <a:defRPr lang="en-US" sz="1200" b="0" i="0" u="none" strike="noStrike" kern="1200"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2pPr>
            <a:lvl3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3pPr>
            <a:lvl4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4pPr>
            <a:lvl5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US" sz="800" b="0" i="0" u="none" strike="noStrike" kern="1200" cap="none" dirty="0">
                <a:solidFill>
                  <a:schemeClr val="tx1"/>
                </a:solidFill>
                <a:latin typeface="+mn-lt"/>
                <a:ea typeface="Arial"/>
                <a:cs typeface="Arial"/>
                <a:sym typeface="Arial"/>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171450" indent="-171450">
              <a:buFont typeface="Wingdings" panose="05000000000000000000" pitchFamily="2" charset="2"/>
              <a:buChar char="Ø"/>
            </a:pPr>
            <a:endParaRPr lang="en-US" sz="1400" dirty="0"/>
          </a:p>
        </p:txBody>
      </p:sp>
      <p:sp>
        <p:nvSpPr>
          <p:cNvPr id="15" name="Rectangle: Rounded Corners 14">
            <a:extLst>
              <a:ext uri="{FF2B5EF4-FFF2-40B4-BE49-F238E27FC236}">
                <a16:creationId xmlns:a16="http://schemas.microsoft.com/office/drawing/2014/main" id="{F12D60CC-404B-61A6-11D0-36109E5B7F67}"/>
              </a:ext>
            </a:extLst>
          </p:cNvPr>
          <p:cNvSpPr/>
          <p:nvPr/>
        </p:nvSpPr>
        <p:spPr>
          <a:xfrm>
            <a:off x="7812740" y="1094398"/>
            <a:ext cx="3536577" cy="400533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526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5687429" y="1262728"/>
            <a:ext cx="6388403" cy="5263320"/>
          </a:xfrm>
        </p:spPr>
        <p:txBody>
          <a:bodyPr/>
          <a:lstStyle/>
          <a:p>
            <a:pPr marL="171450" indent="-171450">
              <a:buFont typeface="Wingdings" panose="05000000000000000000" pitchFamily="2" charset="2"/>
              <a:buChar char="Ø"/>
            </a:pPr>
            <a:r>
              <a:rPr lang="en-US" sz="1400" dirty="0"/>
              <a:t>The model explains around 92% of the variability in data.</a:t>
            </a:r>
          </a:p>
          <a:p>
            <a:pPr marL="171450" indent="-171450">
              <a:buFont typeface="Wingdings" panose="05000000000000000000" pitchFamily="2" charset="2"/>
              <a:buChar char="Ø"/>
            </a:pPr>
            <a:endParaRPr lang="en-US" sz="1400" dirty="0"/>
          </a:p>
          <a:p>
            <a:r>
              <a:rPr lang="en-US" sz="1400" b="1" dirty="0">
                <a:solidFill>
                  <a:schemeClr val="accent1">
                    <a:lumMod val="75000"/>
                  </a:schemeClr>
                </a:solidFill>
              </a:rPr>
              <a:t>Promotions:</a:t>
            </a:r>
          </a:p>
          <a:p>
            <a:pPr marL="171450" indent="-171450">
              <a:buFont typeface="Wingdings" panose="05000000000000000000" pitchFamily="2" charset="2"/>
              <a:buChar char="Ø"/>
            </a:pPr>
            <a:r>
              <a:rPr lang="en-US" sz="1400" b="1" dirty="0" err="1"/>
              <a:t>Promos_ins</a:t>
            </a:r>
            <a:r>
              <a:rPr lang="en-US" sz="1400" b="1" dirty="0"/>
              <a:t>,</a:t>
            </a:r>
            <a:r>
              <a:rPr lang="fr-FR" sz="1400" b="1" dirty="0"/>
              <a:t> </a:t>
            </a:r>
            <a:r>
              <a:rPr lang="fr-FR" sz="1400" b="1" dirty="0" err="1"/>
              <a:t>promo_catalogue</a:t>
            </a:r>
            <a:r>
              <a:rPr lang="fr-FR" sz="1400" b="1" dirty="0"/>
              <a:t>, </a:t>
            </a:r>
            <a:r>
              <a:rPr lang="fr-FR" sz="1400" b="1" dirty="0" err="1"/>
              <a:t>display_bronze</a:t>
            </a:r>
            <a:r>
              <a:rPr lang="fr-FR" sz="1400" b="1" dirty="0"/>
              <a:t>, </a:t>
            </a:r>
            <a:r>
              <a:rPr lang="fr-FR" sz="1400" b="1" dirty="0" err="1"/>
              <a:t>seasonal_index</a:t>
            </a:r>
            <a:r>
              <a:rPr lang="en-US" sz="1400" dirty="0"/>
              <a:t> are significant features.</a:t>
            </a:r>
          </a:p>
          <a:p>
            <a:pPr marL="171450" indent="-171450">
              <a:buFont typeface="Wingdings" panose="05000000000000000000" pitchFamily="2" charset="2"/>
              <a:buChar char="Ø"/>
            </a:pPr>
            <a:r>
              <a:rPr lang="en-US" sz="1400" dirty="0"/>
              <a:t>Display types Platinum, Silver has minimal influence on sales of PPG 19 for retailer 0.</a:t>
            </a:r>
          </a:p>
          <a:p>
            <a:pPr marL="171450" indent="-171450">
              <a:buFont typeface="Wingdings" panose="05000000000000000000" pitchFamily="2" charset="2"/>
              <a:buChar char="Ø"/>
            </a:pPr>
            <a:endParaRPr lang="en-US" sz="1400" dirty="0"/>
          </a:p>
          <a:p>
            <a:r>
              <a:rPr lang="en-US" sz="1400" b="1" dirty="0">
                <a:solidFill>
                  <a:schemeClr val="accent1">
                    <a:lumMod val="75000"/>
                  </a:schemeClr>
                </a:solidFill>
              </a:rPr>
              <a:t>Promotion Groups:</a:t>
            </a:r>
          </a:p>
          <a:p>
            <a:pPr marL="171450" indent="-171450">
              <a:buFont typeface="Wingdings" panose="05000000000000000000" pitchFamily="2" charset="2"/>
              <a:buChar char="Ø"/>
            </a:pPr>
            <a:r>
              <a:rPr lang="en-US" sz="1400" dirty="0"/>
              <a:t>Retailer.1_Promo.Group3, Retailer.0_Promo.Group22  are competitors for given PPG. </a:t>
            </a:r>
          </a:p>
          <a:p>
            <a:r>
              <a:rPr lang="en-US" sz="1400" dirty="0"/>
              <a:t>.</a:t>
            </a:r>
          </a:p>
          <a:p>
            <a:pPr marL="171450" indent="-171450">
              <a:buFont typeface="Wingdings" panose="05000000000000000000" pitchFamily="2" charset="2"/>
              <a:buChar char="Ø"/>
            </a:pPr>
            <a:r>
              <a:rPr lang="en-US" sz="1400" b="1" dirty="0" err="1">
                <a:solidFill>
                  <a:schemeClr val="accent1">
                    <a:lumMod val="75000"/>
                  </a:schemeClr>
                </a:solidFill>
              </a:rPr>
              <a:t>Wt.Selling.Dist</a:t>
            </a:r>
            <a:r>
              <a:rPr lang="en-US" sz="1400" b="1" dirty="0">
                <a:solidFill>
                  <a:schemeClr val="accent1">
                    <a:lumMod val="75000"/>
                  </a:schemeClr>
                </a:solidFill>
              </a:rPr>
              <a:t> </a:t>
            </a:r>
            <a:r>
              <a:rPr lang="en-US" sz="1400" dirty="0"/>
              <a:t>have no impact on vol sales.</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b="1" dirty="0" err="1"/>
              <a:t>Vol.Sales</a:t>
            </a:r>
            <a:r>
              <a:rPr lang="en-US" sz="1400" b="1" dirty="0"/>
              <a:t> ~ const + </a:t>
            </a:r>
            <a:r>
              <a:rPr lang="en-US" sz="1400" b="1" dirty="0" err="1"/>
              <a:t>coeff_platinum_display</a:t>
            </a:r>
            <a:r>
              <a:rPr lang="en-US" sz="1400" b="1" dirty="0"/>
              <a:t> * </a:t>
            </a:r>
            <a:r>
              <a:rPr lang="en-US" sz="1400" b="1" dirty="0" err="1"/>
              <a:t>Platinum_Display</a:t>
            </a:r>
            <a:r>
              <a:rPr lang="en-US" sz="1400" b="1" dirty="0"/>
              <a:t> + coeff_Retailer_1_Promo.Group.3_promo_ins * Retailer_1_Promo.Group.3_promo_ins + </a:t>
            </a:r>
            <a:r>
              <a:rPr lang="en-US" sz="1400" b="1" dirty="0" err="1"/>
              <a:t>coeff_seasonal_index</a:t>
            </a:r>
            <a:r>
              <a:rPr lang="en-US" sz="1400" b="1" dirty="0"/>
              <a:t> * </a:t>
            </a:r>
            <a:r>
              <a:rPr lang="en-US" sz="1400" b="1" dirty="0" err="1"/>
              <a:t>seasonal_index</a:t>
            </a:r>
            <a:r>
              <a:rPr lang="en-US" sz="1400" b="1" dirty="0"/>
              <a:t> + </a:t>
            </a:r>
            <a:r>
              <a:rPr lang="en-US" sz="1400" b="1" dirty="0" err="1"/>
              <a:t>coeff_silver_display</a:t>
            </a:r>
            <a:r>
              <a:rPr lang="en-US" sz="1400" b="1" dirty="0"/>
              <a:t> * </a:t>
            </a:r>
            <a:r>
              <a:rPr lang="en-US" sz="1400" b="1" dirty="0" err="1"/>
              <a:t>Silver_Display</a:t>
            </a:r>
            <a:r>
              <a:rPr lang="en-US" sz="1400" b="1" dirty="0"/>
              <a:t>  + coeff_Retailer_0_Promo.Group.22_wd * Retailer_0_Promo.Group.22_wd + </a:t>
            </a:r>
            <a:r>
              <a:rPr lang="en-US" sz="1400" b="1" dirty="0" err="1"/>
              <a:t>coeff_promo_catalogue</a:t>
            </a:r>
            <a:r>
              <a:rPr lang="en-US" sz="1400" b="1" dirty="0"/>
              <a:t> * </a:t>
            </a:r>
            <a:r>
              <a:rPr lang="en-US" sz="1400" b="1" dirty="0" err="1"/>
              <a:t>promo_catalogue</a:t>
            </a:r>
            <a:r>
              <a:rPr lang="en-US" sz="1400" b="1" dirty="0"/>
              <a:t> + </a:t>
            </a:r>
            <a:r>
              <a:rPr lang="en-US" sz="1400" b="1" dirty="0" err="1"/>
              <a:t>coeff_bronze_display</a:t>
            </a:r>
            <a:r>
              <a:rPr lang="en-US" sz="1400" b="1" dirty="0"/>
              <a:t> * </a:t>
            </a:r>
            <a:r>
              <a:rPr lang="en-US" sz="1400" b="1" dirty="0" err="1"/>
              <a:t>bronze_Display</a:t>
            </a:r>
            <a:r>
              <a:rPr lang="en-US" sz="1400" b="1" dirty="0"/>
              <a:t>  + </a:t>
            </a:r>
            <a:r>
              <a:rPr lang="en-US" sz="1400" b="1" dirty="0" err="1"/>
              <a:t>coeff_gold_display</a:t>
            </a:r>
            <a:r>
              <a:rPr lang="en-US" sz="1400" b="1" dirty="0"/>
              <a:t> * </a:t>
            </a:r>
            <a:r>
              <a:rPr lang="en-US" sz="1400" b="1" dirty="0" err="1"/>
              <a:t>gold_Display</a:t>
            </a:r>
            <a:r>
              <a:rPr lang="en-US" sz="1400" b="1" dirty="0"/>
              <a:t> +</a:t>
            </a:r>
          </a:p>
          <a:p>
            <a:r>
              <a:rPr lang="en-US" sz="1400" b="1" dirty="0"/>
              <a:t>     </a:t>
            </a:r>
            <a:r>
              <a:rPr lang="en-US" sz="1400" b="1" dirty="0" err="1"/>
              <a:t>Coeff_Promo_ins</a:t>
            </a:r>
            <a:r>
              <a:rPr lang="en-US" sz="1400" b="1" dirty="0"/>
              <a:t> * </a:t>
            </a:r>
            <a:r>
              <a:rPr lang="en-US" sz="1400" b="1" dirty="0" err="1"/>
              <a:t>Promo_ins</a:t>
            </a:r>
            <a:r>
              <a:rPr lang="en-US" sz="1400" b="1" dirty="0"/>
              <a:t>  + coeff_Retailer_0_Promo.Group.22_promo_ins      * retailer_0_Promo.Group.22_promo_ins</a:t>
            </a:r>
          </a:p>
        </p:txBody>
      </p:sp>
      <p:sp>
        <p:nvSpPr>
          <p:cNvPr id="4" name="Text Placeholder 3">
            <a:extLst>
              <a:ext uri="{FF2B5EF4-FFF2-40B4-BE49-F238E27FC236}">
                <a16:creationId xmlns:a16="http://schemas.microsoft.com/office/drawing/2014/main" id="{C770B250-3698-87FE-0239-8A87C7646033}"/>
              </a:ext>
            </a:extLst>
          </p:cNvPr>
          <p:cNvSpPr>
            <a:spLocks noGrp="1"/>
          </p:cNvSpPr>
          <p:nvPr>
            <p:ph type="body" sz="quarter" idx="174"/>
          </p:nvPr>
        </p:nvSpPr>
        <p:spPr>
          <a:xfrm>
            <a:off x="430796" y="915528"/>
            <a:ext cx="5169600" cy="347200"/>
          </a:xfrm>
        </p:spPr>
        <p:txBody>
          <a:bodyPr/>
          <a:lstStyle/>
          <a:p>
            <a:r>
              <a:rPr lang="en-US" sz="2000" dirty="0"/>
              <a:t>PPG 19 Retailer 0:</a:t>
            </a:r>
          </a:p>
        </p:txBody>
      </p:sp>
      <p:sp>
        <p:nvSpPr>
          <p:cNvPr id="5" name="Text Placeholder 4">
            <a:extLst>
              <a:ext uri="{FF2B5EF4-FFF2-40B4-BE49-F238E27FC236}">
                <a16:creationId xmlns:a16="http://schemas.microsoft.com/office/drawing/2014/main" id="{A9F3A83C-BD60-CD61-B683-E27DE97F2C2E}"/>
              </a:ext>
            </a:extLst>
          </p:cNvPr>
          <p:cNvSpPr>
            <a:spLocks noGrp="1"/>
          </p:cNvSpPr>
          <p:nvPr>
            <p:ph type="body" sz="quarter" idx="175"/>
          </p:nvPr>
        </p:nvSpPr>
        <p:spPr>
          <a:xfrm>
            <a:off x="5867399" y="915528"/>
            <a:ext cx="5169600" cy="347200"/>
          </a:xfrm>
        </p:spPr>
        <p:txBody>
          <a:bodyPr/>
          <a:lstStyle/>
          <a:p>
            <a:r>
              <a:rPr lang="en-US" sz="2000" dirty="0"/>
              <a:t>General Observation:</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Model Results</a:t>
            </a:r>
          </a:p>
        </p:txBody>
      </p:sp>
      <p:pic>
        <p:nvPicPr>
          <p:cNvPr id="6" name="Picture 5">
            <a:extLst>
              <a:ext uri="{FF2B5EF4-FFF2-40B4-BE49-F238E27FC236}">
                <a16:creationId xmlns:a16="http://schemas.microsoft.com/office/drawing/2014/main" id="{DB30A4F1-4BB7-4680-7476-4DAA2C562BD9}"/>
              </a:ext>
            </a:extLst>
          </p:cNvPr>
          <p:cNvPicPr>
            <a:picLocks noChangeAspect="1"/>
          </p:cNvPicPr>
          <p:nvPr/>
        </p:nvPicPr>
        <p:blipFill>
          <a:blip r:embed="rId3"/>
          <a:stretch>
            <a:fillRect/>
          </a:stretch>
        </p:blipFill>
        <p:spPr>
          <a:xfrm>
            <a:off x="430796" y="1303584"/>
            <a:ext cx="5055604" cy="5075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2" name="Table 11">
            <a:extLst>
              <a:ext uri="{FF2B5EF4-FFF2-40B4-BE49-F238E27FC236}">
                <a16:creationId xmlns:a16="http://schemas.microsoft.com/office/drawing/2014/main" id="{F50FE8F6-0CBE-3120-A96C-62F433E2E0E6}"/>
              </a:ext>
            </a:extLst>
          </p:cNvPr>
          <p:cNvGraphicFramePr>
            <a:graphicFrameLocks noGrp="1"/>
          </p:cNvGraphicFramePr>
          <p:nvPr/>
        </p:nvGraphicFramePr>
        <p:xfrm>
          <a:off x="5687427" y="5611243"/>
          <a:ext cx="6388405" cy="1084522"/>
        </p:xfrm>
        <a:graphic>
          <a:graphicData uri="http://schemas.openxmlformats.org/drawingml/2006/table">
            <a:tbl>
              <a:tblPr>
                <a:tableStyleId>{35758FB7-9AC5-4552-8A53-C91805E547FA}</a:tableStyleId>
              </a:tblPr>
              <a:tblGrid>
                <a:gridCol w="417536">
                  <a:extLst>
                    <a:ext uri="{9D8B030D-6E8A-4147-A177-3AD203B41FA5}">
                      <a16:colId xmlns:a16="http://schemas.microsoft.com/office/drawing/2014/main" val="3449877307"/>
                    </a:ext>
                  </a:extLst>
                </a:gridCol>
                <a:gridCol w="378997">
                  <a:extLst>
                    <a:ext uri="{9D8B030D-6E8A-4147-A177-3AD203B41FA5}">
                      <a16:colId xmlns:a16="http://schemas.microsoft.com/office/drawing/2014/main" val="3353300390"/>
                    </a:ext>
                  </a:extLst>
                </a:gridCol>
                <a:gridCol w="502317">
                  <a:extLst>
                    <a:ext uri="{9D8B030D-6E8A-4147-A177-3AD203B41FA5}">
                      <a16:colId xmlns:a16="http://schemas.microsoft.com/office/drawing/2014/main" val="652715455"/>
                    </a:ext>
                  </a:extLst>
                </a:gridCol>
                <a:gridCol w="554343">
                  <a:extLst>
                    <a:ext uri="{9D8B030D-6E8A-4147-A177-3AD203B41FA5}">
                      <a16:colId xmlns:a16="http://schemas.microsoft.com/office/drawing/2014/main" val="1317010964"/>
                    </a:ext>
                  </a:extLst>
                </a:gridCol>
                <a:gridCol w="480791">
                  <a:extLst>
                    <a:ext uri="{9D8B030D-6E8A-4147-A177-3AD203B41FA5}">
                      <a16:colId xmlns:a16="http://schemas.microsoft.com/office/drawing/2014/main" val="2007334365"/>
                    </a:ext>
                  </a:extLst>
                </a:gridCol>
                <a:gridCol w="566901">
                  <a:extLst>
                    <a:ext uri="{9D8B030D-6E8A-4147-A177-3AD203B41FA5}">
                      <a16:colId xmlns:a16="http://schemas.microsoft.com/office/drawing/2014/main" val="3222365405"/>
                    </a:ext>
                  </a:extLst>
                </a:gridCol>
                <a:gridCol w="393439">
                  <a:extLst>
                    <a:ext uri="{9D8B030D-6E8A-4147-A177-3AD203B41FA5}">
                      <a16:colId xmlns:a16="http://schemas.microsoft.com/office/drawing/2014/main" val="3237422456"/>
                    </a:ext>
                  </a:extLst>
                </a:gridCol>
                <a:gridCol w="445702">
                  <a:extLst>
                    <a:ext uri="{9D8B030D-6E8A-4147-A177-3AD203B41FA5}">
                      <a16:colId xmlns:a16="http://schemas.microsoft.com/office/drawing/2014/main" val="4261257514"/>
                    </a:ext>
                  </a:extLst>
                </a:gridCol>
                <a:gridCol w="513527">
                  <a:extLst>
                    <a:ext uri="{9D8B030D-6E8A-4147-A177-3AD203B41FA5}">
                      <a16:colId xmlns:a16="http://schemas.microsoft.com/office/drawing/2014/main" val="3596326593"/>
                    </a:ext>
                  </a:extLst>
                </a:gridCol>
                <a:gridCol w="794513">
                  <a:extLst>
                    <a:ext uri="{9D8B030D-6E8A-4147-A177-3AD203B41FA5}">
                      <a16:colId xmlns:a16="http://schemas.microsoft.com/office/drawing/2014/main" val="1669529819"/>
                    </a:ext>
                  </a:extLst>
                </a:gridCol>
                <a:gridCol w="620107">
                  <a:extLst>
                    <a:ext uri="{9D8B030D-6E8A-4147-A177-3AD203B41FA5}">
                      <a16:colId xmlns:a16="http://schemas.microsoft.com/office/drawing/2014/main" val="3554167150"/>
                    </a:ext>
                  </a:extLst>
                </a:gridCol>
                <a:gridCol w="720232">
                  <a:extLst>
                    <a:ext uri="{9D8B030D-6E8A-4147-A177-3AD203B41FA5}">
                      <a16:colId xmlns:a16="http://schemas.microsoft.com/office/drawing/2014/main" val="96769572"/>
                    </a:ext>
                  </a:extLst>
                </a:gridCol>
              </a:tblGrid>
              <a:tr h="632708">
                <a:tc>
                  <a:txBody>
                    <a:bodyPr/>
                    <a:lstStyle/>
                    <a:p>
                      <a:pPr algn="ctr" fontAlgn="b"/>
                      <a:r>
                        <a:rPr lang="en-IN" sz="1000" b="0" u="none" strike="noStrike">
                          <a:solidFill>
                            <a:srgbClr val="000000"/>
                          </a:solidFill>
                          <a:effectLst/>
                        </a:rPr>
                        <a:t>PPG</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const</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Seasonal index</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promo catalogue</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promo_ins</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display platinum</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display gold</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display silver</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display bronze</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Retailer 1_Promo.Group 3_promo_ins</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US" sz="1000" b="0" u="none" strike="noStrike">
                          <a:solidFill>
                            <a:srgbClr val="000000"/>
                          </a:solidFill>
                          <a:effectLst/>
                        </a:rPr>
                        <a:t>Retailer 0_Promo.Group 22_Wtd.Selling.Dist</a:t>
                      </a:r>
                      <a:endParaRPr lang="en-US"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Retailer 0_Promo.Group 22_promo_ins</a:t>
                      </a:r>
                      <a:endParaRPr lang="en-IN" sz="1000" b="0" i="0" u="none" strike="noStrike">
                        <a:solidFill>
                          <a:srgbClr val="000000"/>
                        </a:solidFill>
                        <a:effectLst/>
                        <a:latin typeface="Calibri" panose="020F0502020204030204" pitchFamily="34" charset="0"/>
                      </a:endParaRPr>
                    </a:p>
                  </a:txBody>
                  <a:tcPr marL="8861" marR="8861" marT="8861" marB="0" anchor="ctr"/>
                </a:tc>
                <a:extLst>
                  <a:ext uri="{0D108BD9-81ED-4DB2-BD59-A6C34878D82A}">
                    <a16:rowId xmlns:a16="http://schemas.microsoft.com/office/drawing/2014/main" val="774934771"/>
                  </a:ext>
                </a:extLst>
              </a:tr>
              <a:tr h="177229">
                <a:tc>
                  <a:txBody>
                    <a:bodyPr/>
                    <a:lstStyle/>
                    <a:p>
                      <a:pPr algn="ctr" fontAlgn="b"/>
                      <a:r>
                        <a:rPr lang="en-IN" sz="1000" b="0" u="none" strike="noStrike">
                          <a:solidFill>
                            <a:srgbClr val="000000"/>
                          </a:solidFill>
                          <a:effectLst/>
                        </a:rPr>
                        <a:t>ppg19_0</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0.2360</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4.8343</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0.7021</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1.2751</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0.0000</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0.0000</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0.0000</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0.7021</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-0.1114</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a:solidFill>
                            <a:srgbClr val="000000"/>
                          </a:solidFill>
                          <a:effectLst/>
                        </a:rPr>
                        <a:t>-0.0049</a:t>
                      </a:r>
                      <a:endParaRPr lang="en-IN" sz="1000" b="0" i="0" u="none" strike="noStrike">
                        <a:solidFill>
                          <a:srgbClr val="000000"/>
                        </a:solidFill>
                        <a:effectLst/>
                        <a:latin typeface="Calibri" panose="020F0502020204030204" pitchFamily="34" charset="0"/>
                      </a:endParaRPr>
                    </a:p>
                  </a:txBody>
                  <a:tcPr marL="8861" marR="8861" marT="8861" marB="0" anchor="ctr"/>
                </a:tc>
                <a:tc>
                  <a:txBody>
                    <a:bodyPr/>
                    <a:lstStyle/>
                    <a:p>
                      <a:pPr algn="ctr" fontAlgn="b"/>
                      <a:r>
                        <a:rPr lang="en-IN" sz="1000" b="0" u="none" strike="noStrike" dirty="0">
                          <a:solidFill>
                            <a:srgbClr val="000000"/>
                          </a:solidFill>
                          <a:effectLst/>
                        </a:rPr>
                        <a:t>0.7581</a:t>
                      </a:r>
                      <a:endParaRPr lang="en-IN" sz="1000" b="0" i="0" u="none" strike="noStrike" dirty="0">
                        <a:solidFill>
                          <a:srgbClr val="000000"/>
                        </a:solidFill>
                        <a:effectLst/>
                        <a:latin typeface="Calibri" panose="020F0502020204030204" pitchFamily="34" charset="0"/>
                      </a:endParaRPr>
                    </a:p>
                  </a:txBody>
                  <a:tcPr marL="8861" marR="8861" marT="8861" marB="0" anchor="ctr"/>
                </a:tc>
                <a:extLst>
                  <a:ext uri="{0D108BD9-81ED-4DB2-BD59-A6C34878D82A}">
                    <a16:rowId xmlns:a16="http://schemas.microsoft.com/office/drawing/2014/main" val="752222898"/>
                  </a:ext>
                </a:extLst>
              </a:tr>
            </a:tbl>
          </a:graphicData>
        </a:graphic>
      </p:graphicFrame>
    </p:spTree>
    <p:extLst>
      <p:ext uri="{BB962C8B-B14F-4D97-AF65-F5344CB8AC3E}">
        <p14:creationId xmlns:p14="http://schemas.microsoft.com/office/powerpoint/2010/main" val="3252692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9722224" y="1635778"/>
            <a:ext cx="2224866" cy="5206841"/>
          </a:xfrm>
        </p:spPr>
        <p:txBody>
          <a:bodyPr/>
          <a:lstStyle/>
          <a:p>
            <a:pPr marL="171450" indent="-171450">
              <a:buFont typeface="Wingdings" panose="05000000000000000000" pitchFamily="2" charset="2"/>
              <a:buChar char="Ø"/>
            </a:pPr>
            <a:r>
              <a:rPr lang="en-US" sz="1400" dirty="0"/>
              <a:t>Seasonal Index is having maximum percentage contribution for given ppg across all other features.</a:t>
            </a:r>
          </a:p>
          <a:p>
            <a:pPr marL="171450" indent="-171450">
              <a:buFont typeface="Wingdings" panose="05000000000000000000" pitchFamily="2" charset="2"/>
              <a:buChar char="Ø"/>
            </a:pPr>
            <a:r>
              <a:rPr lang="en-US" sz="1400" dirty="0"/>
              <a:t>Weighted Distribution of retailer 0 ppg 22 is having inverse relation with Vol sales of PPG19_0.</a:t>
            </a:r>
          </a:p>
          <a:p>
            <a:pPr marL="171450" indent="-171450">
              <a:buFont typeface="Wingdings" panose="05000000000000000000" pitchFamily="2" charset="2"/>
              <a:buChar char="Ø"/>
            </a:pPr>
            <a:r>
              <a:rPr lang="en-US" sz="1400" dirty="0"/>
              <a:t>Instore promotion is the only promotion ran for the given PPG, which shows around 20%-25% contribution for PPG19_0.</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Model Results : </a:t>
            </a:r>
            <a:r>
              <a:rPr lang="en-US" sz="2000" dirty="0"/>
              <a:t>Monthly percentage contribution</a:t>
            </a:r>
            <a:endParaRPr lang="en-US" dirty="0"/>
          </a:p>
        </p:txBody>
      </p:sp>
      <p:graphicFrame>
        <p:nvGraphicFramePr>
          <p:cNvPr id="12" name="Table 11">
            <a:extLst>
              <a:ext uri="{FF2B5EF4-FFF2-40B4-BE49-F238E27FC236}">
                <a16:creationId xmlns:a16="http://schemas.microsoft.com/office/drawing/2014/main" id="{398D8C03-F96D-B762-313B-45E237B9D72C}"/>
              </a:ext>
            </a:extLst>
          </p:cNvPr>
          <p:cNvGraphicFramePr>
            <a:graphicFrameLocks noGrp="1"/>
          </p:cNvGraphicFramePr>
          <p:nvPr/>
        </p:nvGraphicFramePr>
        <p:xfrm>
          <a:off x="618961" y="1253334"/>
          <a:ext cx="8767086" cy="5107858"/>
        </p:xfrm>
        <a:graphic>
          <a:graphicData uri="http://schemas.openxmlformats.org/drawingml/2006/table">
            <a:tbl>
              <a:tblPr/>
              <a:tblGrid>
                <a:gridCol w="577852">
                  <a:extLst>
                    <a:ext uri="{9D8B030D-6E8A-4147-A177-3AD203B41FA5}">
                      <a16:colId xmlns:a16="http://schemas.microsoft.com/office/drawing/2014/main" val="2731436136"/>
                    </a:ext>
                  </a:extLst>
                </a:gridCol>
                <a:gridCol w="577852">
                  <a:extLst>
                    <a:ext uri="{9D8B030D-6E8A-4147-A177-3AD203B41FA5}">
                      <a16:colId xmlns:a16="http://schemas.microsoft.com/office/drawing/2014/main" val="3063494807"/>
                    </a:ext>
                  </a:extLst>
                </a:gridCol>
                <a:gridCol w="831169">
                  <a:extLst>
                    <a:ext uri="{9D8B030D-6E8A-4147-A177-3AD203B41FA5}">
                      <a16:colId xmlns:a16="http://schemas.microsoft.com/office/drawing/2014/main" val="3442257787"/>
                    </a:ext>
                  </a:extLst>
                </a:gridCol>
                <a:gridCol w="730626">
                  <a:extLst>
                    <a:ext uri="{9D8B030D-6E8A-4147-A177-3AD203B41FA5}">
                      <a16:colId xmlns:a16="http://schemas.microsoft.com/office/drawing/2014/main" val="450562607"/>
                    </a:ext>
                  </a:extLst>
                </a:gridCol>
                <a:gridCol w="701401">
                  <a:extLst>
                    <a:ext uri="{9D8B030D-6E8A-4147-A177-3AD203B41FA5}">
                      <a16:colId xmlns:a16="http://schemas.microsoft.com/office/drawing/2014/main" val="1893031065"/>
                    </a:ext>
                  </a:extLst>
                </a:gridCol>
                <a:gridCol w="599115">
                  <a:extLst>
                    <a:ext uri="{9D8B030D-6E8A-4147-A177-3AD203B41FA5}">
                      <a16:colId xmlns:a16="http://schemas.microsoft.com/office/drawing/2014/main" val="142089638"/>
                    </a:ext>
                  </a:extLst>
                </a:gridCol>
                <a:gridCol w="526050">
                  <a:extLst>
                    <a:ext uri="{9D8B030D-6E8A-4147-A177-3AD203B41FA5}">
                      <a16:colId xmlns:a16="http://schemas.microsoft.com/office/drawing/2014/main" val="1718787286"/>
                    </a:ext>
                  </a:extLst>
                </a:gridCol>
                <a:gridCol w="569888">
                  <a:extLst>
                    <a:ext uri="{9D8B030D-6E8A-4147-A177-3AD203B41FA5}">
                      <a16:colId xmlns:a16="http://schemas.microsoft.com/office/drawing/2014/main" val="1548107522"/>
                    </a:ext>
                  </a:extLst>
                </a:gridCol>
                <a:gridCol w="569889">
                  <a:extLst>
                    <a:ext uri="{9D8B030D-6E8A-4147-A177-3AD203B41FA5}">
                      <a16:colId xmlns:a16="http://schemas.microsoft.com/office/drawing/2014/main" val="3490535720"/>
                    </a:ext>
                  </a:extLst>
                </a:gridCol>
                <a:gridCol w="526050">
                  <a:extLst>
                    <a:ext uri="{9D8B030D-6E8A-4147-A177-3AD203B41FA5}">
                      <a16:colId xmlns:a16="http://schemas.microsoft.com/office/drawing/2014/main" val="1628756940"/>
                    </a:ext>
                  </a:extLst>
                </a:gridCol>
                <a:gridCol w="698709">
                  <a:extLst>
                    <a:ext uri="{9D8B030D-6E8A-4147-A177-3AD203B41FA5}">
                      <a16:colId xmlns:a16="http://schemas.microsoft.com/office/drawing/2014/main" val="1248418587"/>
                    </a:ext>
                  </a:extLst>
                </a:gridCol>
                <a:gridCol w="751905">
                  <a:extLst>
                    <a:ext uri="{9D8B030D-6E8A-4147-A177-3AD203B41FA5}">
                      <a16:colId xmlns:a16="http://schemas.microsoft.com/office/drawing/2014/main" val="596140917"/>
                    </a:ext>
                  </a:extLst>
                </a:gridCol>
                <a:gridCol w="624224">
                  <a:extLst>
                    <a:ext uri="{9D8B030D-6E8A-4147-A177-3AD203B41FA5}">
                      <a16:colId xmlns:a16="http://schemas.microsoft.com/office/drawing/2014/main" val="346666297"/>
                    </a:ext>
                  </a:extLst>
                </a:gridCol>
                <a:gridCol w="482356">
                  <a:extLst>
                    <a:ext uri="{9D8B030D-6E8A-4147-A177-3AD203B41FA5}">
                      <a16:colId xmlns:a16="http://schemas.microsoft.com/office/drawing/2014/main" val="1314692788"/>
                    </a:ext>
                  </a:extLst>
                </a:gridCol>
              </a:tblGrid>
              <a:tr h="868974">
                <a:tc>
                  <a:txBody>
                    <a:bodyPr/>
                    <a:lstStyle/>
                    <a:p>
                      <a:pPr algn="ctr" fontAlgn="b"/>
                      <a:r>
                        <a:rPr lang="en-IN" sz="800" b="1" i="0" u="none" strike="noStrike" dirty="0">
                          <a:solidFill>
                            <a:srgbClr val="000000"/>
                          </a:solidFill>
                          <a:effectLst/>
                          <a:latin typeface="Calibri" panose="020F0502020204030204" pitchFamily="34" charset="0"/>
                        </a:rPr>
                        <a:t>Year</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Month</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a:t>
                      </a:r>
                      <a:r>
                        <a:rPr lang="en-IN" sz="800" b="1" i="0" u="none" strike="noStrike" dirty="0" err="1">
                          <a:solidFill>
                            <a:srgbClr val="000000"/>
                          </a:solidFill>
                          <a:effectLst/>
                          <a:latin typeface="Calibri" panose="020F0502020204030204" pitchFamily="34" charset="0"/>
                        </a:rPr>
                        <a:t>Seasonal_index</a:t>
                      </a:r>
                      <a:endParaRPr lang="en-IN" sz="800" b="1" i="0" u="none" strike="noStrike" dirty="0">
                        <a:solidFill>
                          <a:srgbClr val="000000"/>
                        </a:solidFill>
                        <a:effectLst/>
                        <a:latin typeface="Calibri" panose="020F0502020204030204" pitchFamily="34" charset="0"/>
                      </a:endParaRP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a:t>
                      </a:r>
                      <a:r>
                        <a:rPr lang="en-IN" sz="800" b="1" i="0" u="none" strike="noStrike" dirty="0" err="1">
                          <a:solidFill>
                            <a:srgbClr val="000000"/>
                          </a:solidFill>
                          <a:effectLst/>
                          <a:latin typeface="Calibri" panose="020F0502020204030204" pitchFamily="34" charset="0"/>
                        </a:rPr>
                        <a:t>const</a:t>
                      </a:r>
                      <a:endParaRPr lang="en-IN" sz="800" b="1" i="0" u="none" strike="noStrike" dirty="0">
                        <a:solidFill>
                          <a:srgbClr val="000000"/>
                        </a:solidFill>
                        <a:effectLst/>
                        <a:latin typeface="Calibri" panose="020F0502020204030204" pitchFamily="34" charset="0"/>
                      </a:endParaRP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promo catalogue</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a:t>
                      </a:r>
                      <a:r>
                        <a:rPr lang="en-IN" sz="800" b="1" i="0" u="none" strike="noStrike" dirty="0" err="1">
                          <a:solidFill>
                            <a:srgbClr val="000000"/>
                          </a:solidFill>
                          <a:effectLst/>
                          <a:latin typeface="Calibri" panose="020F0502020204030204" pitchFamily="34" charset="0"/>
                        </a:rPr>
                        <a:t>promo_ins</a:t>
                      </a:r>
                      <a:endParaRPr lang="en-IN" sz="800" b="1" i="0" u="none" strike="noStrike" dirty="0">
                        <a:solidFill>
                          <a:srgbClr val="000000"/>
                        </a:solidFill>
                        <a:effectLst/>
                        <a:latin typeface="Calibri" panose="020F0502020204030204" pitchFamily="34" charset="0"/>
                      </a:endParaRP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display platinum</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display gold</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display silver</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display bronze</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Retailer 1_Promo.Group 3_promo_ins</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Retailer 0_Promo.Group 22_Wtd.Selling.Dist</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a:solidFill>
                            <a:srgbClr val="000000"/>
                          </a:solidFill>
                          <a:effectLst/>
                          <a:latin typeface="Calibri" panose="020F0502020204030204" pitchFamily="34" charset="0"/>
                        </a:rPr>
                        <a:t>perc Retailer 0_Promo.Group 22_promo_ins</a:t>
                      </a:r>
                    </a:p>
                  </a:txBody>
                  <a:tcPr marL="6944" marR="6944" marT="6944" marB="0" anchor="ctr">
                    <a:lnL>
                      <a:noFill/>
                    </a:lnL>
                    <a:lnR>
                      <a:noFill/>
                    </a:lnR>
                    <a:lnT>
                      <a:noFill/>
                    </a:lnT>
                    <a:lnB>
                      <a:noFill/>
                    </a:lnB>
                    <a:solidFill>
                      <a:srgbClr val="FFE699"/>
                    </a:solidFill>
                  </a:tcPr>
                </a:tc>
                <a:tc>
                  <a:txBody>
                    <a:bodyPr/>
                    <a:lstStyle/>
                    <a:p>
                      <a:pPr algn="ctr" fontAlgn="b"/>
                      <a:r>
                        <a:rPr lang="en-IN" sz="800" b="1" i="0" u="none" strike="noStrike" dirty="0" err="1">
                          <a:solidFill>
                            <a:srgbClr val="000000"/>
                          </a:solidFill>
                          <a:effectLst/>
                          <a:latin typeface="Calibri" panose="020F0502020204030204" pitchFamily="34" charset="0"/>
                        </a:rPr>
                        <a:t>Vol.Sales</a:t>
                      </a:r>
                      <a:endParaRPr lang="en-IN" sz="800" b="1" i="0" u="none" strike="noStrike" dirty="0">
                        <a:solidFill>
                          <a:srgbClr val="000000"/>
                        </a:solidFill>
                        <a:effectLst/>
                        <a:latin typeface="Calibri" panose="020F0502020204030204" pitchFamily="34" charset="0"/>
                      </a:endParaRPr>
                    </a:p>
                  </a:txBody>
                  <a:tcPr marL="6944" marR="6944" marT="6944" marB="0" anchor="ctr">
                    <a:lnL>
                      <a:noFill/>
                    </a:lnL>
                    <a:lnR>
                      <a:noFill/>
                    </a:lnR>
                    <a:lnT>
                      <a:noFill/>
                    </a:lnT>
                    <a:lnB>
                      <a:noFill/>
                    </a:lnB>
                    <a:solidFill>
                      <a:srgbClr val="FFE699"/>
                    </a:solidFill>
                  </a:tcPr>
                </a:tc>
                <a:extLst>
                  <a:ext uri="{0D108BD9-81ED-4DB2-BD59-A6C34878D82A}">
                    <a16:rowId xmlns:a16="http://schemas.microsoft.com/office/drawing/2014/main" val="2569800989"/>
                  </a:ext>
                </a:extLst>
              </a:tr>
              <a:tr h="163034">
                <a:tc>
                  <a:txBody>
                    <a:bodyPr/>
                    <a:lstStyle/>
                    <a:p>
                      <a:pPr algn="ctr" fontAlgn="b"/>
                      <a:r>
                        <a:rPr lang="en-IN" sz="1000" b="0" i="0" u="none" strike="noStrike" dirty="0">
                          <a:solidFill>
                            <a:srgbClr val="000000"/>
                          </a:solidFill>
                          <a:effectLst/>
                          <a:latin typeface="Calibri" panose="020F0502020204030204" pitchFamily="34" charset="0"/>
                        </a:rPr>
                        <a:t>2018</a:t>
                      </a:r>
                    </a:p>
                  </a:txBody>
                  <a:tcPr marL="6944" marR="6944" marT="6944" marB="0" anchor="ctr">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8</a:t>
                      </a:r>
                    </a:p>
                  </a:txBody>
                  <a:tcPr marL="6944" marR="6944" marT="6944" marB="0" anchor="ctr">
                    <a:lnL>
                      <a:noFill/>
                    </a:lnL>
                    <a:lnR>
                      <a:noFill/>
                    </a:lnR>
                    <a:lnT>
                      <a:noFill/>
                    </a:lnT>
                    <a:lnB>
                      <a:noFill/>
                    </a:lnB>
                  </a:tcPr>
                </a:tc>
                <a:tc>
                  <a:txBody>
                    <a:bodyPr/>
                    <a:lstStyle/>
                    <a:p>
                      <a:pPr algn="ctr" fontAlgn="b"/>
                      <a:r>
                        <a:rPr lang="en-IN" sz="1000" b="0" i="0" u="none" strike="noStrike" dirty="0">
                          <a:solidFill>
                            <a:srgbClr val="000000"/>
                          </a:solidFill>
                          <a:effectLst/>
                          <a:latin typeface="Calibri" panose="020F0502020204030204" pitchFamily="34" charset="0"/>
                        </a:rPr>
                        <a:t>78.0</a:t>
                      </a:r>
                    </a:p>
                  </a:txBody>
                  <a:tcPr marL="6944" marR="6944" marT="6944" marB="0" anchor="ctr">
                    <a:lnL>
                      <a:noFill/>
                    </a:lnL>
                    <a:lnR>
                      <a:noFill/>
                    </a:lnR>
                    <a:lnT>
                      <a:noFill/>
                    </a:lnT>
                    <a:lnB>
                      <a:noFill/>
                    </a:lnB>
                    <a:solidFill>
                      <a:srgbClr val="97D3A8"/>
                    </a:solidFill>
                  </a:tcPr>
                </a:tc>
                <a:tc>
                  <a:txBody>
                    <a:bodyPr/>
                    <a:lstStyle/>
                    <a:p>
                      <a:pPr algn="ctr" fontAlgn="b"/>
                      <a:r>
                        <a:rPr lang="en-IN" sz="1000" b="0" i="0" u="none" strike="noStrike" dirty="0">
                          <a:solidFill>
                            <a:srgbClr val="000000"/>
                          </a:solidFill>
                          <a:effectLst/>
                          <a:latin typeface="Calibri" panose="020F0502020204030204" pitchFamily="34" charset="0"/>
                        </a:rPr>
                        <a:t>3.5</a:t>
                      </a:r>
                    </a:p>
                  </a:txBody>
                  <a:tcPr marL="6944" marR="6944" marT="6944" marB="0" anchor="ctr">
                    <a:lnL>
                      <a:noFill/>
                    </a:lnL>
                    <a:lnR>
                      <a:noFill/>
                    </a:lnR>
                    <a:lnT>
                      <a:noFill/>
                    </a:lnT>
                    <a:lnB>
                      <a:noFill/>
                    </a:lnB>
                    <a:solidFill>
                      <a:srgbClr val="E2F2E8"/>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18.9</a:t>
                      </a:r>
                    </a:p>
                  </a:txBody>
                  <a:tcPr marL="6944" marR="6944" marT="6944" marB="0" anchor="ctr">
                    <a:lnL>
                      <a:noFill/>
                    </a:lnL>
                    <a:lnR>
                      <a:noFill/>
                    </a:lnR>
                    <a:lnT>
                      <a:noFill/>
                    </a:lnT>
                    <a:lnB>
                      <a:noFill/>
                    </a:lnB>
                    <a:solidFill>
                      <a:srgbClr val="D2EBD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-0.4</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-0.5</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2.8</a:t>
                      </a:r>
                    </a:p>
                  </a:txBody>
                  <a:tcPr marL="6944" marR="6944" marT="6944" marB="0" anchor="ctr">
                    <a:lnL>
                      <a:noFill/>
                    </a:lnL>
                    <a:lnR>
                      <a:noFill/>
                    </a:lnR>
                    <a:lnT>
                      <a:noFill/>
                    </a:lnT>
                    <a:lnB>
                      <a:noFill/>
                    </a:lnB>
                    <a:solidFill>
                      <a:srgbClr val="E2F2E9"/>
                    </a:solidFill>
                  </a:tcPr>
                </a:tc>
                <a:tc>
                  <a:txBody>
                    <a:bodyPr/>
                    <a:lstStyle/>
                    <a:p>
                      <a:pPr algn="ctr" fontAlgn="b"/>
                      <a:r>
                        <a:rPr lang="en-IN" sz="1000" b="0" i="0" u="none" strike="noStrike">
                          <a:solidFill>
                            <a:srgbClr val="000000"/>
                          </a:solidFill>
                          <a:effectLst/>
                          <a:latin typeface="Calibri" panose="020F0502020204030204" pitchFamily="34" charset="0"/>
                        </a:rPr>
                        <a:t>27.5</a:t>
                      </a:r>
                    </a:p>
                  </a:txBody>
                  <a:tcPr marL="6944" marR="6944" marT="6944" marB="0" anchor="ctr">
                    <a:lnL>
                      <a:noFill/>
                    </a:lnL>
                    <a:lnR>
                      <a:noFill/>
                    </a:lnR>
                    <a:lnT>
                      <a:noFill/>
                    </a:lnT>
                    <a:lnB>
                      <a:noFill/>
                    </a:lnB>
                  </a:tcPr>
                </a:tc>
                <a:extLst>
                  <a:ext uri="{0D108BD9-81ED-4DB2-BD59-A6C34878D82A}">
                    <a16:rowId xmlns:a16="http://schemas.microsoft.com/office/drawing/2014/main" val="3119548292"/>
                  </a:ext>
                </a:extLst>
              </a:tr>
              <a:tr h="163034">
                <a:tc>
                  <a:txBody>
                    <a:bodyPr/>
                    <a:lstStyle/>
                    <a:p>
                      <a:pPr algn="ctr" fontAlgn="b"/>
                      <a:r>
                        <a:rPr lang="en-IN" sz="1000" b="0" i="0" u="none" strike="noStrike">
                          <a:solidFill>
                            <a:srgbClr val="000000"/>
                          </a:solidFill>
                          <a:effectLst/>
                          <a:latin typeface="Calibri" panose="020F0502020204030204" pitchFamily="34" charset="0"/>
                        </a:rPr>
                        <a:t>2018</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73.4</a:t>
                      </a:r>
                    </a:p>
                  </a:txBody>
                  <a:tcPr marL="6944" marR="6944" marT="6944" marB="0" anchor="ctr">
                    <a:lnL>
                      <a:noFill/>
                    </a:lnL>
                    <a:lnR>
                      <a:noFill/>
                    </a:lnR>
                    <a:lnT>
                      <a:noFill/>
                    </a:lnT>
                    <a:lnB>
                      <a:noFill/>
                    </a:lnB>
                    <a:solidFill>
                      <a:srgbClr val="9BD5AC"/>
                    </a:solidFill>
                  </a:tcPr>
                </a:tc>
                <a:tc>
                  <a:txBody>
                    <a:bodyPr/>
                    <a:lstStyle/>
                    <a:p>
                      <a:pPr algn="ctr" fontAlgn="b"/>
                      <a:r>
                        <a:rPr lang="en-IN" sz="1000" b="0" i="0" u="none" strike="noStrike">
                          <a:solidFill>
                            <a:srgbClr val="000000"/>
                          </a:solidFill>
                          <a:effectLst/>
                          <a:latin typeface="Calibri" panose="020F0502020204030204" pitchFamily="34" charset="0"/>
                        </a:rPr>
                        <a:t>3.9</a:t>
                      </a:r>
                    </a:p>
                  </a:txBody>
                  <a:tcPr marL="6944" marR="6944" marT="6944" marB="0" anchor="ctr">
                    <a:lnL>
                      <a:noFill/>
                    </a:lnL>
                    <a:lnR>
                      <a:noFill/>
                    </a:lnR>
                    <a:lnT>
                      <a:noFill/>
                    </a:lnT>
                    <a:lnB>
                      <a:noFill/>
                    </a:lnB>
                    <a:solidFill>
                      <a:srgbClr val="E1F1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21.2</a:t>
                      </a:r>
                    </a:p>
                  </a:txBody>
                  <a:tcPr marL="6944" marR="6944" marT="6944" marB="0" anchor="ctr">
                    <a:lnL>
                      <a:noFill/>
                    </a:lnL>
                    <a:lnR>
                      <a:noFill/>
                    </a:lnR>
                    <a:lnT>
                      <a:noFill/>
                    </a:lnT>
                    <a:lnB>
                      <a:noFill/>
                    </a:lnB>
                    <a:solidFill>
                      <a:srgbClr val="D0EAD9"/>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-0.7</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-6.7</a:t>
                      </a:r>
                    </a:p>
                  </a:txBody>
                  <a:tcPr marL="6944" marR="6944" marT="6944" marB="0" anchor="ctr">
                    <a:lnL>
                      <a:noFill/>
                    </a:lnL>
                    <a:lnR>
                      <a:noFill/>
                    </a:lnR>
                    <a:lnT>
                      <a:noFill/>
                    </a:lnT>
                    <a:lnB>
                      <a:noFill/>
                    </a:lnB>
                    <a:solidFill>
                      <a:srgbClr val="ECF6F1"/>
                    </a:solidFill>
                  </a:tcPr>
                </a:tc>
                <a:tc>
                  <a:txBody>
                    <a:bodyPr/>
                    <a:lstStyle/>
                    <a:p>
                      <a:pPr algn="ctr" fontAlgn="b"/>
                      <a:r>
                        <a:rPr lang="en-IN" sz="1000" b="0" i="0" u="none" strike="noStrike">
                          <a:solidFill>
                            <a:srgbClr val="000000"/>
                          </a:solidFill>
                          <a:effectLst/>
                          <a:latin typeface="Calibri" panose="020F0502020204030204" pitchFamily="34" charset="0"/>
                        </a:rPr>
                        <a:t>12.6</a:t>
                      </a:r>
                    </a:p>
                  </a:txBody>
                  <a:tcPr marL="6944" marR="6944" marT="6944" marB="0" anchor="ctr">
                    <a:lnL>
                      <a:noFill/>
                    </a:lnL>
                    <a:lnR>
                      <a:noFill/>
                    </a:lnR>
                    <a:lnT>
                      <a:noFill/>
                    </a:lnT>
                    <a:lnB>
                      <a:noFill/>
                    </a:lnB>
                    <a:solidFill>
                      <a:srgbClr val="D9EEE1"/>
                    </a:solidFill>
                  </a:tcPr>
                </a:tc>
                <a:tc>
                  <a:txBody>
                    <a:bodyPr/>
                    <a:lstStyle/>
                    <a:p>
                      <a:pPr algn="ctr" fontAlgn="b"/>
                      <a:r>
                        <a:rPr lang="en-IN" sz="1000" b="0" i="0" u="none" strike="noStrike">
                          <a:solidFill>
                            <a:srgbClr val="000000"/>
                          </a:solidFill>
                          <a:effectLst/>
                          <a:latin typeface="Calibri" panose="020F0502020204030204" pitchFamily="34" charset="0"/>
                        </a:rPr>
                        <a:t>31.2</a:t>
                      </a:r>
                    </a:p>
                  </a:txBody>
                  <a:tcPr marL="6944" marR="6944" marT="6944" marB="0" anchor="ctr">
                    <a:lnL>
                      <a:noFill/>
                    </a:lnL>
                    <a:lnR>
                      <a:noFill/>
                    </a:lnR>
                    <a:lnT>
                      <a:noFill/>
                    </a:lnT>
                    <a:lnB>
                      <a:noFill/>
                    </a:lnB>
                  </a:tcPr>
                </a:tc>
                <a:extLst>
                  <a:ext uri="{0D108BD9-81ED-4DB2-BD59-A6C34878D82A}">
                    <a16:rowId xmlns:a16="http://schemas.microsoft.com/office/drawing/2014/main" val="2789522728"/>
                  </a:ext>
                </a:extLst>
              </a:tr>
              <a:tr h="163034">
                <a:tc>
                  <a:txBody>
                    <a:bodyPr/>
                    <a:lstStyle/>
                    <a:p>
                      <a:pPr algn="ctr" fontAlgn="b"/>
                      <a:r>
                        <a:rPr lang="en-IN" sz="1000" b="0" i="0" u="none" strike="noStrike">
                          <a:solidFill>
                            <a:srgbClr val="000000"/>
                          </a:solidFill>
                          <a:effectLst/>
                          <a:latin typeface="Calibri" panose="020F0502020204030204" pitchFamily="34" charset="0"/>
                        </a:rPr>
                        <a:t>2018</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75.1</a:t>
                      </a:r>
                    </a:p>
                  </a:txBody>
                  <a:tcPr marL="6944" marR="6944" marT="6944" marB="0" anchor="ctr">
                    <a:lnL>
                      <a:noFill/>
                    </a:lnL>
                    <a:lnR>
                      <a:noFill/>
                    </a:lnR>
                    <a:lnT>
                      <a:noFill/>
                    </a:lnT>
                    <a:lnB>
                      <a:noFill/>
                    </a:lnB>
                    <a:solidFill>
                      <a:srgbClr val="9AD4AA"/>
                    </a:solidFill>
                  </a:tcPr>
                </a:tc>
                <a:tc>
                  <a:txBody>
                    <a:bodyPr/>
                    <a:lstStyle/>
                    <a:p>
                      <a:pPr algn="ctr" fontAlgn="b"/>
                      <a:r>
                        <a:rPr lang="en-IN" sz="1000" b="0" i="0" u="none" strike="noStrike">
                          <a:solidFill>
                            <a:srgbClr val="000000"/>
                          </a:solidFill>
                          <a:effectLst/>
                          <a:latin typeface="Calibri" panose="020F0502020204030204" pitchFamily="34" charset="0"/>
                        </a:rPr>
                        <a:t>4.5</a:t>
                      </a:r>
                    </a:p>
                  </a:txBody>
                  <a:tcPr marL="6944" marR="6944" marT="6944" marB="0" anchor="ctr">
                    <a:lnL>
                      <a:noFill/>
                    </a:lnL>
                    <a:lnR>
                      <a:noFill/>
                    </a:lnR>
                    <a:lnT>
                      <a:noFill/>
                    </a:lnT>
                    <a:lnB>
                      <a:noFill/>
                    </a:lnB>
                    <a:solidFill>
                      <a:srgbClr val="E1F1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24.3</a:t>
                      </a:r>
                    </a:p>
                  </a:txBody>
                  <a:tcPr marL="6944" marR="6944" marT="6944" marB="0" anchor="ctr">
                    <a:lnL>
                      <a:noFill/>
                    </a:lnL>
                    <a:lnR>
                      <a:noFill/>
                    </a:lnR>
                    <a:lnT>
                      <a:noFill/>
                    </a:lnT>
                    <a:lnB>
                      <a:noFill/>
                    </a:lnB>
                    <a:solidFill>
                      <a:srgbClr val="CDE9D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-0.5</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-9.3</a:t>
                      </a:r>
                    </a:p>
                  </a:txBody>
                  <a:tcPr marL="6944" marR="6944" marT="6944" marB="0" anchor="ctr">
                    <a:lnL>
                      <a:noFill/>
                    </a:lnL>
                    <a:lnR>
                      <a:noFill/>
                    </a:lnR>
                    <a:lnT>
                      <a:noFill/>
                    </a:lnT>
                    <a:lnB>
                      <a:noFill/>
                    </a:lnB>
                    <a:solidFill>
                      <a:srgbClr val="EFF7F4"/>
                    </a:solidFill>
                  </a:tcPr>
                </a:tc>
                <a:tc>
                  <a:txBody>
                    <a:bodyPr/>
                    <a:lstStyle/>
                    <a:p>
                      <a:pPr algn="ctr" fontAlgn="b"/>
                      <a:r>
                        <a:rPr lang="en-IN" sz="1000" b="0" i="0" u="none" strike="noStrike">
                          <a:solidFill>
                            <a:srgbClr val="000000"/>
                          </a:solidFill>
                          <a:effectLst/>
                          <a:latin typeface="Calibri" panose="020F0502020204030204" pitchFamily="34" charset="0"/>
                        </a:rPr>
                        <a:t>14.5</a:t>
                      </a:r>
                    </a:p>
                  </a:txBody>
                  <a:tcPr marL="6944" marR="6944" marT="6944" marB="0" anchor="ctr">
                    <a:lnL>
                      <a:noFill/>
                    </a:lnL>
                    <a:lnR>
                      <a:noFill/>
                    </a:lnR>
                    <a:lnT>
                      <a:noFill/>
                    </a:lnT>
                    <a:lnB>
                      <a:noFill/>
                    </a:lnB>
                    <a:solidFill>
                      <a:srgbClr val="D7EDDF"/>
                    </a:solidFill>
                  </a:tcPr>
                </a:tc>
                <a:tc>
                  <a:txBody>
                    <a:bodyPr/>
                    <a:lstStyle/>
                    <a:p>
                      <a:pPr algn="ctr" fontAlgn="b"/>
                      <a:r>
                        <a:rPr lang="en-IN" sz="1000" b="0" i="0" u="none" strike="noStrike">
                          <a:solidFill>
                            <a:srgbClr val="000000"/>
                          </a:solidFill>
                          <a:effectLst/>
                          <a:latin typeface="Calibri" panose="020F0502020204030204" pitchFamily="34" charset="0"/>
                        </a:rPr>
                        <a:t>22.8</a:t>
                      </a:r>
                    </a:p>
                  </a:txBody>
                  <a:tcPr marL="6944" marR="6944" marT="6944" marB="0" anchor="ctr">
                    <a:lnL>
                      <a:noFill/>
                    </a:lnL>
                    <a:lnR>
                      <a:noFill/>
                    </a:lnR>
                    <a:lnT>
                      <a:noFill/>
                    </a:lnT>
                    <a:lnB>
                      <a:noFill/>
                    </a:lnB>
                  </a:tcPr>
                </a:tc>
                <a:extLst>
                  <a:ext uri="{0D108BD9-81ED-4DB2-BD59-A6C34878D82A}">
                    <a16:rowId xmlns:a16="http://schemas.microsoft.com/office/drawing/2014/main" val="909027389"/>
                  </a:ext>
                </a:extLst>
              </a:tr>
              <a:tr h="163034">
                <a:tc>
                  <a:txBody>
                    <a:bodyPr/>
                    <a:lstStyle/>
                    <a:p>
                      <a:pPr algn="ctr" fontAlgn="b"/>
                      <a:r>
                        <a:rPr lang="en-IN" sz="1000" b="0" i="0" u="none" strike="noStrike">
                          <a:solidFill>
                            <a:srgbClr val="000000"/>
                          </a:solidFill>
                          <a:effectLst/>
                          <a:latin typeface="Calibri" panose="020F0502020204030204" pitchFamily="34" charset="0"/>
                        </a:rPr>
                        <a:t>2018</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70.6</a:t>
                      </a:r>
                    </a:p>
                  </a:txBody>
                  <a:tcPr marL="6944" marR="6944" marT="6944" marB="0" anchor="ctr">
                    <a:lnL>
                      <a:noFill/>
                    </a:lnL>
                    <a:lnR>
                      <a:noFill/>
                    </a:lnR>
                    <a:lnT>
                      <a:noFill/>
                    </a:lnT>
                    <a:lnB>
                      <a:noFill/>
                    </a:lnB>
                    <a:solidFill>
                      <a:srgbClr val="9ED6AE"/>
                    </a:solidFill>
                  </a:tcPr>
                </a:tc>
                <a:tc>
                  <a:txBody>
                    <a:bodyPr/>
                    <a:lstStyle/>
                    <a:p>
                      <a:pPr algn="ctr" fontAlgn="b"/>
                      <a:r>
                        <a:rPr lang="en-IN" sz="1000" b="0" i="0" u="none" strike="noStrike">
                          <a:solidFill>
                            <a:srgbClr val="000000"/>
                          </a:solidFill>
                          <a:effectLst/>
                          <a:latin typeface="Calibri" panose="020F0502020204030204" pitchFamily="34" charset="0"/>
                        </a:rPr>
                        <a:t>4.5</a:t>
                      </a:r>
                    </a:p>
                  </a:txBody>
                  <a:tcPr marL="6944" marR="6944" marT="6944" marB="0" anchor="ctr">
                    <a:lnL>
                      <a:noFill/>
                    </a:lnL>
                    <a:lnR>
                      <a:noFill/>
                    </a:lnR>
                    <a:lnT>
                      <a:noFill/>
                    </a:lnT>
                    <a:lnB>
                      <a:noFill/>
                    </a:lnB>
                    <a:solidFill>
                      <a:srgbClr val="E1F1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24.5</a:t>
                      </a:r>
                    </a:p>
                  </a:txBody>
                  <a:tcPr marL="6944" marR="6944" marT="6944" marB="0" anchor="ctr">
                    <a:lnL>
                      <a:noFill/>
                    </a:lnL>
                    <a:lnR>
                      <a:noFill/>
                    </a:lnR>
                    <a:lnT>
                      <a:noFill/>
                    </a:lnT>
                    <a:lnB>
                      <a:noFill/>
                    </a:lnB>
                    <a:solidFill>
                      <a:srgbClr val="CDE9D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-0.5</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-9.4</a:t>
                      </a:r>
                    </a:p>
                  </a:txBody>
                  <a:tcPr marL="6944" marR="6944" marT="6944" marB="0" anchor="ctr">
                    <a:lnL>
                      <a:noFill/>
                    </a:lnL>
                    <a:lnR>
                      <a:noFill/>
                    </a:lnR>
                    <a:lnT>
                      <a:noFill/>
                    </a:lnT>
                    <a:lnB>
                      <a:noFill/>
                    </a:lnB>
                    <a:solidFill>
                      <a:srgbClr val="EFF7F4"/>
                    </a:solidFill>
                  </a:tcPr>
                </a:tc>
                <a:tc>
                  <a:txBody>
                    <a:bodyPr/>
                    <a:lstStyle/>
                    <a:p>
                      <a:pPr algn="ctr" fontAlgn="b"/>
                      <a:r>
                        <a:rPr lang="en-IN" sz="1000" b="0" i="0" u="none" strike="noStrike">
                          <a:solidFill>
                            <a:srgbClr val="000000"/>
                          </a:solidFill>
                          <a:effectLst/>
                          <a:latin typeface="Calibri" panose="020F0502020204030204" pitchFamily="34" charset="0"/>
                        </a:rPr>
                        <a:t>14.6</a:t>
                      </a:r>
                    </a:p>
                  </a:txBody>
                  <a:tcPr marL="6944" marR="6944" marT="6944" marB="0" anchor="ctr">
                    <a:lnL>
                      <a:noFill/>
                    </a:lnL>
                    <a:lnR>
                      <a:noFill/>
                    </a:lnR>
                    <a:lnT>
                      <a:noFill/>
                    </a:lnT>
                    <a:lnB>
                      <a:noFill/>
                    </a:lnB>
                    <a:solidFill>
                      <a:srgbClr val="D7EDDF"/>
                    </a:solidFill>
                  </a:tcPr>
                </a:tc>
                <a:tc>
                  <a:txBody>
                    <a:bodyPr/>
                    <a:lstStyle/>
                    <a:p>
                      <a:pPr algn="ctr" fontAlgn="b"/>
                      <a:r>
                        <a:rPr lang="en-IN" sz="1000" b="0" i="0" u="none" strike="noStrike">
                          <a:solidFill>
                            <a:srgbClr val="000000"/>
                          </a:solidFill>
                          <a:effectLst/>
                          <a:latin typeface="Calibri" panose="020F0502020204030204" pitchFamily="34" charset="0"/>
                        </a:rPr>
                        <a:t>21.7</a:t>
                      </a:r>
                    </a:p>
                  </a:txBody>
                  <a:tcPr marL="6944" marR="6944" marT="6944" marB="0" anchor="ctr">
                    <a:lnL>
                      <a:noFill/>
                    </a:lnL>
                    <a:lnR>
                      <a:noFill/>
                    </a:lnR>
                    <a:lnT>
                      <a:noFill/>
                    </a:lnT>
                    <a:lnB>
                      <a:noFill/>
                    </a:lnB>
                  </a:tcPr>
                </a:tc>
                <a:extLst>
                  <a:ext uri="{0D108BD9-81ED-4DB2-BD59-A6C34878D82A}">
                    <a16:rowId xmlns:a16="http://schemas.microsoft.com/office/drawing/2014/main" val="2116799894"/>
                  </a:ext>
                </a:extLst>
              </a:tr>
              <a:tr h="163034">
                <a:tc>
                  <a:txBody>
                    <a:bodyPr/>
                    <a:lstStyle/>
                    <a:p>
                      <a:pPr algn="ctr" fontAlgn="b"/>
                      <a:r>
                        <a:rPr lang="en-IN" sz="1000" b="0" i="0" u="none" strike="noStrike">
                          <a:solidFill>
                            <a:srgbClr val="000000"/>
                          </a:solidFill>
                          <a:effectLst/>
                          <a:latin typeface="Calibri" panose="020F0502020204030204" pitchFamily="34" charset="0"/>
                        </a:rPr>
                        <a:t>2018</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69.6</a:t>
                      </a:r>
                    </a:p>
                  </a:txBody>
                  <a:tcPr marL="6944" marR="6944" marT="6944" marB="0" anchor="ctr">
                    <a:lnL>
                      <a:noFill/>
                    </a:lnL>
                    <a:lnR>
                      <a:noFill/>
                    </a:lnR>
                    <a:lnT>
                      <a:noFill/>
                    </a:lnT>
                    <a:lnB>
                      <a:noFill/>
                    </a:lnB>
                    <a:solidFill>
                      <a:srgbClr val="9FD7AF"/>
                    </a:solidFill>
                  </a:tcPr>
                </a:tc>
                <a:tc>
                  <a:txBody>
                    <a:bodyPr/>
                    <a:lstStyle/>
                    <a:p>
                      <a:pPr algn="ctr" fontAlgn="b"/>
                      <a:r>
                        <a:rPr lang="en-IN" sz="1000" b="0" i="0" u="none" strike="noStrike">
                          <a:solidFill>
                            <a:srgbClr val="000000"/>
                          </a:solidFill>
                          <a:effectLst/>
                          <a:latin typeface="Calibri" panose="020F0502020204030204" pitchFamily="34" charset="0"/>
                        </a:rPr>
                        <a:t>2.7</a:t>
                      </a:r>
                    </a:p>
                  </a:txBody>
                  <a:tcPr marL="6944" marR="6944" marT="6944" marB="0" anchor="ctr">
                    <a:lnL>
                      <a:noFill/>
                    </a:lnL>
                    <a:lnR>
                      <a:noFill/>
                    </a:lnR>
                    <a:lnT>
                      <a:noFill/>
                    </a:lnT>
                    <a:lnB>
                      <a:noFill/>
                    </a:lnB>
                    <a:solidFill>
                      <a:srgbClr val="E2F2E9"/>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14.9</a:t>
                      </a:r>
                    </a:p>
                  </a:txBody>
                  <a:tcPr marL="6944" marR="6944" marT="6944" marB="0" anchor="ctr">
                    <a:lnL>
                      <a:noFill/>
                    </a:lnL>
                    <a:lnR>
                      <a:noFill/>
                    </a:lnR>
                    <a:lnT>
                      <a:noFill/>
                    </a:lnT>
                    <a:lnB>
                      <a:noFill/>
                    </a:lnB>
                    <a:solidFill>
                      <a:srgbClr val="D6EDDF"/>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-0.8</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-5.6</a:t>
                      </a:r>
                    </a:p>
                  </a:txBody>
                  <a:tcPr marL="6944" marR="6944" marT="6944" marB="0" anchor="ctr">
                    <a:lnL>
                      <a:noFill/>
                    </a:lnL>
                    <a:lnR>
                      <a:noFill/>
                    </a:lnR>
                    <a:lnT>
                      <a:noFill/>
                    </a:lnT>
                    <a:lnB>
                      <a:noFill/>
                    </a:lnB>
                    <a:solidFill>
                      <a:srgbClr val="EBF5F0"/>
                    </a:solidFill>
                  </a:tcPr>
                </a:tc>
                <a:tc>
                  <a:txBody>
                    <a:bodyPr/>
                    <a:lstStyle/>
                    <a:p>
                      <a:pPr algn="ctr" fontAlgn="b"/>
                      <a:r>
                        <a:rPr lang="en-IN" sz="1000" b="0" i="0" u="none" strike="noStrike">
                          <a:solidFill>
                            <a:srgbClr val="000000"/>
                          </a:solidFill>
                          <a:effectLst/>
                          <a:latin typeface="Calibri" panose="020F0502020204030204" pitchFamily="34" charset="0"/>
                        </a:rPr>
                        <a:t>8.8</a:t>
                      </a:r>
                    </a:p>
                  </a:txBody>
                  <a:tcPr marL="6944" marR="6944" marT="6944" marB="0" anchor="ctr">
                    <a:lnL>
                      <a:noFill/>
                    </a:lnL>
                    <a:lnR>
                      <a:noFill/>
                    </a:lnR>
                    <a:lnT>
                      <a:noFill/>
                    </a:lnT>
                    <a:lnB>
                      <a:noFill/>
                    </a:lnB>
                    <a:solidFill>
                      <a:srgbClr val="DCEFE4"/>
                    </a:solidFill>
                  </a:tcPr>
                </a:tc>
                <a:tc>
                  <a:txBody>
                    <a:bodyPr/>
                    <a:lstStyle/>
                    <a:p>
                      <a:pPr algn="ctr" fontAlgn="b"/>
                      <a:r>
                        <a:rPr lang="en-IN" sz="1000" b="0" i="0" u="none" strike="noStrike">
                          <a:solidFill>
                            <a:srgbClr val="000000"/>
                          </a:solidFill>
                          <a:effectLst/>
                          <a:latin typeface="Calibri" panose="020F0502020204030204" pitchFamily="34" charset="0"/>
                        </a:rPr>
                        <a:t>38.5</a:t>
                      </a:r>
                    </a:p>
                  </a:txBody>
                  <a:tcPr marL="6944" marR="6944" marT="6944" marB="0" anchor="ctr">
                    <a:lnL>
                      <a:noFill/>
                    </a:lnL>
                    <a:lnR>
                      <a:noFill/>
                    </a:lnR>
                    <a:lnT>
                      <a:noFill/>
                    </a:lnT>
                    <a:lnB>
                      <a:noFill/>
                    </a:lnB>
                  </a:tcPr>
                </a:tc>
                <a:extLst>
                  <a:ext uri="{0D108BD9-81ED-4DB2-BD59-A6C34878D82A}">
                    <a16:rowId xmlns:a16="http://schemas.microsoft.com/office/drawing/2014/main" val="1574976668"/>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84.9</a:t>
                      </a:r>
                    </a:p>
                  </a:txBody>
                  <a:tcPr marL="6944" marR="6944" marT="6944" marB="0" anchor="ctr">
                    <a:lnL>
                      <a:noFill/>
                    </a:lnL>
                    <a:lnR>
                      <a:noFill/>
                    </a:lnR>
                    <a:lnT>
                      <a:noFill/>
                    </a:lnT>
                    <a:lnB>
                      <a:noFill/>
                    </a:lnB>
                    <a:solidFill>
                      <a:srgbClr val="90D0A2"/>
                    </a:solidFill>
                  </a:tcPr>
                </a:tc>
                <a:tc>
                  <a:txBody>
                    <a:bodyPr/>
                    <a:lstStyle/>
                    <a:p>
                      <a:pPr algn="ctr" fontAlgn="b"/>
                      <a:r>
                        <a:rPr lang="en-IN" sz="1000" b="0" i="0" u="none" strike="noStrike">
                          <a:solidFill>
                            <a:srgbClr val="000000"/>
                          </a:solidFill>
                          <a:effectLst/>
                          <a:latin typeface="Calibri" panose="020F0502020204030204" pitchFamily="34" charset="0"/>
                        </a:rPr>
                        <a:t>7.6</a:t>
                      </a:r>
                    </a:p>
                  </a:txBody>
                  <a:tcPr marL="6944" marR="6944" marT="6944" marB="0" anchor="ctr">
                    <a:lnL>
                      <a:noFill/>
                    </a:lnL>
                    <a:lnR>
                      <a:noFill/>
                    </a:lnR>
                    <a:lnT>
                      <a:noFill/>
                    </a:lnT>
                    <a:lnB>
                      <a:noFill/>
                    </a:lnB>
                    <a:solidFill>
                      <a:srgbClr val="DEF0E5"/>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-0.9</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-15.2</a:t>
                      </a:r>
                    </a:p>
                  </a:txBody>
                  <a:tcPr marL="6944" marR="6944" marT="6944" marB="0" anchor="ctr">
                    <a:lnL>
                      <a:noFill/>
                    </a:lnL>
                    <a:lnR>
                      <a:noFill/>
                    </a:lnR>
                    <a:lnT>
                      <a:noFill/>
                    </a:lnT>
                    <a:lnB>
                      <a:noFill/>
                    </a:lnB>
                    <a:solidFill>
                      <a:srgbClr val="F5F9F9"/>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9.5</a:t>
                      </a:r>
                    </a:p>
                  </a:txBody>
                  <a:tcPr marL="6944" marR="6944" marT="6944" marB="0" anchor="ctr">
                    <a:lnL>
                      <a:noFill/>
                    </a:lnL>
                    <a:lnR>
                      <a:noFill/>
                    </a:lnR>
                    <a:lnT>
                      <a:noFill/>
                    </a:lnT>
                    <a:lnB>
                      <a:noFill/>
                    </a:lnB>
                  </a:tcPr>
                </a:tc>
                <a:extLst>
                  <a:ext uri="{0D108BD9-81ED-4DB2-BD59-A6C34878D82A}">
                    <a16:rowId xmlns:a16="http://schemas.microsoft.com/office/drawing/2014/main" val="1906960345"/>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88.6</a:t>
                      </a:r>
                    </a:p>
                  </a:txBody>
                  <a:tcPr marL="6944" marR="6944" marT="6944" marB="0" anchor="ctr">
                    <a:lnL>
                      <a:noFill/>
                    </a:lnL>
                    <a:lnR>
                      <a:noFill/>
                    </a:lnR>
                    <a:lnT>
                      <a:noFill/>
                    </a:lnT>
                    <a:lnB>
                      <a:noFill/>
                    </a:lnB>
                    <a:solidFill>
                      <a:srgbClr val="8CCF9E"/>
                    </a:solidFill>
                  </a:tcPr>
                </a:tc>
                <a:tc>
                  <a:txBody>
                    <a:bodyPr/>
                    <a:lstStyle/>
                    <a:p>
                      <a:pPr algn="ctr" fontAlgn="b"/>
                      <a:r>
                        <a:rPr lang="en-IN" sz="1000" b="0" i="0" u="none" strike="noStrike">
                          <a:solidFill>
                            <a:srgbClr val="000000"/>
                          </a:solidFill>
                          <a:effectLst/>
                          <a:latin typeface="Calibri" panose="020F0502020204030204" pitchFamily="34" charset="0"/>
                        </a:rPr>
                        <a:t>8.3</a:t>
                      </a:r>
                    </a:p>
                  </a:txBody>
                  <a:tcPr marL="6944" marR="6944" marT="6944" marB="0" anchor="ctr">
                    <a:lnL>
                      <a:noFill/>
                    </a:lnL>
                    <a:lnR>
                      <a:noFill/>
                    </a:lnR>
                    <a:lnT>
                      <a:noFill/>
                    </a:lnT>
                    <a:lnB>
                      <a:noFill/>
                    </a:lnB>
                    <a:solidFill>
                      <a:srgbClr val="DDF0E4"/>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-16.4</a:t>
                      </a:r>
                    </a:p>
                  </a:txBody>
                  <a:tcPr marL="6944" marR="6944" marT="6944" marB="0" anchor="ctr">
                    <a:lnL>
                      <a:noFill/>
                    </a:lnL>
                    <a:lnR>
                      <a:noFill/>
                    </a:lnR>
                    <a:lnT>
                      <a:noFill/>
                    </a:lnT>
                    <a:lnB>
                      <a:noFill/>
                    </a:lnB>
                    <a:solidFill>
                      <a:srgbClr val="F6FAFA"/>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9.2</a:t>
                      </a:r>
                    </a:p>
                  </a:txBody>
                  <a:tcPr marL="6944" marR="6944" marT="6944" marB="0" anchor="ctr">
                    <a:lnL>
                      <a:noFill/>
                    </a:lnL>
                    <a:lnR>
                      <a:noFill/>
                    </a:lnR>
                    <a:lnT>
                      <a:noFill/>
                    </a:lnT>
                    <a:lnB>
                      <a:noFill/>
                    </a:lnB>
                  </a:tcPr>
                </a:tc>
                <a:extLst>
                  <a:ext uri="{0D108BD9-81ED-4DB2-BD59-A6C34878D82A}">
                    <a16:rowId xmlns:a16="http://schemas.microsoft.com/office/drawing/2014/main" val="1122218684"/>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3</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103.6</a:t>
                      </a:r>
                    </a:p>
                  </a:txBody>
                  <a:tcPr marL="6944" marR="6944" marT="6944" marB="0" anchor="ctr">
                    <a:lnL>
                      <a:noFill/>
                    </a:lnL>
                    <a:lnR>
                      <a:noFill/>
                    </a:lnR>
                    <a:lnT>
                      <a:noFill/>
                    </a:lnT>
                    <a:lnB>
                      <a:noFill/>
                    </a:lnB>
                    <a:solidFill>
                      <a:srgbClr val="7DC991"/>
                    </a:solidFill>
                  </a:tcPr>
                </a:tc>
                <a:tc>
                  <a:txBody>
                    <a:bodyPr/>
                    <a:lstStyle/>
                    <a:p>
                      <a:pPr algn="ctr" fontAlgn="b"/>
                      <a:r>
                        <a:rPr lang="en-IN" sz="1000" b="0" i="0" u="none" strike="noStrike">
                          <a:solidFill>
                            <a:srgbClr val="000000"/>
                          </a:solidFill>
                          <a:effectLst/>
                          <a:latin typeface="Calibri" panose="020F0502020204030204" pitchFamily="34" charset="0"/>
                        </a:rPr>
                        <a:t>6.7</a:t>
                      </a:r>
                    </a:p>
                  </a:txBody>
                  <a:tcPr marL="6944" marR="6944" marT="6944" marB="0" anchor="ctr">
                    <a:lnL>
                      <a:noFill/>
                    </a:lnL>
                    <a:lnR>
                      <a:noFill/>
                    </a:lnR>
                    <a:lnT>
                      <a:noFill/>
                    </a:lnT>
                    <a:lnB>
                      <a:noFill/>
                    </a:lnB>
                    <a:solidFill>
                      <a:srgbClr val="DFF0E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-0.6</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-13.1</a:t>
                      </a:r>
                    </a:p>
                  </a:txBody>
                  <a:tcPr marL="6944" marR="6944" marT="6944" marB="0" anchor="ctr">
                    <a:lnL>
                      <a:noFill/>
                    </a:lnL>
                    <a:lnR>
                      <a:noFill/>
                    </a:lnR>
                    <a:lnT>
                      <a:noFill/>
                    </a:lnT>
                    <a:lnB>
                      <a:noFill/>
                    </a:lnB>
                    <a:solidFill>
                      <a:srgbClr val="F3F8F7"/>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17.1</a:t>
                      </a:r>
                    </a:p>
                  </a:txBody>
                  <a:tcPr marL="6944" marR="6944" marT="6944" marB="0" anchor="ctr">
                    <a:lnL>
                      <a:noFill/>
                    </a:lnL>
                    <a:lnR>
                      <a:noFill/>
                    </a:lnR>
                    <a:lnT>
                      <a:noFill/>
                    </a:lnT>
                    <a:lnB>
                      <a:noFill/>
                    </a:lnB>
                  </a:tcPr>
                </a:tc>
                <a:extLst>
                  <a:ext uri="{0D108BD9-81ED-4DB2-BD59-A6C34878D82A}">
                    <a16:rowId xmlns:a16="http://schemas.microsoft.com/office/drawing/2014/main" val="3461040877"/>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4</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105.0</a:t>
                      </a:r>
                    </a:p>
                  </a:txBody>
                  <a:tcPr marL="6944" marR="6944" marT="6944" marB="0" anchor="ctr">
                    <a:lnL>
                      <a:noFill/>
                    </a:lnL>
                    <a:lnR>
                      <a:noFill/>
                    </a:lnR>
                    <a:lnT>
                      <a:noFill/>
                    </a:lnT>
                    <a:lnB>
                      <a:noFill/>
                    </a:lnB>
                    <a:solidFill>
                      <a:srgbClr val="7BC890"/>
                    </a:solidFill>
                  </a:tcPr>
                </a:tc>
                <a:tc>
                  <a:txBody>
                    <a:bodyPr/>
                    <a:lstStyle/>
                    <a:p>
                      <a:pPr algn="ctr" fontAlgn="b"/>
                      <a:r>
                        <a:rPr lang="en-IN" sz="1000" b="0" i="0" u="none" strike="noStrike">
                          <a:solidFill>
                            <a:srgbClr val="000000"/>
                          </a:solidFill>
                          <a:effectLst/>
                          <a:latin typeface="Calibri" panose="020F0502020204030204" pitchFamily="34" charset="0"/>
                        </a:rPr>
                        <a:t>5.0</a:t>
                      </a:r>
                    </a:p>
                  </a:txBody>
                  <a:tcPr marL="6944" marR="6944" marT="6944" marB="0" anchor="ctr">
                    <a:lnL>
                      <a:noFill/>
                    </a:lnL>
                    <a:lnR>
                      <a:noFill/>
                    </a:lnR>
                    <a:lnT>
                      <a:noFill/>
                    </a:lnT>
                    <a:lnB>
                      <a:noFill/>
                    </a:lnB>
                    <a:solidFill>
                      <a:srgbClr val="E0F1E7"/>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-0.6</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-9.9</a:t>
                      </a:r>
                    </a:p>
                  </a:txBody>
                  <a:tcPr marL="6944" marR="6944" marT="6944" marB="0" anchor="ctr">
                    <a:lnL>
                      <a:noFill/>
                    </a:lnL>
                    <a:lnR>
                      <a:noFill/>
                    </a:lnR>
                    <a:lnT>
                      <a:noFill/>
                    </a:lnT>
                    <a:lnB>
                      <a:noFill/>
                    </a:lnB>
                    <a:solidFill>
                      <a:srgbClr val="EFF7F4"/>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18.7</a:t>
                      </a:r>
                    </a:p>
                  </a:txBody>
                  <a:tcPr marL="6944" marR="6944" marT="6944" marB="0" anchor="ctr">
                    <a:lnL>
                      <a:noFill/>
                    </a:lnL>
                    <a:lnR>
                      <a:noFill/>
                    </a:lnR>
                    <a:lnT>
                      <a:noFill/>
                    </a:lnT>
                    <a:lnB>
                      <a:noFill/>
                    </a:lnB>
                  </a:tcPr>
                </a:tc>
                <a:extLst>
                  <a:ext uri="{0D108BD9-81ED-4DB2-BD59-A6C34878D82A}">
                    <a16:rowId xmlns:a16="http://schemas.microsoft.com/office/drawing/2014/main" val="812471519"/>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5</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106.9</a:t>
                      </a:r>
                    </a:p>
                  </a:txBody>
                  <a:tcPr marL="6944" marR="6944" marT="6944" marB="0" anchor="ctr">
                    <a:lnL>
                      <a:noFill/>
                    </a:lnL>
                    <a:lnR>
                      <a:noFill/>
                    </a:lnR>
                    <a:lnT>
                      <a:noFill/>
                    </a:lnT>
                    <a:lnB>
                      <a:noFill/>
                    </a:lnB>
                    <a:solidFill>
                      <a:srgbClr val="7AC78F"/>
                    </a:solidFill>
                  </a:tcPr>
                </a:tc>
                <a:tc>
                  <a:txBody>
                    <a:bodyPr/>
                    <a:lstStyle/>
                    <a:p>
                      <a:pPr algn="ctr" fontAlgn="b"/>
                      <a:r>
                        <a:rPr lang="en-IN" sz="1000" b="0" i="0" u="none" strike="noStrike">
                          <a:solidFill>
                            <a:srgbClr val="000000"/>
                          </a:solidFill>
                          <a:effectLst/>
                          <a:latin typeface="Calibri" panose="020F0502020204030204" pitchFamily="34" charset="0"/>
                        </a:rPr>
                        <a:t>3.7</a:t>
                      </a:r>
                    </a:p>
                  </a:txBody>
                  <a:tcPr marL="6944" marR="6944" marT="6944" marB="0" anchor="ctr">
                    <a:lnL>
                      <a:noFill/>
                    </a:lnL>
                    <a:lnR>
                      <a:noFill/>
                    </a:lnR>
                    <a:lnT>
                      <a:noFill/>
                    </a:lnT>
                    <a:lnB>
                      <a:noFill/>
                    </a:lnB>
                    <a:solidFill>
                      <a:srgbClr val="E2F2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-0.4</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-7.3</a:t>
                      </a:r>
                    </a:p>
                  </a:txBody>
                  <a:tcPr marL="6944" marR="6944" marT="6944" marB="0" anchor="ctr">
                    <a:lnL>
                      <a:noFill/>
                    </a:lnL>
                    <a:lnR>
                      <a:noFill/>
                    </a:lnR>
                    <a:lnT>
                      <a:noFill/>
                    </a:lnT>
                    <a:lnB>
                      <a:noFill/>
                    </a:lnB>
                    <a:solidFill>
                      <a:srgbClr val="EDF6F2"/>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26.2</a:t>
                      </a:r>
                    </a:p>
                  </a:txBody>
                  <a:tcPr marL="6944" marR="6944" marT="6944" marB="0" anchor="ctr">
                    <a:lnL>
                      <a:noFill/>
                    </a:lnL>
                    <a:lnR>
                      <a:noFill/>
                    </a:lnR>
                    <a:lnT>
                      <a:noFill/>
                    </a:lnT>
                    <a:lnB>
                      <a:noFill/>
                    </a:lnB>
                  </a:tcPr>
                </a:tc>
                <a:extLst>
                  <a:ext uri="{0D108BD9-81ED-4DB2-BD59-A6C34878D82A}">
                    <a16:rowId xmlns:a16="http://schemas.microsoft.com/office/drawing/2014/main" val="3377080232"/>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109.2</a:t>
                      </a:r>
                    </a:p>
                  </a:txBody>
                  <a:tcPr marL="6944" marR="6944" marT="6944" marB="0" anchor="ctr">
                    <a:lnL>
                      <a:noFill/>
                    </a:lnL>
                    <a:lnR>
                      <a:noFill/>
                    </a:lnR>
                    <a:lnT>
                      <a:noFill/>
                    </a:lnT>
                    <a:lnB>
                      <a:noFill/>
                    </a:lnB>
                    <a:solidFill>
                      <a:srgbClr val="77C78D"/>
                    </a:solidFill>
                  </a:tcPr>
                </a:tc>
                <a:tc>
                  <a:txBody>
                    <a:bodyPr/>
                    <a:lstStyle/>
                    <a:p>
                      <a:pPr algn="ctr" fontAlgn="b"/>
                      <a:r>
                        <a:rPr lang="en-IN" sz="1000" b="0" i="0" u="none" strike="noStrike">
                          <a:solidFill>
                            <a:srgbClr val="000000"/>
                          </a:solidFill>
                          <a:effectLst/>
                          <a:latin typeface="Calibri" panose="020F0502020204030204" pitchFamily="34" charset="0"/>
                        </a:rPr>
                        <a:t>3.3</a:t>
                      </a:r>
                    </a:p>
                  </a:txBody>
                  <a:tcPr marL="6944" marR="6944" marT="6944" marB="0" anchor="ctr">
                    <a:lnL>
                      <a:noFill/>
                    </a:lnL>
                    <a:lnR>
                      <a:noFill/>
                    </a:lnR>
                    <a:lnT>
                      <a:noFill/>
                    </a:lnT>
                    <a:lnB>
                      <a:noFill/>
                    </a:lnB>
                    <a:solidFill>
                      <a:srgbClr val="E2F2E9"/>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-0.3</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-6.6</a:t>
                      </a:r>
                    </a:p>
                  </a:txBody>
                  <a:tcPr marL="6944" marR="6944" marT="6944" marB="0" anchor="ctr">
                    <a:lnL>
                      <a:noFill/>
                    </a:lnL>
                    <a:lnR>
                      <a:noFill/>
                    </a:lnR>
                    <a:lnT>
                      <a:noFill/>
                    </a:lnT>
                    <a:lnB>
                      <a:noFill/>
                    </a:lnB>
                    <a:solidFill>
                      <a:srgbClr val="ECF6F1"/>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37.6</a:t>
                      </a:r>
                    </a:p>
                  </a:txBody>
                  <a:tcPr marL="6944" marR="6944" marT="6944" marB="0" anchor="ctr">
                    <a:lnL>
                      <a:noFill/>
                    </a:lnL>
                    <a:lnR>
                      <a:noFill/>
                    </a:lnR>
                    <a:lnT>
                      <a:noFill/>
                    </a:lnT>
                    <a:lnB>
                      <a:noFill/>
                    </a:lnB>
                  </a:tcPr>
                </a:tc>
                <a:extLst>
                  <a:ext uri="{0D108BD9-81ED-4DB2-BD59-A6C34878D82A}">
                    <a16:rowId xmlns:a16="http://schemas.microsoft.com/office/drawing/2014/main" val="1375454901"/>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114.9</a:t>
                      </a:r>
                    </a:p>
                  </a:txBody>
                  <a:tcPr marL="6944" marR="6944" marT="6944" marB="0" anchor="ctr">
                    <a:lnL>
                      <a:noFill/>
                    </a:lnL>
                    <a:lnR>
                      <a:noFill/>
                    </a:lnR>
                    <a:lnT>
                      <a:noFill/>
                    </a:lnT>
                    <a:lnB>
                      <a:noFill/>
                    </a:lnB>
                    <a:solidFill>
                      <a:srgbClr val="71C488"/>
                    </a:solidFill>
                  </a:tcPr>
                </a:tc>
                <a:tc>
                  <a:txBody>
                    <a:bodyPr/>
                    <a:lstStyle/>
                    <a:p>
                      <a:pPr algn="ctr" fontAlgn="b"/>
                      <a:r>
                        <a:rPr lang="en-IN" sz="1000" b="0" i="0" u="none" strike="noStrike">
                          <a:solidFill>
                            <a:srgbClr val="000000"/>
                          </a:solidFill>
                          <a:effectLst/>
                          <a:latin typeface="Calibri" panose="020F0502020204030204" pitchFamily="34" charset="0"/>
                        </a:rPr>
                        <a:t>4.6</a:t>
                      </a:r>
                    </a:p>
                  </a:txBody>
                  <a:tcPr marL="6944" marR="6944" marT="6944" marB="0" anchor="ctr">
                    <a:lnL>
                      <a:noFill/>
                    </a:lnL>
                    <a:lnR>
                      <a:noFill/>
                    </a:lnR>
                    <a:lnT>
                      <a:noFill/>
                    </a:lnT>
                    <a:lnB>
                      <a:noFill/>
                    </a:lnB>
                    <a:solidFill>
                      <a:srgbClr val="E1F1E7"/>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-0.5</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-9.2</a:t>
                      </a:r>
                    </a:p>
                  </a:txBody>
                  <a:tcPr marL="6944" marR="6944" marT="6944" marB="0" anchor="ctr">
                    <a:lnL>
                      <a:noFill/>
                    </a:lnL>
                    <a:lnR>
                      <a:noFill/>
                    </a:lnR>
                    <a:lnT>
                      <a:noFill/>
                    </a:lnT>
                    <a:lnB>
                      <a:noFill/>
                    </a:lnB>
                    <a:solidFill>
                      <a:srgbClr val="EFF7F3"/>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22.4</a:t>
                      </a:r>
                    </a:p>
                  </a:txBody>
                  <a:tcPr marL="6944" marR="6944" marT="6944" marB="0" anchor="ctr">
                    <a:lnL>
                      <a:noFill/>
                    </a:lnL>
                    <a:lnR>
                      <a:noFill/>
                    </a:lnR>
                    <a:lnT>
                      <a:noFill/>
                    </a:lnT>
                    <a:lnB>
                      <a:noFill/>
                    </a:lnB>
                  </a:tcPr>
                </a:tc>
                <a:extLst>
                  <a:ext uri="{0D108BD9-81ED-4DB2-BD59-A6C34878D82A}">
                    <a16:rowId xmlns:a16="http://schemas.microsoft.com/office/drawing/2014/main" val="3792224616"/>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96.3</a:t>
                      </a:r>
                    </a:p>
                  </a:txBody>
                  <a:tcPr marL="6944" marR="6944" marT="6944" marB="0" anchor="ctr">
                    <a:lnL>
                      <a:noFill/>
                    </a:lnL>
                    <a:lnR>
                      <a:noFill/>
                    </a:lnR>
                    <a:lnT>
                      <a:noFill/>
                    </a:lnT>
                    <a:lnB>
                      <a:noFill/>
                    </a:lnB>
                    <a:solidFill>
                      <a:srgbClr val="84CC98"/>
                    </a:solidFill>
                  </a:tcPr>
                </a:tc>
                <a:tc>
                  <a:txBody>
                    <a:bodyPr/>
                    <a:lstStyle/>
                    <a:p>
                      <a:pPr algn="ctr" fontAlgn="b"/>
                      <a:r>
                        <a:rPr lang="en-IN" sz="1000" b="0" i="0" u="none" strike="noStrike">
                          <a:solidFill>
                            <a:srgbClr val="000000"/>
                          </a:solidFill>
                          <a:effectLst/>
                          <a:latin typeface="Calibri" panose="020F0502020204030204" pitchFamily="34" charset="0"/>
                        </a:rPr>
                        <a:t>4.3</a:t>
                      </a:r>
                    </a:p>
                  </a:txBody>
                  <a:tcPr marL="6944" marR="6944" marT="6944" marB="0" anchor="ctr">
                    <a:lnL>
                      <a:noFill/>
                    </a:lnL>
                    <a:lnR>
                      <a:noFill/>
                    </a:lnR>
                    <a:lnT>
                      <a:noFill/>
                    </a:lnT>
                    <a:lnB>
                      <a:noFill/>
                    </a:lnB>
                    <a:solidFill>
                      <a:srgbClr val="E1F1E8"/>
                    </a:solidFill>
                  </a:tcPr>
                </a:tc>
                <a:tc>
                  <a:txBody>
                    <a:bodyPr/>
                    <a:lstStyle/>
                    <a:p>
                      <a:pPr algn="ctr" fontAlgn="b"/>
                      <a:r>
                        <a:rPr lang="en-IN" sz="1000" b="0" i="0" u="none" strike="noStrike">
                          <a:solidFill>
                            <a:srgbClr val="000000"/>
                          </a:solidFill>
                          <a:effectLst/>
                          <a:latin typeface="Calibri" panose="020F0502020204030204" pitchFamily="34" charset="0"/>
                        </a:rPr>
                        <a:t>3.2</a:t>
                      </a:r>
                    </a:p>
                  </a:txBody>
                  <a:tcPr marL="6944" marR="6944" marT="6944" marB="0" anchor="ctr">
                    <a:lnL>
                      <a:noFill/>
                    </a:lnL>
                    <a:lnR>
                      <a:noFill/>
                    </a:lnR>
                    <a:lnT>
                      <a:noFill/>
                    </a:lnT>
                    <a:lnB>
                      <a:noFill/>
                    </a:lnB>
                    <a:solidFill>
                      <a:srgbClr val="E2F2E9"/>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3.2</a:t>
                      </a:r>
                    </a:p>
                  </a:txBody>
                  <a:tcPr marL="6944" marR="6944" marT="6944" marB="0" anchor="ctr">
                    <a:lnL>
                      <a:noFill/>
                    </a:lnL>
                    <a:lnR>
                      <a:noFill/>
                    </a:lnR>
                    <a:lnT>
                      <a:noFill/>
                    </a:lnT>
                    <a:lnB>
                      <a:noFill/>
                    </a:lnB>
                    <a:solidFill>
                      <a:srgbClr val="E2F2E9"/>
                    </a:solidFill>
                  </a:tcPr>
                </a:tc>
                <a:tc>
                  <a:txBody>
                    <a:bodyPr/>
                    <a:lstStyle/>
                    <a:p>
                      <a:pPr algn="ctr" fontAlgn="b"/>
                      <a:r>
                        <a:rPr lang="en-IN" sz="1000" b="0" i="0" u="none" strike="noStrike">
                          <a:solidFill>
                            <a:srgbClr val="000000"/>
                          </a:solidFill>
                          <a:effectLst/>
                          <a:latin typeface="Calibri" panose="020F0502020204030204" pitchFamily="34" charset="0"/>
                        </a:rPr>
                        <a:t>-1.0</a:t>
                      </a:r>
                    </a:p>
                  </a:txBody>
                  <a:tcPr marL="6944" marR="6944" marT="6944" marB="0" anchor="ctr">
                    <a:lnL>
                      <a:noFill/>
                    </a:lnL>
                    <a:lnR>
                      <a:noFill/>
                    </a:lnR>
                    <a:lnT>
                      <a:noFill/>
                    </a:lnT>
                    <a:lnB>
                      <a:noFill/>
                    </a:lnB>
                    <a:solidFill>
                      <a:srgbClr val="E6F4EC"/>
                    </a:solidFill>
                  </a:tcPr>
                </a:tc>
                <a:tc>
                  <a:txBody>
                    <a:bodyPr/>
                    <a:lstStyle/>
                    <a:p>
                      <a:pPr algn="ctr" fontAlgn="b"/>
                      <a:r>
                        <a:rPr lang="en-IN" sz="1000" b="0" i="0" u="none" strike="noStrike">
                          <a:solidFill>
                            <a:srgbClr val="000000"/>
                          </a:solidFill>
                          <a:effectLst/>
                          <a:latin typeface="Calibri" panose="020F0502020204030204" pitchFamily="34" charset="0"/>
                        </a:rPr>
                        <a:t>-8.6</a:t>
                      </a:r>
                    </a:p>
                  </a:txBody>
                  <a:tcPr marL="6944" marR="6944" marT="6944" marB="0" anchor="ctr">
                    <a:lnL>
                      <a:noFill/>
                    </a:lnL>
                    <a:lnR>
                      <a:noFill/>
                    </a:lnR>
                    <a:lnT>
                      <a:noFill/>
                    </a:lnT>
                    <a:lnB>
                      <a:noFill/>
                    </a:lnB>
                    <a:solidFill>
                      <a:srgbClr val="EEF7F3"/>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21.2</a:t>
                      </a:r>
                    </a:p>
                  </a:txBody>
                  <a:tcPr marL="6944" marR="6944" marT="6944" marB="0" anchor="ctr">
                    <a:lnL>
                      <a:noFill/>
                    </a:lnL>
                    <a:lnR>
                      <a:noFill/>
                    </a:lnR>
                    <a:lnT>
                      <a:noFill/>
                    </a:lnT>
                    <a:lnB>
                      <a:noFill/>
                    </a:lnB>
                  </a:tcPr>
                </a:tc>
                <a:extLst>
                  <a:ext uri="{0D108BD9-81ED-4DB2-BD59-A6C34878D82A}">
                    <a16:rowId xmlns:a16="http://schemas.microsoft.com/office/drawing/2014/main" val="2232058877"/>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104.9</a:t>
                      </a:r>
                    </a:p>
                  </a:txBody>
                  <a:tcPr marL="6944" marR="6944" marT="6944" marB="0" anchor="ctr">
                    <a:lnL>
                      <a:noFill/>
                    </a:lnL>
                    <a:lnR>
                      <a:noFill/>
                    </a:lnR>
                    <a:lnT>
                      <a:noFill/>
                    </a:lnT>
                    <a:lnB>
                      <a:noFill/>
                    </a:lnB>
                    <a:solidFill>
                      <a:srgbClr val="7CC890"/>
                    </a:solidFill>
                  </a:tcPr>
                </a:tc>
                <a:tc>
                  <a:txBody>
                    <a:bodyPr/>
                    <a:lstStyle/>
                    <a:p>
                      <a:pPr algn="ctr" fontAlgn="b"/>
                      <a:r>
                        <a:rPr lang="en-IN" sz="1000" b="0" i="0" u="none" strike="noStrike">
                          <a:solidFill>
                            <a:srgbClr val="000000"/>
                          </a:solidFill>
                          <a:effectLst/>
                          <a:latin typeface="Calibri" panose="020F0502020204030204" pitchFamily="34" charset="0"/>
                        </a:rPr>
                        <a:t>5.6</a:t>
                      </a:r>
                    </a:p>
                  </a:txBody>
                  <a:tcPr marL="6944" marR="6944" marT="6944" marB="0" anchor="ctr">
                    <a:lnL>
                      <a:noFill/>
                    </a:lnL>
                    <a:lnR>
                      <a:noFill/>
                    </a:lnR>
                    <a:lnT>
                      <a:noFill/>
                    </a:lnT>
                    <a:lnB>
                      <a:noFill/>
                    </a:lnB>
                    <a:solidFill>
                      <a:srgbClr val="E0F1E7"/>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-11.2</a:t>
                      </a:r>
                    </a:p>
                  </a:txBody>
                  <a:tcPr marL="6944" marR="6944" marT="6944" marB="0" anchor="ctr">
                    <a:lnL>
                      <a:noFill/>
                    </a:lnL>
                    <a:lnR>
                      <a:noFill/>
                    </a:lnR>
                    <a:lnT>
                      <a:noFill/>
                    </a:lnT>
                    <a:lnB>
                      <a:noFill/>
                    </a:lnB>
                    <a:solidFill>
                      <a:srgbClr val="F0F8F5"/>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20.9</a:t>
                      </a:r>
                    </a:p>
                  </a:txBody>
                  <a:tcPr marL="6944" marR="6944" marT="6944" marB="0" anchor="ctr">
                    <a:lnL>
                      <a:noFill/>
                    </a:lnL>
                    <a:lnR>
                      <a:noFill/>
                    </a:lnR>
                    <a:lnT>
                      <a:noFill/>
                    </a:lnT>
                    <a:lnB>
                      <a:noFill/>
                    </a:lnB>
                  </a:tcPr>
                </a:tc>
                <a:extLst>
                  <a:ext uri="{0D108BD9-81ED-4DB2-BD59-A6C34878D82A}">
                    <a16:rowId xmlns:a16="http://schemas.microsoft.com/office/drawing/2014/main" val="1407021024"/>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105.2</a:t>
                      </a:r>
                    </a:p>
                  </a:txBody>
                  <a:tcPr marL="6944" marR="6944" marT="6944" marB="0" anchor="ctr">
                    <a:lnL>
                      <a:noFill/>
                    </a:lnL>
                    <a:lnR>
                      <a:noFill/>
                    </a:lnR>
                    <a:lnT>
                      <a:noFill/>
                    </a:lnT>
                    <a:lnB>
                      <a:noFill/>
                    </a:lnB>
                    <a:solidFill>
                      <a:srgbClr val="7BC890"/>
                    </a:solidFill>
                  </a:tcPr>
                </a:tc>
                <a:tc>
                  <a:txBody>
                    <a:bodyPr/>
                    <a:lstStyle/>
                    <a:p>
                      <a:pPr algn="ctr" fontAlgn="b"/>
                      <a:r>
                        <a:rPr lang="en-IN" sz="1000" b="0" i="0" u="none" strike="noStrike">
                          <a:solidFill>
                            <a:srgbClr val="000000"/>
                          </a:solidFill>
                          <a:effectLst/>
                          <a:latin typeface="Calibri" panose="020F0502020204030204" pitchFamily="34" charset="0"/>
                        </a:rPr>
                        <a:t>6.3</a:t>
                      </a:r>
                    </a:p>
                  </a:txBody>
                  <a:tcPr marL="6944" marR="6944" marT="6944" marB="0" anchor="ctr">
                    <a:lnL>
                      <a:noFill/>
                    </a:lnL>
                    <a:lnR>
                      <a:noFill/>
                    </a:lnR>
                    <a:lnT>
                      <a:noFill/>
                    </a:lnT>
                    <a:lnB>
                      <a:noFill/>
                    </a:lnB>
                    <a:solidFill>
                      <a:srgbClr val="DFF1E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-12.6</a:t>
                      </a:r>
                    </a:p>
                  </a:txBody>
                  <a:tcPr marL="6944" marR="6944" marT="6944" marB="0" anchor="ctr">
                    <a:lnL>
                      <a:noFill/>
                    </a:lnL>
                    <a:lnR>
                      <a:noFill/>
                    </a:lnR>
                    <a:lnT>
                      <a:noFill/>
                    </a:lnT>
                    <a:lnB>
                      <a:noFill/>
                    </a:lnB>
                    <a:solidFill>
                      <a:srgbClr val="F2F8F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14.8</a:t>
                      </a:r>
                    </a:p>
                  </a:txBody>
                  <a:tcPr marL="6944" marR="6944" marT="6944" marB="0" anchor="ctr">
                    <a:lnL>
                      <a:noFill/>
                    </a:lnL>
                    <a:lnR>
                      <a:noFill/>
                    </a:lnR>
                    <a:lnT>
                      <a:noFill/>
                    </a:lnT>
                    <a:lnB>
                      <a:noFill/>
                    </a:lnB>
                  </a:tcPr>
                </a:tc>
                <a:extLst>
                  <a:ext uri="{0D108BD9-81ED-4DB2-BD59-A6C34878D82A}">
                    <a16:rowId xmlns:a16="http://schemas.microsoft.com/office/drawing/2014/main" val="3115775719"/>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112.3</a:t>
                      </a:r>
                    </a:p>
                  </a:txBody>
                  <a:tcPr marL="6944" marR="6944" marT="6944" marB="0" anchor="ctr">
                    <a:lnL>
                      <a:noFill/>
                    </a:lnL>
                    <a:lnR>
                      <a:noFill/>
                    </a:lnR>
                    <a:lnT>
                      <a:noFill/>
                    </a:lnT>
                    <a:lnB>
                      <a:noFill/>
                    </a:lnB>
                    <a:solidFill>
                      <a:srgbClr val="74C58A"/>
                    </a:solidFill>
                  </a:tcPr>
                </a:tc>
                <a:tc>
                  <a:txBody>
                    <a:bodyPr/>
                    <a:lstStyle/>
                    <a:p>
                      <a:pPr algn="ctr" fontAlgn="b"/>
                      <a:r>
                        <a:rPr lang="en-IN" sz="1000" b="0" i="0" u="none" strike="noStrike">
                          <a:solidFill>
                            <a:srgbClr val="000000"/>
                          </a:solidFill>
                          <a:effectLst/>
                          <a:latin typeface="Calibri" panose="020F0502020204030204" pitchFamily="34" charset="0"/>
                        </a:rPr>
                        <a:t>7.2</a:t>
                      </a:r>
                    </a:p>
                  </a:txBody>
                  <a:tcPr marL="6944" marR="6944" marT="6944" marB="0" anchor="ctr">
                    <a:lnL>
                      <a:noFill/>
                    </a:lnL>
                    <a:lnR>
                      <a:noFill/>
                    </a:lnR>
                    <a:lnT>
                      <a:noFill/>
                    </a:lnT>
                    <a:lnB>
                      <a:noFill/>
                    </a:lnB>
                    <a:solidFill>
                      <a:srgbClr val="DEF0E5"/>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-1.7</a:t>
                      </a:r>
                    </a:p>
                  </a:txBody>
                  <a:tcPr marL="6944" marR="6944" marT="6944" marB="0" anchor="ctr">
                    <a:lnL>
                      <a:noFill/>
                    </a:lnL>
                    <a:lnR>
                      <a:noFill/>
                    </a:lnR>
                    <a:lnT>
                      <a:noFill/>
                    </a:lnT>
                    <a:lnB>
                      <a:noFill/>
                    </a:lnB>
                    <a:solidFill>
                      <a:srgbClr val="E7F4ED"/>
                    </a:solidFill>
                  </a:tcPr>
                </a:tc>
                <a:tc>
                  <a:txBody>
                    <a:bodyPr/>
                    <a:lstStyle/>
                    <a:p>
                      <a:pPr algn="ctr" fontAlgn="b"/>
                      <a:r>
                        <a:rPr lang="en-IN" sz="1000" b="0" i="0" u="none" strike="noStrike">
                          <a:solidFill>
                            <a:srgbClr val="000000"/>
                          </a:solidFill>
                          <a:effectLst/>
                          <a:latin typeface="Calibri" panose="020F0502020204030204" pitchFamily="34" charset="0"/>
                        </a:rPr>
                        <a:t>-14.5</a:t>
                      </a:r>
                    </a:p>
                  </a:txBody>
                  <a:tcPr marL="6944" marR="6944" marT="6944" marB="0" anchor="ctr">
                    <a:lnL>
                      <a:noFill/>
                    </a:lnL>
                    <a:lnR>
                      <a:noFill/>
                    </a:lnR>
                    <a:lnT>
                      <a:noFill/>
                    </a:lnT>
                    <a:lnB>
                      <a:noFill/>
                    </a:lnB>
                    <a:solidFill>
                      <a:srgbClr val="F4F9F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13.5</a:t>
                      </a:r>
                    </a:p>
                  </a:txBody>
                  <a:tcPr marL="6944" marR="6944" marT="6944" marB="0" anchor="ctr">
                    <a:lnL>
                      <a:noFill/>
                    </a:lnL>
                    <a:lnR>
                      <a:noFill/>
                    </a:lnR>
                    <a:lnT>
                      <a:noFill/>
                    </a:lnT>
                    <a:lnB>
                      <a:noFill/>
                    </a:lnB>
                  </a:tcPr>
                </a:tc>
                <a:extLst>
                  <a:ext uri="{0D108BD9-81ED-4DB2-BD59-A6C34878D82A}">
                    <a16:rowId xmlns:a16="http://schemas.microsoft.com/office/drawing/2014/main" val="1570590627"/>
                  </a:ext>
                </a:extLst>
              </a:tr>
              <a:tr h="163034">
                <a:tc>
                  <a:txBody>
                    <a:bodyPr/>
                    <a:lstStyle/>
                    <a:p>
                      <a:pPr algn="ctr" fontAlgn="b"/>
                      <a:r>
                        <a:rPr lang="en-IN" sz="1000" b="0" i="0" u="none" strike="noStrike">
                          <a:solidFill>
                            <a:srgbClr val="000000"/>
                          </a:solidFill>
                          <a:effectLst/>
                          <a:latin typeface="Calibri" panose="020F0502020204030204" pitchFamily="34" charset="0"/>
                        </a:rPr>
                        <a:t>2019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114.2</a:t>
                      </a:r>
                    </a:p>
                  </a:txBody>
                  <a:tcPr marL="6944" marR="6944" marT="6944" marB="0" anchor="ctr">
                    <a:lnL>
                      <a:noFill/>
                    </a:lnL>
                    <a:lnR>
                      <a:noFill/>
                    </a:lnR>
                    <a:lnT>
                      <a:noFill/>
                    </a:lnT>
                    <a:lnB>
                      <a:noFill/>
                    </a:lnB>
                    <a:solidFill>
                      <a:srgbClr val="72C488"/>
                    </a:solidFill>
                  </a:tcPr>
                </a:tc>
                <a:tc>
                  <a:txBody>
                    <a:bodyPr/>
                    <a:lstStyle/>
                    <a:p>
                      <a:pPr algn="ctr" fontAlgn="b"/>
                      <a:r>
                        <a:rPr lang="en-IN" sz="1000" b="0" i="0" u="none" strike="noStrike">
                          <a:solidFill>
                            <a:srgbClr val="000000"/>
                          </a:solidFill>
                          <a:effectLst/>
                          <a:latin typeface="Calibri" panose="020F0502020204030204" pitchFamily="34" charset="0"/>
                        </a:rPr>
                        <a:t>4.5</a:t>
                      </a:r>
                    </a:p>
                  </a:txBody>
                  <a:tcPr marL="6944" marR="6944" marT="6944" marB="0" anchor="ctr">
                    <a:lnL>
                      <a:noFill/>
                    </a:lnL>
                    <a:lnR>
                      <a:noFill/>
                    </a:lnR>
                    <a:lnT>
                      <a:noFill/>
                    </a:lnT>
                    <a:lnB>
                      <a:noFill/>
                    </a:lnB>
                    <a:solidFill>
                      <a:srgbClr val="E1F1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-1.3</a:t>
                      </a:r>
                    </a:p>
                  </a:txBody>
                  <a:tcPr marL="6944" marR="6944" marT="6944" marB="0" anchor="ctr">
                    <a:lnL>
                      <a:noFill/>
                    </a:lnL>
                    <a:lnR>
                      <a:noFill/>
                    </a:lnR>
                    <a:lnT>
                      <a:noFill/>
                    </a:lnT>
                    <a:lnB>
                      <a:noFill/>
                    </a:lnB>
                    <a:solidFill>
                      <a:srgbClr val="E7F4ED"/>
                    </a:solidFill>
                  </a:tcPr>
                </a:tc>
                <a:tc>
                  <a:txBody>
                    <a:bodyPr/>
                    <a:lstStyle/>
                    <a:p>
                      <a:pPr algn="ctr" fontAlgn="b"/>
                      <a:r>
                        <a:rPr lang="en-IN" sz="1000" b="0" i="0" u="none" strike="noStrike">
                          <a:solidFill>
                            <a:srgbClr val="000000"/>
                          </a:solidFill>
                          <a:effectLst/>
                          <a:latin typeface="Calibri" panose="020F0502020204030204" pitchFamily="34" charset="0"/>
                        </a:rPr>
                        <a:t>-9.0</a:t>
                      </a:r>
                    </a:p>
                  </a:txBody>
                  <a:tcPr marL="6944" marR="6944" marT="6944" marB="0" anchor="ctr">
                    <a:lnL>
                      <a:noFill/>
                    </a:lnL>
                    <a:lnR>
                      <a:noFill/>
                    </a:lnR>
                    <a:lnT>
                      <a:noFill/>
                    </a:lnT>
                    <a:lnB>
                      <a:noFill/>
                    </a:lnB>
                    <a:solidFill>
                      <a:srgbClr val="EEF7F3"/>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28.4</a:t>
                      </a:r>
                    </a:p>
                  </a:txBody>
                  <a:tcPr marL="6944" marR="6944" marT="6944" marB="0" anchor="ctr">
                    <a:lnL>
                      <a:noFill/>
                    </a:lnL>
                    <a:lnR>
                      <a:noFill/>
                    </a:lnR>
                    <a:lnT>
                      <a:noFill/>
                    </a:lnT>
                    <a:lnB>
                      <a:noFill/>
                    </a:lnB>
                  </a:tcPr>
                </a:tc>
                <a:extLst>
                  <a:ext uri="{0D108BD9-81ED-4DB2-BD59-A6C34878D82A}">
                    <a16:rowId xmlns:a16="http://schemas.microsoft.com/office/drawing/2014/main" val="213988855"/>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128.8</a:t>
                      </a:r>
                    </a:p>
                  </a:txBody>
                  <a:tcPr marL="6944" marR="6944" marT="6944" marB="0" anchor="ctr">
                    <a:lnL>
                      <a:noFill/>
                    </a:lnL>
                    <a:lnR>
                      <a:noFill/>
                    </a:lnR>
                    <a:lnT>
                      <a:noFill/>
                    </a:lnT>
                    <a:lnB>
                      <a:noFill/>
                    </a:lnB>
                    <a:solidFill>
                      <a:srgbClr val="63BE7B"/>
                    </a:solidFill>
                  </a:tcPr>
                </a:tc>
                <a:tc>
                  <a:txBody>
                    <a:bodyPr/>
                    <a:lstStyle/>
                    <a:p>
                      <a:pPr algn="ctr" fontAlgn="b"/>
                      <a:r>
                        <a:rPr lang="en-IN" sz="1000" b="0" i="0" u="none" strike="noStrike">
                          <a:solidFill>
                            <a:srgbClr val="000000"/>
                          </a:solidFill>
                          <a:effectLst/>
                          <a:latin typeface="Calibri" panose="020F0502020204030204" pitchFamily="34" charset="0"/>
                        </a:rPr>
                        <a:t>11.6</a:t>
                      </a:r>
                    </a:p>
                  </a:txBody>
                  <a:tcPr marL="6944" marR="6944" marT="6944" marB="0" anchor="ctr">
                    <a:lnL>
                      <a:noFill/>
                    </a:lnL>
                    <a:lnR>
                      <a:noFill/>
                    </a:lnR>
                    <a:lnT>
                      <a:noFill/>
                    </a:lnT>
                    <a:lnB>
                      <a:noFill/>
                    </a:lnB>
                    <a:solidFill>
                      <a:srgbClr val="DAEEE1"/>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-1.4</a:t>
                      </a:r>
                    </a:p>
                  </a:txBody>
                  <a:tcPr marL="6944" marR="6944" marT="6944" marB="0" anchor="ctr">
                    <a:lnL>
                      <a:noFill/>
                    </a:lnL>
                    <a:lnR>
                      <a:noFill/>
                    </a:lnR>
                    <a:lnT>
                      <a:noFill/>
                    </a:lnT>
                    <a:lnB>
                      <a:noFill/>
                    </a:lnB>
                    <a:solidFill>
                      <a:srgbClr val="E7F4ED"/>
                    </a:solidFill>
                  </a:tcPr>
                </a:tc>
                <a:tc>
                  <a:txBody>
                    <a:bodyPr/>
                    <a:lstStyle/>
                    <a:p>
                      <a:pPr algn="ctr" fontAlgn="b"/>
                      <a:r>
                        <a:rPr lang="en-IN" sz="1000" b="0" i="0" u="none" strike="noStrike">
                          <a:solidFill>
                            <a:srgbClr val="000000"/>
                          </a:solidFill>
                          <a:effectLst/>
                          <a:latin typeface="Calibri" panose="020F0502020204030204" pitchFamily="34" charset="0"/>
                        </a:rPr>
                        <a:t>-23.1</a:t>
                      </a:r>
                    </a:p>
                  </a:txBody>
                  <a:tcPr marL="6944" marR="6944" marT="6944" marB="0" anchor="ctr">
                    <a:lnL>
                      <a:noFill/>
                    </a:lnL>
                    <a:lnR>
                      <a:noFill/>
                    </a:lnR>
                    <a:lnT>
                      <a:noFill/>
                    </a:lnT>
                    <a:lnB>
                      <a:noFill/>
                    </a:lnB>
                    <a:solidFill>
                      <a:srgbClr val="FCFCFF"/>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9.5</a:t>
                      </a:r>
                    </a:p>
                  </a:txBody>
                  <a:tcPr marL="6944" marR="6944" marT="6944" marB="0" anchor="ctr">
                    <a:lnL>
                      <a:noFill/>
                    </a:lnL>
                    <a:lnR>
                      <a:noFill/>
                    </a:lnR>
                    <a:lnT>
                      <a:noFill/>
                    </a:lnT>
                    <a:lnB>
                      <a:noFill/>
                    </a:lnB>
                  </a:tcPr>
                </a:tc>
                <a:extLst>
                  <a:ext uri="{0D108BD9-81ED-4DB2-BD59-A6C34878D82A}">
                    <a16:rowId xmlns:a16="http://schemas.microsoft.com/office/drawing/2014/main" val="2793417017"/>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2</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120.7</a:t>
                      </a:r>
                    </a:p>
                  </a:txBody>
                  <a:tcPr marL="6944" marR="6944" marT="6944" marB="0" anchor="ctr">
                    <a:lnL>
                      <a:noFill/>
                    </a:lnL>
                    <a:lnR>
                      <a:noFill/>
                    </a:lnR>
                    <a:lnT>
                      <a:noFill/>
                    </a:lnT>
                    <a:lnB>
                      <a:noFill/>
                    </a:lnB>
                    <a:solidFill>
                      <a:srgbClr val="6CC283"/>
                    </a:solidFill>
                  </a:tcPr>
                </a:tc>
                <a:tc>
                  <a:txBody>
                    <a:bodyPr/>
                    <a:lstStyle/>
                    <a:p>
                      <a:pPr algn="ctr" fontAlgn="b"/>
                      <a:r>
                        <a:rPr lang="en-IN" sz="1000" b="0" i="0" u="none" strike="noStrike">
                          <a:solidFill>
                            <a:srgbClr val="000000"/>
                          </a:solidFill>
                          <a:effectLst/>
                          <a:latin typeface="Calibri" panose="020F0502020204030204" pitchFamily="34" charset="0"/>
                        </a:rPr>
                        <a:t>11.3</a:t>
                      </a:r>
                    </a:p>
                  </a:txBody>
                  <a:tcPr marL="6944" marR="6944" marT="6944" marB="0" anchor="ctr">
                    <a:lnL>
                      <a:noFill/>
                    </a:lnL>
                    <a:lnR>
                      <a:noFill/>
                    </a:lnR>
                    <a:lnT>
                      <a:noFill/>
                    </a:lnT>
                    <a:lnB>
                      <a:noFill/>
                    </a:lnB>
                    <a:solidFill>
                      <a:srgbClr val="DAEEE2"/>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-2.7</a:t>
                      </a:r>
                    </a:p>
                  </a:txBody>
                  <a:tcPr marL="6944" marR="6944" marT="6944" marB="0" anchor="ctr">
                    <a:lnL>
                      <a:noFill/>
                    </a:lnL>
                    <a:lnR>
                      <a:noFill/>
                    </a:lnR>
                    <a:lnT>
                      <a:noFill/>
                    </a:lnT>
                    <a:lnB>
                      <a:noFill/>
                    </a:lnB>
                    <a:solidFill>
                      <a:srgbClr val="E8F4EE"/>
                    </a:solidFill>
                  </a:tcPr>
                </a:tc>
                <a:tc>
                  <a:txBody>
                    <a:bodyPr/>
                    <a:lstStyle/>
                    <a:p>
                      <a:pPr algn="ctr" fontAlgn="b"/>
                      <a:r>
                        <a:rPr lang="en-IN" sz="1000" b="0" i="0" u="none" strike="noStrike">
                          <a:solidFill>
                            <a:srgbClr val="000000"/>
                          </a:solidFill>
                          <a:effectLst/>
                          <a:latin typeface="Calibri" panose="020F0502020204030204" pitchFamily="34" charset="0"/>
                        </a:rPr>
                        <a:t>-22.5</a:t>
                      </a:r>
                    </a:p>
                  </a:txBody>
                  <a:tcPr marL="6944" marR="6944" marT="6944" marB="0" anchor="ctr">
                    <a:lnL>
                      <a:noFill/>
                    </a:lnL>
                    <a:lnR>
                      <a:noFill/>
                    </a:lnR>
                    <a:lnT>
                      <a:noFill/>
                    </a:lnT>
                    <a:lnB>
                      <a:noFill/>
                    </a:lnB>
                    <a:solidFill>
                      <a:srgbClr val="FCFCFF"/>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8.9</a:t>
                      </a:r>
                    </a:p>
                  </a:txBody>
                  <a:tcPr marL="6944" marR="6944" marT="6944" marB="0" anchor="ctr">
                    <a:lnL>
                      <a:noFill/>
                    </a:lnL>
                    <a:lnR>
                      <a:noFill/>
                    </a:lnR>
                    <a:lnT>
                      <a:noFill/>
                    </a:lnT>
                    <a:lnB>
                      <a:noFill/>
                    </a:lnB>
                  </a:tcPr>
                </a:tc>
                <a:extLst>
                  <a:ext uri="{0D108BD9-81ED-4DB2-BD59-A6C34878D82A}">
                    <a16:rowId xmlns:a16="http://schemas.microsoft.com/office/drawing/2014/main" val="3579832943"/>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3</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99.6</a:t>
                      </a:r>
                    </a:p>
                  </a:txBody>
                  <a:tcPr marL="6944" marR="6944" marT="6944" marB="0" anchor="ctr">
                    <a:lnL>
                      <a:noFill/>
                    </a:lnL>
                    <a:lnR>
                      <a:noFill/>
                    </a:lnR>
                    <a:lnT>
                      <a:noFill/>
                    </a:lnT>
                    <a:lnB>
                      <a:noFill/>
                    </a:lnB>
                    <a:solidFill>
                      <a:srgbClr val="81CA95"/>
                    </a:solidFill>
                  </a:tcPr>
                </a:tc>
                <a:tc>
                  <a:txBody>
                    <a:bodyPr/>
                    <a:lstStyle/>
                    <a:p>
                      <a:pPr algn="ctr" fontAlgn="b"/>
                      <a:r>
                        <a:rPr lang="en-IN" sz="1000" b="0" i="0" u="none" strike="noStrike">
                          <a:solidFill>
                            <a:srgbClr val="000000"/>
                          </a:solidFill>
                          <a:effectLst/>
                          <a:latin typeface="Calibri" panose="020F0502020204030204" pitchFamily="34" charset="0"/>
                        </a:rPr>
                        <a:t>6.4</a:t>
                      </a:r>
                    </a:p>
                  </a:txBody>
                  <a:tcPr marL="6944" marR="6944" marT="6944" marB="0" anchor="ctr">
                    <a:lnL>
                      <a:noFill/>
                    </a:lnL>
                    <a:lnR>
                      <a:noFill/>
                    </a:lnR>
                    <a:lnT>
                      <a:noFill/>
                    </a:lnT>
                    <a:lnB>
                      <a:noFill/>
                    </a:lnB>
                    <a:solidFill>
                      <a:srgbClr val="DFF0E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-0.6</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-12.7</a:t>
                      </a:r>
                    </a:p>
                  </a:txBody>
                  <a:tcPr marL="6944" marR="6944" marT="6944" marB="0" anchor="ctr">
                    <a:lnL>
                      <a:noFill/>
                    </a:lnL>
                    <a:lnR>
                      <a:noFill/>
                    </a:lnR>
                    <a:lnT>
                      <a:noFill/>
                    </a:lnT>
                    <a:lnB>
                      <a:noFill/>
                    </a:lnB>
                    <a:solidFill>
                      <a:srgbClr val="F2F8F7"/>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17.1</a:t>
                      </a:r>
                    </a:p>
                  </a:txBody>
                  <a:tcPr marL="6944" marR="6944" marT="6944" marB="0" anchor="ctr">
                    <a:lnL>
                      <a:noFill/>
                    </a:lnL>
                    <a:lnR>
                      <a:noFill/>
                    </a:lnR>
                    <a:lnT>
                      <a:noFill/>
                    </a:lnT>
                    <a:lnB>
                      <a:noFill/>
                    </a:lnB>
                  </a:tcPr>
                </a:tc>
                <a:extLst>
                  <a:ext uri="{0D108BD9-81ED-4DB2-BD59-A6C34878D82A}">
                    <a16:rowId xmlns:a16="http://schemas.microsoft.com/office/drawing/2014/main" val="2469830614"/>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4</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98.2</a:t>
                      </a:r>
                    </a:p>
                  </a:txBody>
                  <a:tcPr marL="6944" marR="6944" marT="6944" marB="0" anchor="ctr">
                    <a:lnL>
                      <a:noFill/>
                    </a:lnL>
                    <a:lnR>
                      <a:noFill/>
                    </a:lnR>
                    <a:lnT>
                      <a:noFill/>
                    </a:lnT>
                    <a:lnB>
                      <a:noFill/>
                    </a:lnB>
                    <a:solidFill>
                      <a:srgbClr val="82CB96"/>
                    </a:solidFill>
                  </a:tcPr>
                </a:tc>
                <a:tc>
                  <a:txBody>
                    <a:bodyPr/>
                    <a:lstStyle/>
                    <a:p>
                      <a:pPr algn="ctr" fontAlgn="b"/>
                      <a:r>
                        <a:rPr lang="en-IN" sz="1000" b="0" i="0" u="none" strike="noStrike">
                          <a:solidFill>
                            <a:srgbClr val="000000"/>
                          </a:solidFill>
                          <a:effectLst/>
                          <a:latin typeface="Calibri" panose="020F0502020204030204" pitchFamily="34" charset="0"/>
                        </a:rPr>
                        <a:t>4.7</a:t>
                      </a:r>
                    </a:p>
                  </a:txBody>
                  <a:tcPr marL="6944" marR="6944" marT="6944" marB="0" anchor="ctr">
                    <a:lnL>
                      <a:noFill/>
                    </a:lnL>
                    <a:lnR>
                      <a:noFill/>
                    </a:lnR>
                    <a:lnT>
                      <a:noFill/>
                    </a:lnT>
                    <a:lnB>
                      <a:noFill/>
                    </a:lnB>
                    <a:solidFill>
                      <a:srgbClr val="E1F1E7"/>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-0.6</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-5.2</a:t>
                      </a:r>
                    </a:p>
                  </a:txBody>
                  <a:tcPr marL="6944" marR="6944" marT="6944" marB="0" anchor="ctr">
                    <a:lnL>
                      <a:noFill/>
                    </a:lnL>
                    <a:lnR>
                      <a:noFill/>
                    </a:lnR>
                    <a:lnT>
                      <a:noFill/>
                    </a:lnT>
                    <a:lnB>
                      <a:noFill/>
                    </a:lnB>
                    <a:solidFill>
                      <a:srgbClr val="EBF5F0"/>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19.5</a:t>
                      </a:r>
                    </a:p>
                  </a:txBody>
                  <a:tcPr marL="6944" marR="6944" marT="6944" marB="0" anchor="ctr">
                    <a:lnL>
                      <a:noFill/>
                    </a:lnL>
                    <a:lnR>
                      <a:noFill/>
                    </a:lnR>
                    <a:lnT>
                      <a:noFill/>
                    </a:lnT>
                    <a:lnB>
                      <a:noFill/>
                    </a:lnB>
                  </a:tcPr>
                </a:tc>
                <a:extLst>
                  <a:ext uri="{0D108BD9-81ED-4DB2-BD59-A6C34878D82A}">
                    <a16:rowId xmlns:a16="http://schemas.microsoft.com/office/drawing/2014/main" val="1950305576"/>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5</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96.6</a:t>
                      </a:r>
                    </a:p>
                  </a:txBody>
                  <a:tcPr marL="6944" marR="6944" marT="6944" marB="0" anchor="ctr">
                    <a:lnL>
                      <a:noFill/>
                    </a:lnL>
                    <a:lnR>
                      <a:noFill/>
                    </a:lnR>
                    <a:lnT>
                      <a:noFill/>
                    </a:lnT>
                    <a:lnB>
                      <a:noFill/>
                    </a:lnB>
                    <a:solidFill>
                      <a:srgbClr val="84CC97"/>
                    </a:solidFill>
                  </a:tcPr>
                </a:tc>
                <a:tc>
                  <a:txBody>
                    <a:bodyPr/>
                    <a:lstStyle/>
                    <a:p>
                      <a:pPr algn="ctr" fontAlgn="b"/>
                      <a:r>
                        <a:rPr lang="en-IN" sz="1000" b="0" i="0" u="none" strike="noStrike">
                          <a:solidFill>
                            <a:srgbClr val="000000"/>
                          </a:solidFill>
                          <a:effectLst/>
                          <a:latin typeface="Calibri" panose="020F0502020204030204" pitchFamily="34" charset="0"/>
                        </a:rPr>
                        <a:t>3.6</a:t>
                      </a:r>
                    </a:p>
                  </a:txBody>
                  <a:tcPr marL="6944" marR="6944" marT="6944" marB="0" anchor="ctr">
                    <a:lnL>
                      <a:noFill/>
                    </a:lnL>
                    <a:lnR>
                      <a:noFill/>
                    </a:lnR>
                    <a:lnT>
                      <a:noFill/>
                    </a:lnT>
                    <a:lnB>
                      <a:noFill/>
                    </a:lnB>
                    <a:solidFill>
                      <a:srgbClr val="E2F2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-0.7</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-0.2</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33.0</a:t>
                      </a:r>
                    </a:p>
                  </a:txBody>
                  <a:tcPr marL="6944" marR="6944" marT="6944" marB="0" anchor="ctr">
                    <a:lnL>
                      <a:noFill/>
                    </a:lnL>
                    <a:lnR>
                      <a:noFill/>
                    </a:lnR>
                    <a:lnT>
                      <a:noFill/>
                    </a:lnT>
                    <a:lnB>
                      <a:noFill/>
                    </a:lnB>
                  </a:tcPr>
                </a:tc>
                <a:extLst>
                  <a:ext uri="{0D108BD9-81ED-4DB2-BD59-A6C34878D82A}">
                    <a16:rowId xmlns:a16="http://schemas.microsoft.com/office/drawing/2014/main" val="3232764740"/>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6</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94.1</a:t>
                      </a:r>
                    </a:p>
                  </a:txBody>
                  <a:tcPr marL="6944" marR="6944" marT="6944" marB="0" anchor="ctr">
                    <a:lnL>
                      <a:noFill/>
                    </a:lnL>
                    <a:lnR>
                      <a:noFill/>
                    </a:lnR>
                    <a:lnT>
                      <a:noFill/>
                    </a:lnT>
                    <a:lnB>
                      <a:noFill/>
                    </a:lnB>
                    <a:solidFill>
                      <a:srgbClr val="86CD9A"/>
                    </a:solidFill>
                  </a:tcPr>
                </a:tc>
                <a:tc>
                  <a:txBody>
                    <a:bodyPr/>
                    <a:lstStyle/>
                    <a:p>
                      <a:pPr algn="ctr" fontAlgn="b"/>
                      <a:r>
                        <a:rPr lang="en-IN" sz="1000" b="0" i="0" u="none" strike="noStrike">
                          <a:solidFill>
                            <a:srgbClr val="000000"/>
                          </a:solidFill>
                          <a:effectLst/>
                          <a:latin typeface="Calibri" panose="020F0502020204030204" pitchFamily="34" charset="0"/>
                        </a:rPr>
                        <a:t>2.6</a:t>
                      </a:r>
                    </a:p>
                  </a:txBody>
                  <a:tcPr marL="6944" marR="6944" marT="6944" marB="0" anchor="ctr">
                    <a:lnL>
                      <a:noFill/>
                    </a:lnL>
                    <a:lnR>
                      <a:noFill/>
                    </a:lnR>
                    <a:lnT>
                      <a:noFill/>
                    </a:lnT>
                    <a:lnB>
                      <a:noFill/>
                    </a:lnB>
                    <a:solidFill>
                      <a:srgbClr val="E3F2E9"/>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-0.6</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-0.1</a:t>
                      </a:r>
                    </a:p>
                  </a:txBody>
                  <a:tcPr marL="6944" marR="6944" marT="6944" marB="0" anchor="ctr">
                    <a:lnL>
                      <a:noFill/>
                    </a:lnL>
                    <a:lnR>
                      <a:noFill/>
                    </a:lnR>
                    <a:lnT>
                      <a:noFill/>
                    </a:lnT>
                    <a:lnB>
                      <a:noFill/>
                    </a:lnB>
                    <a:solidFill>
                      <a:srgbClr val="E5F3EC"/>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34.6</a:t>
                      </a:r>
                    </a:p>
                  </a:txBody>
                  <a:tcPr marL="6944" marR="6944" marT="6944" marB="0" anchor="ctr">
                    <a:lnL>
                      <a:noFill/>
                    </a:lnL>
                    <a:lnR>
                      <a:noFill/>
                    </a:lnR>
                    <a:lnT>
                      <a:noFill/>
                    </a:lnT>
                    <a:lnB>
                      <a:noFill/>
                    </a:lnB>
                  </a:tcPr>
                </a:tc>
                <a:extLst>
                  <a:ext uri="{0D108BD9-81ED-4DB2-BD59-A6C34878D82A}">
                    <a16:rowId xmlns:a16="http://schemas.microsoft.com/office/drawing/2014/main" val="3971860656"/>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7</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90.3</a:t>
                      </a:r>
                    </a:p>
                  </a:txBody>
                  <a:tcPr marL="6944" marR="6944" marT="6944" marB="0" anchor="ctr">
                    <a:lnL>
                      <a:noFill/>
                    </a:lnL>
                    <a:lnR>
                      <a:noFill/>
                    </a:lnR>
                    <a:lnT>
                      <a:noFill/>
                    </a:lnT>
                    <a:lnB>
                      <a:noFill/>
                    </a:lnB>
                    <a:solidFill>
                      <a:srgbClr val="8ACE9D"/>
                    </a:solidFill>
                  </a:tcPr>
                </a:tc>
                <a:tc>
                  <a:txBody>
                    <a:bodyPr/>
                    <a:lstStyle/>
                    <a:p>
                      <a:pPr algn="ctr" fontAlgn="b"/>
                      <a:r>
                        <a:rPr lang="en-IN" sz="1000" b="0" i="0" u="none" strike="noStrike">
                          <a:solidFill>
                            <a:srgbClr val="000000"/>
                          </a:solidFill>
                          <a:effectLst/>
                          <a:latin typeface="Calibri" panose="020F0502020204030204" pitchFamily="34" charset="0"/>
                        </a:rPr>
                        <a:t>3.6</a:t>
                      </a:r>
                    </a:p>
                  </a:txBody>
                  <a:tcPr marL="6944" marR="6944" marT="6944" marB="0" anchor="ctr">
                    <a:lnL>
                      <a:noFill/>
                    </a:lnL>
                    <a:lnR>
                      <a:noFill/>
                    </a:lnR>
                    <a:lnT>
                      <a:noFill/>
                    </a:lnT>
                    <a:lnB>
                      <a:noFill/>
                    </a:lnB>
                    <a:solidFill>
                      <a:srgbClr val="E2F2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-0.4</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24.3</a:t>
                      </a:r>
                    </a:p>
                  </a:txBody>
                  <a:tcPr marL="6944" marR="6944" marT="6944" marB="0" anchor="ctr">
                    <a:lnL>
                      <a:noFill/>
                    </a:lnL>
                    <a:lnR>
                      <a:noFill/>
                    </a:lnR>
                    <a:lnT>
                      <a:noFill/>
                    </a:lnT>
                    <a:lnB>
                      <a:noFill/>
                    </a:lnB>
                  </a:tcPr>
                </a:tc>
                <a:extLst>
                  <a:ext uri="{0D108BD9-81ED-4DB2-BD59-A6C34878D82A}">
                    <a16:rowId xmlns:a16="http://schemas.microsoft.com/office/drawing/2014/main" val="1438624557"/>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8</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102.9</a:t>
                      </a:r>
                    </a:p>
                  </a:txBody>
                  <a:tcPr marL="6944" marR="6944" marT="6944" marB="0" anchor="ctr">
                    <a:lnL>
                      <a:noFill/>
                    </a:lnL>
                    <a:lnR>
                      <a:noFill/>
                    </a:lnR>
                    <a:lnT>
                      <a:noFill/>
                    </a:lnT>
                    <a:lnB>
                      <a:noFill/>
                    </a:lnB>
                    <a:solidFill>
                      <a:srgbClr val="7EC992"/>
                    </a:solidFill>
                  </a:tcPr>
                </a:tc>
                <a:tc>
                  <a:txBody>
                    <a:bodyPr/>
                    <a:lstStyle/>
                    <a:p>
                      <a:pPr algn="ctr" fontAlgn="b"/>
                      <a:r>
                        <a:rPr lang="en-IN" sz="1000" b="0" i="0" u="none" strike="noStrike">
                          <a:solidFill>
                            <a:srgbClr val="000000"/>
                          </a:solidFill>
                          <a:effectLst/>
                          <a:latin typeface="Calibri" panose="020F0502020204030204" pitchFamily="34" charset="0"/>
                        </a:rPr>
                        <a:t>4.5</a:t>
                      </a:r>
                    </a:p>
                  </a:txBody>
                  <a:tcPr marL="6944" marR="6944" marT="6944" marB="0" anchor="ctr">
                    <a:lnL>
                      <a:noFill/>
                    </a:lnL>
                    <a:lnR>
                      <a:noFill/>
                    </a:lnR>
                    <a:lnT>
                      <a:noFill/>
                    </a:lnT>
                    <a:lnB>
                      <a:noFill/>
                    </a:lnB>
                    <a:solidFill>
                      <a:srgbClr val="E1F1E8"/>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-0.4</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a:solidFill>
                            <a:srgbClr val="000000"/>
                          </a:solidFill>
                          <a:effectLst/>
                          <a:latin typeface="Calibri" panose="020F0502020204030204" pitchFamily="34" charset="0"/>
                        </a:rPr>
                        <a:t>28.2</a:t>
                      </a:r>
                    </a:p>
                  </a:txBody>
                  <a:tcPr marL="6944" marR="6944" marT="6944" marB="0" anchor="ctr">
                    <a:lnL>
                      <a:noFill/>
                    </a:lnL>
                    <a:lnR>
                      <a:noFill/>
                    </a:lnR>
                    <a:lnT>
                      <a:noFill/>
                    </a:lnT>
                    <a:lnB>
                      <a:noFill/>
                    </a:lnB>
                  </a:tcPr>
                </a:tc>
                <a:extLst>
                  <a:ext uri="{0D108BD9-81ED-4DB2-BD59-A6C34878D82A}">
                    <a16:rowId xmlns:a16="http://schemas.microsoft.com/office/drawing/2014/main" val="3946326234"/>
                  </a:ext>
                </a:extLst>
              </a:tr>
              <a:tr h="163034">
                <a:tc>
                  <a:txBody>
                    <a:bodyPr/>
                    <a:lstStyle/>
                    <a:p>
                      <a:pPr algn="ctr" fontAlgn="b"/>
                      <a:r>
                        <a:rPr lang="en-IN" sz="1000" b="0" i="0" u="none" strike="noStrike">
                          <a:solidFill>
                            <a:srgbClr val="000000"/>
                          </a:solidFill>
                          <a:effectLst/>
                          <a:latin typeface="Calibri" panose="020F0502020204030204" pitchFamily="34" charset="0"/>
                        </a:rPr>
                        <a:t>2020</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9</a:t>
                      </a:r>
                    </a:p>
                  </a:txBody>
                  <a:tcPr marL="6944" marR="6944" marT="6944" marB="0" anchor="ctr">
                    <a:lnL>
                      <a:noFill/>
                    </a:lnL>
                    <a:lnR>
                      <a:noFill/>
                    </a:lnR>
                    <a:lnT>
                      <a:noFill/>
                    </a:lnT>
                    <a:lnB>
                      <a:noFill/>
                    </a:lnB>
                  </a:tcPr>
                </a:tc>
                <a:tc>
                  <a:txBody>
                    <a:bodyPr/>
                    <a:lstStyle/>
                    <a:p>
                      <a:pPr algn="ctr" fontAlgn="b"/>
                      <a:r>
                        <a:rPr lang="en-IN" sz="1000" b="0" i="0" u="none" strike="noStrike">
                          <a:solidFill>
                            <a:srgbClr val="000000"/>
                          </a:solidFill>
                          <a:effectLst/>
                          <a:latin typeface="Calibri" panose="020F0502020204030204" pitchFamily="34" charset="0"/>
                        </a:rPr>
                        <a:t>100.7</a:t>
                      </a:r>
                    </a:p>
                  </a:txBody>
                  <a:tcPr marL="6944" marR="6944" marT="6944" marB="0" anchor="ctr">
                    <a:lnL>
                      <a:noFill/>
                    </a:lnL>
                    <a:lnR>
                      <a:noFill/>
                    </a:lnR>
                    <a:lnT>
                      <a:noFill/>
                    </a:lnT>
                    <a:lnB>
                      <a:noFill/>
                    </a:lnB>
                    <a:solidFill>
                      <a:srgbClr val="80CA94"/>
                    </a:solidFill>
                  </a:tcPr>
                </a:tc>
                <a:tc>
                  <a:txBody>
                    <a:bodyPr/>
                    <a:lstStyle/>
                    <a:p>
                      <a:pPr algn="ctr" fontAlgn="b"/>
                      <a:r>
                        <a:rPr lang="en-IN" sz="1000" b="0" i="0" u="none" strike="noStrike" dirty="0">
                          <a:solidFill>
                            <a:srgbClr val="000000"/>
                          </a:solidFill>
                          <a:effectLst/>
                          <a:latin typeface="Calibri" panose="020F0502020204030204" pitchFamily="34" charset="0"/>
                        </a:rPr>
                        <a:t>6.0</a:t>
                      </a:r>
                    </a:p>
                  </a:txBody>
                  <a:tcPr marL="6944" marR="6944" marT="6944" marB="0" anchor="ctr">
                    <a:lnL>
                      <a:noFill/>
                    </a:lnL>
                    <a:lnR>
                      <a:noFill/>
                    </a:lnR>
                    <a:lnT>
                      <a:noFill/>
                    </a:lnT>
                    <a:lnB>
                      <a:noFill/>
                    </a:lnB>
                    <a:solidFill>
                      <a:srgbClr val="DFF1E6"/>
                    </a:solidFill>
                  </a:tcPr>
                </a:tc>
                <a:tc>
                  <a:txBody>
                    <a:bodyPr/>
                    <a:lstStyle/>
                    <a:p>
                      <a:pPr algn="ctr" fontAlgn="b"/>
                      <a:r>
                        <a:rPr lang="en-IN" sz="1000" b="0" i="0" u="none" strike="noStrike">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-0.7</a:t>
                      </a:r>
                    </a:p>
                  </a:txBody>
                  <a:tcPr marL="6944" marR="6944" marT="6944" marB="0" anchor="ctr">
                    <a:lnL>
                      <a:noFill/>
                    </a:lnL>
                    <a:lnR>
                      <a:noFill/>
                    </a:lnR>
                    <a:lnT>
                      <a:noFill/>
                    </a:lnT>
                    <a:lnB>
                      <a:noFill/>
                    </a:lnB>
                    <a:solidFill>
                      <a:srgbClr val="E6F3EC"/>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0.0</a:t>
                      </a:r>
                    </a:p>
                  </a:txBody>
                  <a:tcPr marL="6944" marR="6944" marT="6944" marB="0" anchor="ctr">
                    <a:lnL>
                      <a:noFill/>
                    </a:lnL>
                    <a:lnR>
                      <a:noFill/>
                    </a:lnR>
                    <a:lnT>
                      <a:noFill/>
                    </a:lnT>
                    <a:lnB>
                      <a:noFill/>
                    </a:lnB>
                    <a:solidFill>
                      <a:srgbClr val="E5F3EB"/>
                    </a:solidFill>
                  </a:tcPr>
                </a:tc>
                <a:tc>
                  <a:txBody>
                    <a:bodyPr/>
                    <a:lstStyle/>
                    <a:p>
                      <a:pPr algn="ctr" fontAlgn="b"/>
                      <a:r>
                        <a:rPr lang="en-IN" sz="1000" b="0" i="0" u="none" strike="noStrike" dirty="0">
                          <a:solidFill>
                            <a:srgbClr val="000000"/>
                          </a:solidFill>
                          <a:effectLst/>
                          <a:latin typeface="Calibri" panose="020F0502020204030204" pitchFamily="34" charset="0"/>
                        </a:rPr>
                        <a:t>16.7</a:t>
                      </a:r>
                    </a:p>
                  </a:txBody>
                  <a:tcPr marL="6944" marR="6944" marT="6944" marB="0" anchor="ctr">
                    <a:lnL>
                      <a:noFill/>
                    </a:lnL>
                    <a:lnR>
                      <a:noFill/>
                    </a:lnR>
                    <a:lnT>
                      <a:noFill/>
                    </a:lnT>
                    <a:lnB>
                      <a:noFill/>
                    </a:lnB>
                  </a:tcPr>
                </a:tc>
                <a:extLst>
                  <a:ext uri="{0D108BD9-81ED-4DB2-BD59-A6C34878D82A}">
                    <a16:rowId xmlns:a16="http://schemas.microsoft.com/office/drawing/2014/main" val="1761635220"/>
                  </a:ext>
                </a:extLst>
              </a:tr>
            </a:tbl>
          </a:graphicData>
        </a:graphic>
      </p:graphicFrame>
      <p:sp>
        <p:nvSpPr>
          <p:cNvPr id="13" name="Text Placeholder 3">
            <a:extLst>
              <a:ext uri="{FF2B5EF4-FFF2-40B4-BE49-F238E27FC236}">
                <a16:creationId xmlns:a16="http://schemas.microsoft.com/office/drawing/2014/main" id="{A80423DC-82BF-519E-650E-3BBF696FFE5E}"/>
              </a:ext>
            </a:extLst>
          </p:cNvPr>
          <p:cNvSpPr txBox="1">
            <a:spLocks/>
          </p:cNvSpPr>
          <p:nvPr/>
        </p:nvSpPr>
        <p:spPr>
          <a:xfrm>
            <a:off x="527051" y="833667"/>
            <a:ext cx="5169600" cy="347200"/>
          </a:xfrm>
          <a:prstGeom prst="rect">
            <a:avLst/>
          </a:prstGeom>
        </p:spPr>
        <p:txBody>
          <a:bodyPr vert="horz" lIns="0" tIns="0" rIns="0" bIns="0" rtlCol="0">
            <a:noAutofit/>
          </a:bodyPr>
          <a:lstStyle>
            <a:lvl1pPr marL="0" marR="0" indent="0" algn="l" defTabSz="914423" rtl="0" eaLnBrk="1" latinLnBrk="0" hangingPunct="1">
              <a:lnSpc>
                <a:spcPct val="100000"/>
              </a:lnSpc>
              <a:spcBef>
                <a:spcPts val="0"/>
              </a:spcBef>
              <a:spcAft>
                <a:spcPts val="0"/>
              </a:spcAft>
              <a:buClr>
                <a:schemeClr val="accent1"/>
              </a:buClr>
              <a:buSzPts val="1200"/>
              <a:buFont typeface="Arial"/>
              <a:buNone/>
              <a:tabLst/>
              <a:defRPr lang="en-US" sz="1400" b="1" i="0" u="none" strike="noStrike" kern="1200"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2pPr>
            <a:lvl3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3pPr>
            <a:lvl4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4pPr>
            <a:lvl5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US" sz="800" b="0" i="0" u="none" strike="noStrike" kern="1200" cap="none" dirty="0">
                <a:solidFill>
                  <a:schemeClr val="tx1"/>
                </a:solidFill>
                <a:latin typeface="+mn-lt"/>
                <a:ea typeface="Arial"/>
                <a:cs typeface="Arial"/>
                <a:sym typeface="Arial"/>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IN" sz="2000" dirty="0"/>
              <a:t>PPG 19 Retailer 0:</a:t>
            </a:r>
          </a:p>
        </p:txBody>
      </p:sp>
      <p:sp>
        <p:nvSpPr>
          <p:cNvPr id="14" name="Rectangle: Rounded Corners 13">
            <a:extLst>
              <a:ext uri="{FF2B5EF4-FFF2-40B4-BE49-F238E27FC236}">
                <a16:creationId xmlns:a16="http://schemas.microsoft.com/office/drawing/2014/main" id="{C9BDE30B-7ECA-14A6-87FC-0B21329CA6A6}"/>
              </a:ext>
            </a:extLst>
          </p:cNvPr>
          <p:cNvSpPr/>
          <p:nvPr/>
        </p:nvSpPr>
        <p:spPr>
          <a:xfrm>
            <a:off x="9574212" y="1253334"/>
            <a:ext cx="2507007" cy="347898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03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769" name="Text Placeholder 768">
            <a:extLst>
              <a:ext uri="{FF2B5EF4-FFF2-40B4-BE49-F238E27FC236}">
                <a16:creationId xmlns:a16="http://schemas.microsoft.com/office/drawing/2014/main" id="{B9E89BB5-E82C-AE44-B17A-1EBEB13E254D}"/>
              </a:ext>
            </a:extLst>
          </p:cNvPr>
          <p:cNvSpPr>
            <a:spLocks noGrp="1"/>
          </p:cNvSpPr>
          <p:nvPr>
            <p:ph type="body" sz="quarter" idx="169"/>
          </p:nvPr>
        </p:nvSpPr>
        <p:spPr/>
        <p:txBody>
          <a:bodyPr/>
          <a:lstStyle/>
          <a:p>
            <a:pPr>
              <a:spcAft>
                <a:spcPts val="3200"/>
              </a:spcAft>
            </a:pPr>
            <a:r>
              <a:rPr lang="en-US" dirty="0"/>
              <a:t>01</a:t>
            </a:r>
          </a:p>
          <a:p>
            <a:pPr>
              <a:spcAft>
                <a:spcPts val="3200"/>
              </a:spcAft>
            </a:pPr>
            <a:r>
              <a:rPr lang="en-US" dirty="0"/>
              <a:t>02</a:t>
            </a:r>
          </a:p>
          <a:p>
            <a:pPr>
              <a:spcAft>
                <a:spcPts val="3200"/>
              </a:spcAft>
            </a:pPr>
            <a:r>
              <a:rPr lang="en-US" dirty="0"/>
              <a:t>03</a:t>
            </a:r>
          </a:p>
          <a:p>
            <a:pPr>
              <a:spcAft>
                <a:spcPts val="3200"/>
              </a:spcAft>
            </a:pPr>
            <a:r>
              <a:rPr lang="en-US" dirty="0"/>
              <a:t>04</a:t>
            </a:r>
          </a:p>
          <a:p>
            <a:pPr>
              <a:spcAft>
                <a:spcPts val="3200"/>
              </a:spcAft>
            </a:pPr>
            <a:r>
              <a:rPr lang="en-US" dirty="0"/>
              <a:t>05</a:t>
            </a:r>
          </a:p>
          <a:p>
            <a:pPr>
              <a:spcAft>
                <a:spcPts val="3200"/>
              </a:spcAft>
            </a:pPr>
            <a:r>
              <a:rPr lang="en-US" dirty="0"/>
              <a:t>06</a:t>
            </a:r>
          </a:p>
          <a:p>
            <a:pPr>
              <a:spcAft>
                <a:spcPts val="3200"/>
              </a:spcAft>
            </a:pPr>
            <a:r>
              <a:rPr lang="en-US" dirty="0"/>
              <a:t>07</a:t>
            </a:r>
          </a:p>
          <a:p>
            <a:pPr>
              <a:spcAft>
                <a:spcPts val="3200"/>
              </a:spcAft>
            </a:pPr>
            <a:r>
              <a:rPr lang="en-US" dirty="0"/>
              <a:t>08</a:t>
            </a:r>
          </a:p>
        </p:txBody>
      </p:sp>
      <p:sp>
        <p:nvSpPr>
          <p:cNvPr id="771" name="Text Placeholder 770">
            <a:extLst>
              <a:ext uri="{FF2B5EF4-FFF2-40B4-BE49-F238E27FC236}">
                <a16:creationId xmlns:a16="http://schemas.microsoft.com/office/drawing/2014/main" id="{52B6799E-3FAD-C149-8F93-690618C25B49}"/>
              </a:ext>
            </a:extLst>
          </p:cNvPr>
          <p:cNvSpPr>
            <a:spLocks noGrp="1"/>
          </p:cNvSpPr>
          <p:nvPr>
            <p:ph type="body" sz="quarter" idx="170"/>
          </p:nvPr>
        </p:nvSpPr>
        <p:spPr/>
        <p:txBody>
          <a:bodyPr/>
          <a:lstStyle/>
          <a:p>
            <a:pPr>
              <a:spcAft>
                <a:spcPts val="3200"/>
              </a:spcAft>
            </a:pPr>
            <a:r>
              <a:rPr lang="en-US" dirty="0"/>
              <a:t>｜</a:t>
            </a:r>
          </a:p>
          <a:p>
            <a:pPr>
              <a:spcAft>
                <a:spcPts val="3200"/>
              </a:spcAft>
            </a:pPr>
            <a:r>
              <a:rPr lang="en-US" dirty="0"/>
              <a:t>｜</a:t>
            </a:r>
          </a:p>
          <a:p>
            <a:pPr>
              <a:spcAft>
                <a:spcPts val="3200"/>
              </a:spcAft>
            </a:pPr>
            <a:r>
              <a:rPr lang="en-US" dirty="0"/>
              <a:t>｜</a:t>
            </a:r>
          </a:p>
          <a:p>
            <a:pPr>
              <a:spcAft>
                <a:spcPts val="3200"/>
              </a:spcAft>
            </a:pPr>
            <a:r>
              <a:rPr lang="en-US" dirty="0"/>
              <a:t>｜</a:t>
            </a:r>
          </a:p>
          <a:p>
            <a:pPr>
              <a:spcAft>
                <a:spcPts val="3200"/>
              </a:spcAft>
            </a:pPr>
            <a:r>
              <a:rPr lang="en-US" dirty="0"/>
              <a:t>｜</a:t>
            </a:r>
          </a:p>
          <a:p>
            <a:pPr>
              <a:spcAft>
                <a:spcPts val="3200"/>
              </a:spcAft>
            </a:pPr>
            <a:r>
              <a:rPr lang="en-US" dirty="0"/>
              <a:t>｜</a:t>
            </a:r>
          </a:p>
          <a:p>
            <a:r>
              <a:rPr lang="en-US" dirty="0"/>
              <a:t>｜</a:t>
            </a:r>
          </a:p>
          <a:p>
            <a:r>
              <a:rPr lang="en-US" dirty="0"/>
              <a:t>｜</a:t>
            </a:r>
          </a:p>
          <a:p>
            <a:pPr>
              <a:spcAft>
                <a:spcPts val="3200"/>
              </a:spcAft>
            </a:pPr>
            <a:endParaRPr lang="en-US" dirty="0"/>
          </a:p>
        </p:txBody>
      </p:sp>
      <p:sp>
        <p:nvSpPr>
          <p:cNvPr id="847" name="Text Placeholder 846">
            <a:extLst>
              <a:ext uri="{FF2B5EF4-FFF2-40B4-BE49-F238E27FC236}">
                <a16:creationId xmlns:a16="http://schemas.microsoft.com/office/drawing/2014/main" id="{DEF8098C-1BD6-0E7C-91C6-8F8374E33116}"/>
              </a:ext>
            </a:extLst>
          </p:cNvPr>
          <p:cNvSpPr>
            <a:spLocks noGrp="1"/>
          </p:cNvSpPr>
          <p:nvPr>
            <p:ph type="body" sz="quarter" idx="171"/>
          </p:nvPr>
        </p:nvSpPr>
        <p:spPr>
          <a:xfrm>
            <a:off x="1184105" y="1378267"/>
            <a:ext cx="10330564" cy="5116616"/>
          </a:xfrm>
        </p:spPr>
        <p:txBody>
          <a:bodyPr/>
          <a:lstStyle/>
          <a:p>
            <a:pPr>
              <a:spcAft>
                <a:spcPts val="3200"/>
              </a:spcAft>
            </a:pPr>
            <a:r>
              <a:rPr lang="en-US" dirty="0"/>
              <a:t> Objective</a:t>
            </a:r>
          </a:p>
          <a:p>
            <a:pPr>
              <a:spcAft>
                <a:spcPts val="3200"/>
              </a:spcAft>
            </a:pPr>
            <a:r>
              <a:rPr lang="en-US" dirty="0"/>
              <a:t>Data Exploration</a:t>
            </a:r>
          </a:p>
          <a:p>
            <a:pPr>
              <a:spcAft>
                <a:spcPts val="3200"/>
              </a:spcAft>
            </a:pPr>
            <a:r>
              <a:rPr lang="en-US" dirty="0"/>
              <a:t>Data Preprocessing </a:t>
            </a:r>
          </a:p>
          <a:p>
            <a:pPr>
              <a:spcAft>
                <a:spcPts val="3200"/>
              </a:spcAft>
            </a:pPr>
            <a:r>
              <a:rPr lang="en-US" dirty="0"/>
              <a:t>Exploratory Data Analysis</a:t>
            </a:r>
          </a:p>
          <a:p>
            <a:pPr>
              <a:spcAft>
                <a:spcPts val="3200"/>
              </a:spcAft>
            </a:pPr>
            <a:r>
              <a:rPr lang="en-US" dirty="0"/>
              <a:t>Hypothesis</a:t>
            </a:r>
          </a:p>
          <a:p>
            <a:pPr>
              <a:spcAft>
                <a:spcPts val="3200"/>
              </a:spcAft>
            </a:pPr>
            <a:r>
              <a:rPr lang="en-US" dirty="0"/>
              <a:t>Feature Engineering &amp; Model Building</a:t>
            </a:r>
          </a:p>
          <a:p>
            <a:pPr>
              <a:spcAft>
                <a:spcPts val="3200"/>
              </a:spcAft>
            </a:pPr>
            <a:r>
              <a:rPr lang="en-US" dirty="0"/>
              <a:t>Model Results</a:t>
            </a:r>
          </a:p>
          <a:p>
            <a:pPr>
              <a:spcAft>
                <a:spcPts val="3200"/>
              </a:spcAft>
            </a:pPr>
            <a:r>
              <a:rPr lang="en-US" dirty="0"/>
              <a:t>Conclusion</a:t>
            </a:r>
          </a:p>
          <a:p>
            <a:pPr>
              <a:spcAft>
                <a:spcPts val="3200"/>
              </a:spcAft>
            </a:pPr>
            <a:endParaRPr lang="en-US" dirty="0"/>
          </a:p>
          <a:p>
            <a:pPr>
              <a:spcAft>
                <a:spcPts val="3200"/>
              </a:spcAft>
            </a:pPr>
            <a:endParaRPr lang="en-US" dirty="0"/>
          </a:p>
          <a:p>
            <a:pPr>
              <a:spcAft>
                <a:spcPts val="3200"/>
              </a:spcAft>
            </a:pPr>
            <a:r>
              <a:rPr lang="en-US" dirty="0"/>
              <a:t>Model Results</a:t>
            </a:r>
          </a:p>
        </p:txBody>
      </p:sp>
      <p:sp>
        <p:nvSpPr>
          <p:cNvPr id="906" name="Text Placeholder 905">
            <a:extLst>
              <a:ext uri="{FF2B5EF4-FFF2-40B4-BE49-F238E27FC236}">
                <a16:creationId xmlns:a16="http://schemas.microsoft.com/office/drawing/2014/main" id="{72563F0B-FD0E-939D-CA39-3106DF9CE65B}"/>
              </a:ext>
            </a:extLst>
          </p:cNvPr>
          <p:cNvSpPr>
            <a:spLocks noGrp="1"/>
          </p:cNvSpPr>
          <p:nvPr>
            <p:ph type="body" sz="quarter" idx="199"/>
          </p:nvPr>
        </p:nvSpPr>
        <p:spPr/>
        <p:txBody>
          <a:bodyPr/>
          <a:lstStyle/>
          <a:p>
            <a:pPr algn="ctr"/>
            <a:r>
              <a:rPr lang="en-US" dirty="0"/>
              <a:t>Approach</a:t>
            </a:r>
          </a:p>
        </p:txBody>
      </p:sp>
    </p:spTree>
    <p:extLst>
      <p:ext uri="{BB962C8B-B14F-4D97-AF65-F5344CB8AC3E}">
        <p14:creationId xmlns:p14="http://schemas.microsoft.com/office/powerpoint/2010/main" val="62743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9722224" y="2482943"/>
            <a:ext cx="2224866" cy="5206841"/>
          </a:xfrm>
        </p:spPr>
        <p:txBody>
          <a:bodyPr/>
          <a:lstStyle/>
          <a:p>
            <a:pPr marL="171450" indent="-171450">
              <a:buFont typeface="Wingdings" panose="05000000000000000000" pitchFamily="2" charset="2"/>
              <a:buChar char="Ø"/>
            </a:pPr>
            <a:r>
              <a:rPr lang="en-US" sz="1400" dirty="0"/>
              <a:t>Model performs well in terms of prediction as it can be seen from the graph.</a:t>
            </a:r>
          </a:p>
          <a:p>
            <a:pPr marL="171450" indent="-171450">
              <a:buFont typeface="Wingdings" panose="05000000000000000000" pitchFamily="2" charset="2"/>
              <a:buChar char="Ø"/>
            </a:pPr>
            <a:endParaRPr lang="en-US" sz="1400" dirty="0"/>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Model Results : </a:t>
            </a:r>
            <a:r>
              <a:rPr lang="en-US" sz="2000" dirty="0"/>
              <a:t>Predictions</a:t>
            </a:r>
            <a:endParaRPr lang="en-US" dirty="0"/>
          </a:p>
        </p:txBody>
      </p:sp>
      <p:sp>
        <p:nvSpPr>
          <p:cNvPr id="13" name="Text Placeholder 3">
            <a:extLst>
              <a:ext uri="{FF2B5EF4-FFF2-40B4-BE49-F238E27FC236}">
                <a16:creationId xmlns:a16="http://schemas.microsoft.com/office/drawing/2014/main" id="{A80423DC-82BF-519E-650E-3BBF696FFE5E}"/>
              </a:ext>
            </a:extLst>
          </p:cNvPr>
          <p:cNvSpPr txBox="1">
            <a:spLocks/>
          </p:cNvSpPr>
          <p:nvPr/>
        </p:nvSpPr>
        <p:spPr>
          <a:xfrm>
            <a:off x="527052" y="915528"/>
            <a:ext cx="5169600" cy="347200"/>
          </a:xfrm>
          <a:prstGeom prst="rect">
            <a:avLst/>
          </a:prstGeom>
        </p:spPr>
        <p:txBody>
          <a:bodyPr vert="horz" lIns="0" tIns="0" rIns="0" bIns="0" rtlCol="0">
            <a:noAutofit/>
          </a:bodyPr>
          <a:lstStyle>
            <a:lvl1pPr marL="0" marR="0" indent="0" algn="l" defTabSz="914423" rtl="0" eaLnBrk="1" latinLnBrk="0" hangingPunct="1">
              <a:lnSpc>
                <a:spcPct val="100000"/>
              </a:lnSpc>
              <a:spcBef>
                <a:spcPts val="0"/>
              </a:spcBef>
              <a:spcAft>
                <a:spcPts val="0"/>
              </a:spcAft>
              <a:buClr>
                <a:schemeClr val="accent1"/>
              </a:buClr>
              <a:buSzPts val="1200"/>
              <a:buFont typeface="Arial"/>
              <a:buNone/>
              <a:tabLst/>
              <a:defRPr lang="en-US" sz="1400" b="1" i="0" u="none" strike="noStrike" kern="1200"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2pPr>
            <a:lvl3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3pPr>
            <a:lvl4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4pPr>
            <a:lvl5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US" sz="800" b="0" i="0" u="none" strike="noStrike" kern="1200" cap="none" dirty="0">
                <a:solidFill>
                  <a:schemeClr val="tx1"/>
                </a:solidFill>
                <a:latin typeface="+mn-lt"/>
                <a:ea typeface="Arial"/>
                <a:cs typeface="Arial"/>
                <a:sym typeface="Arial"/>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IN" sz="2000" dirty="0"/>
              <a:t>PPG 19 Retailer 0:</a:t>
            </a:r>
          </a:p>
        </p:txBody>
      </p:sp>
      <p:sp>
        <p:nvSpPr>
          <p:cNvPr id="14" name="Rectangle: Rounded Corners 13">
            <a:extLst>
              <a:ext uri="{FF2B5EF4-FFF2-40B4-BE49-F238E27FC236}">
                <a16:creationId xmlns:a16="http://schemas.microsoft.com/office/drawing/2014/main" id="{C9BDE30B-7ECA-14A6-87FC-0B21329CA6A6}"/>
              </a:ext>
            </a:extLst>
          </p:cNvPr>
          <p:cNvSpPr/>
          <p:nvPr/>
        </p:nvSpPr>
        <p:spPr>
          <a:xfrm>
            <a:off x="9574212" y="2326341"/>
            <a:ext cx="2507007" cy="110265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FC85E66E-E9EF-C07F-94E6-990EE3CF5AF8}"/>
              </a:ext>
            </a:extLst>
          </p:cNvPr>
          <p:cNvGraphicFramePr/>
          <p:nvPr>
            <p:extLst>
              <p:ext uri="{D42A27DB-BD31-4B8C-83A1-F6EECF244321}">
                <p14:modId xmlns:p14="http://schemas.microsoft.com/office/powerpoint/2010/main" val="963140759"/>
              </p:ext>
            </p:extLst>
          </p:nvPr>
        </p:nvGraphicFramePr>
        <p:xfrm>
          <a:off x="527052" y="1635779"/>
          <a:ext cx="8913032" cy="42002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40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7543800" y="1315878"/>
            <a:ext cx="3989294" cy="5206841"/>
          </a:xfrm>
        </p:spPr>
        <p:txBody>
          <a:bodyPr/>
          <a:lstStyle/>
          <a:p>
            <a:pPr marL="171450" indent="-171450">
              <a:buFont typeface="Wingdings" panose="05000000000000000000" pitchFamily="2" charset="2"/>
              <a:buChar char="Ø"/>
            </a:pPr>
            <a:r>
              <a:rPr lang="en-US" sz="1400" dirty="0"/>
              <a:t>Model performs well for ppg19_0, ppg19_1, ppg20_0, ppg3_0, ppg3_1, ppg6_0, ppg6_1 with r2 value &amp; adjusted r2-value more than 80%.</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For ppg20_1, ppg22_1, ppg22_0, ppg5_0, ppg5_1, r2 value &amp; adjusted r2 value is in the range of 70-80%</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Using model Coefficients, contribution of each feature in the model is calculated to understand the impact of promotions discounts.</a:t>
            </a:r>
          </a:p>
          <a:p>
            <a:pPr marL="171450" indent="-171450">
              <a:buFont typeface="Wingdings" panose="05000000000000000000" pitchFamily="2" charset="2"/>
              <a:buChar char="Ø"/>
            </a:pPr>
            <a:endParaRPr lang="en-US" sz="1400" dirty="0"/>
          </a:p>
          <a:p>
            <a:pPr marL="171450" indent="-171450">
              <a:buFont typeface="Wingdings" panose="05000000000000000000" pitchFamily="2" charset="2"/>
              <a:buChar char="Ø"/>
            </a:pPr>
            <a:r>
              <a:rPr lang="en-US" sz="1400" dirty="0"/>
              <a:t>The results of the model are in line with the EDA</a:t>
            </a:r>
            <a:r>
              <a:rPr lang="en-US" sz="1400" b="1" dirty="0"/>
              <a:t>. </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Model Results : </a:t>
            </a:r>
            <a:r>
              <a:rPr lang="en-US" sz="2000" dirty="0"/>
              <a:t>Performance</a:t>
            </a:r>
            <a:endParaRPr lang="en-US" dirty="0"/>
          </a:p>
        </p:txBody>
      </p:sp>
      <p:graphicFrame>
        <p:nvGraphicFramePr>
          <p:cNvPr id="12" name="Table 11">
            <a:extLst>
              <a:ext uri="{FF2B5EF4-FFF2-40B4-BE49-F238E27FC236}">
                <a16:creationId xmlns:a16="http://schemas.microsoft.com/office/drawing/2014/main" id="{C425A1A8-889D-4398-0876-1AFEC4DFDEBF}"/>
              </a:ext>
            </a:extLst>
          </p:cNvPr>
          <p:cNvGraphicFramePr>
            <a:graphicFrameLocks noGrp="1"/>
          </p:cNvGraphicFramePr>
          <p:nvPr/>
        </p:nvGraphicFramePr>
        <p:xfrm>
          <a:off x="658906" y="1108400"/>
          <a:ext cx="5042646" cy="4525924"/>
        </p:xfrm>
        <a:graphic>
          <a:graphicData uri="http://schemas.openxmlformats.org/drawingml/2006/table">
            <a:tbl>
              <a:tblPr/>
              <a:tblGrid>
                <a:gridCol w="1501067">
                  <a:extLst>
                    <a:ext uri="{9D8B030D-6E8A-4147-A177-3AD203B41FA5}">
                      <a16:colId xmlns:a16="http://schemas.microsoft.com/office/drawing/2014/main" val="757930088"/>
                    </a:ext>
                  </a:extLst>
                </a:gridCol>
                <a:gridCol w="1501067">
                  <a:extLst>
                    <a:ext uri="{9D8B030D-6E8A-4147-A177-3AD203B41FA5}">
                      <a16:colId xmlns:a16="http://schemas.microsoft.com/office/drawing/2014/main" val="3202507048"/>
                    </a:ext>
                  </a:extLst>
                </a:gridCol>
                <a:gridCol w="2040512">
                  <a:extLst>
                    <a:ext uri="{9D8B030D-6E8A-4147-A177-3AD203B41FA5}">
                      <a16:colId xmlns:a16="http://schemas.microsoft.com/office/drawing/2014/main" val="3325429183"/>
                    </a:ext>
                  </a:extLst>
                </a:gridCol>
              </a:tblGrid>
              <a:tr h="348148">
                <a:tc>
                  <a:txBody>
                    <a:bodyPr/>
                    <a:lstStyle/>
                    <a:p>
                      <a:pPr algn="ctr" fontAlgn="b"/>
                      <a:r>
                        <a:rPr lang="en-IN" sz="1400" b="0" i="0" u="none" strike="noStrike">
                          <a:solidFill>
                            <a:srgbClr val="000000"/>
                          </a:solidFill>
                          <a:effectLst/>
                          <a:latin typeface="Calibri" panose="020F0502020204030204" pitchFamily="34" charset="0"/>
                        </a:rPr>
                        <a:t>PPG</a:t>
                      </a:r>
                    </a:p>
                  </a:txBody>
                  <a:tcPr marL="9525" marR="9525" marT="9525" marB="0" anchor="ctr">
                    <a:lnL>
                      <a:noFill/>
                    </a:lnL>
                    <a:lnR>
                      <a:noFill/>
                    </a:lnR>
                    <a:lnT>
                      <a:noFill/>
                    </a:lnT>
                    <a:lnB>
                      <a:noFill/>
                    </a:lnB>
                    <a:solidFill>
                      <a:srgbClr val="FFF2CC"/>
                    </a:solidFill>
                  </a:tcPr>
                </a:tc>
                <a:tc>
                  <a:txBody>
                    <a:bodyPr/>
                    <a:lstStyle/>
                    <a:p>
                      <a:pPr algn="ctr" fontAlgn="b"/>
                      <a:r>
                        <a:rPr lang="en-IN" sz="1400" b="0" i="0" u="none" strike="noStrike">
                          <a:solidFill>
                            <a:srgbClr val="000000"/>
                          </a:solidFill>
                          <a:effectLst/>
                          <a:latin typeface="Calibri" panose="020F0502020204030204" pitchFamily="34" charset="0"/>
                        </a:rPr>
                        <a:t>R2-Value</a:t>
                      </a:r>
                    </a:p>
                  </a:txBody>
                  <a:tcPr marL="9525" marR="9525" marT="9525" marB="0" anchor="ctr">
                    <a:lnL>
                      <a:noFill/>
                    </a:lnL>
                    <a:lnR>
                      <a:noFill/>
                    </a:lnR>
                    <a:lnT>
                      <a:noFill/>
                    </a:lnT>
                    <a:lnB>
                      <a:noFill/>
                    </a:lnB>
                    <a:solidFill>
                      <a:srgbClr val="FFF2CC"/>
                    </a:solidFill>
                  </a:tcPr>
                </a:tc>
                <a:tc>
                  <a:txBody>
                    <a:bodyPr/>
                    <a:lstStyle/>
                    <a:p>
                      <a:pPr algn="ctr" fontAlgn="b"/>
                      <a:r>
                        <a:rPr lang="en-IN" sz="1400" b="0" i="0" u="none" strike="noStrike">
                          <a:solidFill>
                            <a:srgbClr val="000000"/>
                          </a:solidFill>
                          <a:effectLst/>
                          <a:latin typeface="Calibri" panose="020F0502020204030204" pitchFamily="34" charset="0"/>
                        </a:rPr>
                        <a:t>Adj R2-Value</a:t>
                      </a:r>
                    </a:p>
                  </a:txBody>
                  <a:tcPr marL="9525" marR="9525" marT="9525" marB="0" anchor="ctr">
                    <a:lnL>
                      <a:noFill/>
                    </a:lnL>
                    <a:lnR>
                      <a:noFill/>
                    </a:lnR>
                    <a:lnT>
                      <a:noFill/>
                    </a:lnT>
                    <a:lnB>
                      <a:noFill/>
                    </a:lnB>
                    <a:solidFill>
                      <a:srgbClr val="FFF2CC"/>
                    </a:solidFill>
                  </a:tcPr>
                </a:tc>
                <a:extLst>
                  <a:ext uri="{0D108BD9-81ED-4DB2-BD59-A6C34878D82A}">
                    <a16:rowId xmlns:a16="http://schemas.microsoft.com/office/drawing/2014/main" val="2851373020"/>
                  </a:ext>
                </a:extLst>
              </a:tr>
              <a:tr h="348148">
                <a:tc>
                  <a:txBody>
                    <a:bodyPr/>
                    <a:lstStyle/>
                    <a:p>
                      <a:pPr algn="ctr" fontAlgn="b"/>
                      <a:r>
                        <a:rPr lang="en-IN" sz="1400" b="0" i="0" u="none" strike="noStrike">
                          <a:solidFill>
                            <a:srgbClr val="000000"/>
                          </a:solidFill>
                          <a:effectLst/>
                          <a:latin typeface="Calibri" panose="020F0502020204030204" pitchFamily="34" charset="0"/>
                        </a:rPr>
                        <a:t>ppg19_0</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0.924</a:t>
                      </a:r>
                    </a:p>
                  </a:txBody>
                  <a:tcPr marL="9525" marR="9525" marT="9525" marB="0" anchor="ctr">
                    <a:lnL>
                      <a:noFill/>
                    </a:lnL>
                    <a:lnR>
                      <a:noFill/>
                    </a:lnR>
                    <a:lnT>
                      <a:noFill/>
                    </a:lnT>
                    <a:lnB>
                      <a:noFill/>
                    </a:lnB>
                    <a:solidFill>
                      <a:srgbClr val="6BC282"/>
                    </a:solidFill>
                  </a:tcPr>
                </a:tc>
                <a:tc>
                  <a:txBody>
                    <a:bodyPr/>
                    <a:lstStyle/>
                    <a:p>
                      <a:pPr algn="ctr" fontAlgn="b"/>
                      <a:r>
                        <a:rPr lang="en-IN" sz="1400" b="0" i="0" u="none" strike="noStrike">
                          <a:solidFill>
                            <a:srgbClr val="000000"/>
                          </a:solidFill>
                          <a:effectLst/>
                          <a:latin typeface="Calibri" panose="020F0502020204030204" pitchFamily="34" charset="0"/>
                        </a:rPr>
                        <a:t>0.919</a:t>
                      </a:r>
                    </a:p>
                  </a:txBody>
                  <a:tcPr marL="9525" marR="9525" marT="9525" marB="0" anchor="ctr">
                    <a:lnL>
                      <a:noFill/>
                    </a:lnL>
                    <a:lnR>
                      <a:noFill/>
                    </a:lnR>
                    <a:lnT>
                      <a:noFill/>
                    </a:lnT>
                    <a:lnB>
                      <a:noFill/>
                    </a:lnB>
                    <a:solidFill>
                      <a:srgbClr val="6EC385"/>
                    </a:solidFill>
                  </a:tcPr>
                </a:tc>
                <a:extLst>
                  <a:ext uri="{0D108BD9-81ED-4DB2-BD59-A6C34878D82A}">
                    <a16:rowId xmlns:a16="http://schemas.microsoft.com/office/drawing/2014/main" val="1841759929"/>
                  </a:ext>
                </a:extLst>
              </a:tr>
              <a:tr h="348148">
                <a:tc>
                  <a:txBody>
                    <a:bodyPr/>
                    <a:lstStyle/>
                    <a:p>
                      <a:pPr algn="ctr" fontAlgn="b"/>
                      <a:r>
                        <a:rPr lang="en-IN" sz="1400" b="0" i="0" u="none" strike="noStrike">
                          <a:solidFill>
                            <a:srgbClr val="000000"/>
                          </a:solidFill>
                          <a:effectLst/>
                          <a:latin typeface="Calibri" panose="020F0502020204030204" pitchFamily="34" charset="0"/>
                        </a:rPr>
                        <a:t>ppg19_1</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0.853</a:t>
                      </a:r>
                    </a:p>
                  </a:txBody>
                  <a:tcPr marL="9525" marR="9525" marT="9525" marB="0" anchor="ctr">
                    <a:lnL>
                      <a:noFill/>
                    </a:lnL>
                    <a:lnR>
                      <a:noFill/>
                    </a:lnR>
                    <a:lnT>
                      <a:noFill/>
                    </a:lnT>
                    <a:lnB>
                      <a:noFill/>
                    </a:lnB>
                    <a:solidFill>
                      <a:srgbClr val="96D3A7"/>
                    </a:solidFill>
                  </a:tcPr>
                </a:tc>
                <a:tc>
                  <a:txBody>
                    <a:bodyPr/>
                    <a:lstStyle/>
                    <a:p>
                      <a:pPr algn="ctr" fontAlgn="b"/>
                      <a:r>
                        <a:rPr lang="en-IN" sz="1400" b="0" i="0" u="none" strike="noStrike">
                          <a:solidFill>
                            <a:srgbClr val="000000"/>
                          </a:solidFill>
                          <a:effectLst/>
                          <a:latin typeface="Calibri" panose="020F0502020204030204" pitchFamily="34" charset="0"/>
                        </a:rPr>
                        <a:t>0.838</a:t>
                      </a:r>
                    </a:p>
                  </a:txBody>
                  <a:tcPr marL="9525" marR="9525" marT="9525" marB="0" anchor="ctr">
                    <a:lnL>
                      <a:noFill/>
                    </a:lnL>
                    <a:lnR>
                      <a:noFill/>
                    </a:lnR>
                    <a:lnT>
                      <a:noFill/>
                    </a:lnT>
                    <a:lnB>
                      <a:noFill/>
                    </a:lnB>
                    <a:solidFill>
                      <a:srgbClr val="9ED6AE"/>
                    </a:solidFill>
                  </a:tcPr>
                </a:tc>
                <a:extLst>
                  <a:ext uri="{0D108BD9-81ED-4DB2-BD59-A6C34878D82A}">
                    <a16:rowId xmlns:a16="http://schemas.microsoft.com/office/drawing/2014/main" val="1453614356"/>
                  </a:ext>
                </a:extLst>
              </a:tr>
              <a:tr h="348148">
                <a:tc>
                  <a:txBody>
                    <a:bodyPr/>
                    <a:lstStyle/>
                    <a:p>
                      <a:pPr algn="ctr" fontAlgn="b"/>
                      <a:r>
                        <a:rPr lang="en-IN" sz="1400" b="0" i="0" u="none" strike="noStrike">
                          <a:solidFill>
                            <a:srgbClr val="000000"/>
                          </a:solidFill>
                          <a:effectLst/>
                          <a:latin typeface="Calibri" panose="020F0502020204030204" pitchFamily="34" charset="0"/>
                        </a:rPr>
                        <a:t>ppg20_0</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0.855</a:t>
                      </a:r>
                    </a:p>
                  </a:txBody>
                  <a:tcPr marL="9525" marR="9525" marT="9525" marB="0" anchor="ctr">
                    <a:lnL>
                      <a:noFill/>
                    </a:lnL>
                    <a:lnR>
                      <a:noFill/>
                    </a:lnR>
                    <a:lnT>
                      <a:noFill/>
                    </a:lnT>
                    <a:lnB>
                      <a:noFill/>
                    </a:lnB>
                    <a:solidFill>
                      <a:srgbClr val="94D2A6"/>
                    </a:solidFill>
                  </a:tcPr>
                </a:tc>
                <a:tc>
                  <a:txBody>
                    <a:bodyPr/>
                    <a:lstStyle/>
                    <a:p>
                      <a:pPr algn="ctr" fontAlgn="b"/>
                      <a:r>
                        <a:rPr lang="en-IN" sz="1400" b="0" i="0" u="none" strike="noStrike">
                          <a:solidFill>
                            <a:srgbClr val="000000"/>
                          </a:solidFill>
                          <a:effectLst/>
                          <a:latin typeface="Calibri" panose="020F0502020204030204" pitchFamily="34" charset="0"/>
                        </a:rPr>
                        <a:t>0.845</a:t>
                      </a:r>
                    </a:p>
                  </a:txBody>
                  <a:tcPr marL="9525" marR="9525" marT="9525" marB="0" anchor="ctr">
                    <a:lnL>
                      <a:noFill/>
                    </a:lnL>
                    <a:lnR>
                      <a:noFill/>
                    </a:lnR>
                    <a:lnT>
                      <a:noFill/>
                    </a:lnT>
                    <a:lnB>
                      <a:noFill/>
                    </a:lnB>
                    <a:solidFill>
                      <a:srgbClr val="9AD5AB"/>
                    </a:solidFill>
                  </a:tcPr>
                </a:tc>
                <a:extLst>
                  <a:ext uri="{0D108BD9-81ED-4DB2-BD59-A6C34878D82A}">
                    <a16:rowId xmlns:a16="http://schemas.microsoft.com/office/drawing/2014/main" val="494253683"/>
                  </a:ext>
                </a:extLst>
              </a:tr>
              <a:tr h="348148">
                <a:tc>
                  <a:txBody>
                    <a:bodyPr/>
                    <a:lstStyle/>
                    <a:p>
                      <a:pPr algn="ctr" fontAlgn="b"/>
                      <a:r>
                        <a:rPr lang="en-IN" sz="1400" b="0" i="0" u="none" strike="noStrike">
                          <a:solidFill>
                            <a:srgbClr val="000000"/>
                          </a:solidFill>
                          <a:effectLst/>
                          <a:latin typeface="Calibri" panose="020F0502020204030204" pitchFamily="34" charset="0"/>
                        </a:rPr>
                        <a:t>ppg20_1</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0.754</a:t>
                      </a:r>
                    </a:p>
                  </a:txBody>
                  <a:tcPr marL="9525" marR="9525" marT="9525" marB="0" anchor="ctr">
                    <a:lnL>
                      <a:noFill/>
                    </a:lnL>
                    <a:lnR>
                      <a:noFill/>
                    </a:lnR>
                    <a:lnT>
                      <a:noFill/>
                    </a:lnT>
                    <a:lnB>
                      <a:noFill/>
                    </a:lnB>
                    <a:solidFill>
                      <a:srgbClr val="D0EBD9"/>
                    </a:solidFill>
                  </a:tcPr>
                </a:tc>
                <a:tc>
                  <a:txBody>
                    <a:bodyPr/>
                    <a:lstStyle/>
                    <a:p>
                      <a:pPr algn="ctr" fontAlgn="b"/>
                      <a:r>
                        <a:rPr lang="en-IN" sz="1400" b="0" i="0" u="none" strike="noStrike">
                          <a:solidFill>
                            <a:srgbClr val="000000"/>
                          </a:solidFill>
                          <a:effectLst/>
                          <a:latin typeface="Calibri" panose="020F0502020204030204" pitchFamily="34" charset="0"/>
                        </a:rPr>
                        <a:t>0.733</a:t>
                      </a:r>
                    </a:p>
                  </a:txBody>
                  <a:tcPr marL="9525" marR="9525" marT="9525" marB="0" anchor="ctr">
                    <a:lnL>
                      <a:noFill/>
                    </a:lnL>
                    <a:lnR>
                      <a:noFill/>
                    </a:lnR>
                    <a:lnT>
                      <a:noFill/>
                    </a:lnT>
                    <a:lnB>
                      <a:noFill/>
                    </a:lnB>
                    <a:solidFill>
                      <a:srgbClr val="DDF0E4"/>
                    </a:solidFill>
                  </a:tcPr>
                </a:tc>
                <a:extLst>
                  <a:ext uri="{0D108BD9-81ED-4DB2-BD59-A6C34878D82A}">
                    <a16:rowId xmlns:a16="http://schemas.microsoft.com/office/drawing/2014/main" val="3109773616"/>
                  </a:ext>
                </a:extLst>
              </a:tr>
              <a:tr h="348148">
                <a:tc>
                  <a:txBody>
                    <a:bodyPr/>
                    <a:lstStyle/>
                    <a:p>
                      <a:pPr algn="ctr" fontAlgn="b"/>
                      <a:r>
                        <a:rPr lang="en-IN" sz="1400" b="0" i="0" u="none" strike="noStrike">
                          <a:solidFill>
                            <a:srgbClr val="000000"/>
                          </a:solidFill>
                          <a:effectLst/>
                          <a:latin typeface="Calibri" panose="020F0502020204030204" pitchFamily="34" charset="0"/>
                        </a:rPr>
                        <a:t>ppg22_0</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0.731</a:t>
                      </a:r>
                    </a:p>
                  </a:txBody>
                  <a:tcPr marL="9525" marR="9525" marT="9525" marB="0" anchor="ctr">
                    <a:lnL>
                      <a:noFill/>
                    </a:lnL>
                    <a:lnR>
                      <a:noFill/>
                    </a:lnR>
                    <a:lnT>
                      <a:noFill/>
                    </a:lnT>
                    <a:lnB>
                      <a:noFill/>
                    </a:lnB>
                    <a:solidFill>
                      <a:srgbClr val="DEF0E5"/>
                    </a:solidFill>
                  </a:tcPr>
                </a:tc>
                <a:tc>
                  <a:txBody>
                    <a:bodyPr/>
                    <a:lstStyle/>
                    <a:p>
                      <a:pPr algn="ctr" fontAlgn="b"/>
                      <a:r>
                        <a:rPr lang="en-IN" sz="1400" b="0" i="0" u="none" strike="noStrike">
                          <a:solidFill>
                            <a:srgbClr val="000000"/>
                          </a:solidFill>
                          <a:effectLst/>
                          <a:latin typeface="Calibri" panose="020F0502020204030204" pitchFamily="34" charset="0"/>
                        </a:rPr>
                        <a:t>0.716</a:t>
                      </a:r>
                    </a:p>
                  </a:txBody>
                  <a:tcPr marL="9525" marR="9525" marT="9525" marB="0" anchor="ctr">
                    <a:lnL>
                      <a:noFill/>
                    </a:lnL>
                    <a:lnR>
                      <a:noFill/>
                    </a:lnR>
                    <a:lnT>
                      <a:noFill/>
                    </a:lnT>
                    <a:lnB>
                      <a:noFill/>
                    </a:lnB>
                    <a:solidFill>
                      <a:srgbClr val="E7F4ED"/>
                    </a:solidFill>
                  </a:tcPr>
                </a:tc>
                <a:extLst>
                  <a:ext uri="{0D108BD9-81ED-4DB2-BD59-A6C34878D82A}">
                    <a16:rowId xmlns:a16="http://schemas.microsoft.com/office/drawing/2014/main" val="775448763"/>
                  </a:ext>
                </a:extLst>
              </a:tr>
              <a:tr h="348148">
                <a:tc>
                  <a:txBody>
                    <a:bodyPr/>
                    <a:lstStyle/>
                    <a:p>
                      <a:pPr algn="ctr" fontAlgn="b"/>
                      <a:r>
                        <a:rPr lang="en-IN" sz="1400" b="0" i="0" u="none" strike="noStrike">
                          <a:solidFill>
                            <a:srgbClr val="000000"/>
                          </a:solidFill>
                          <a:effectLst/>
                          <a:latin typeface="Calibri" panose="020F0502020204030204" pitchFamily="34" charset="0"/>
                        </a:rPr>
                        <a:t>ppg22_1</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0.708</a:t>
                      </a:r>
                    </a:p>
                  </a:txBody>
                  <a:tcPr marL="9525" marR="9525" marT="9525" marB="0" anchor="ctr">
                    <a:lnL>
                      <a:noFill/>
                    </a:lnL>
                    <a:lnR>
                      <a:noFill/>
                    </a:lnR>
                    <a:lnT>
                      <a:noFill/>
                    </a:lnT>
                    <a:lnB>
                      <a:noFill/>
                    </a:lnB>
                    <a:solidFill>
                      <a:srgbClr val="ECF6F1"/>
                    </a:solidFill>
                  </a:tcPr>
                </a:tc>
                <a:tc>
                  <a:txBody>
                    <a:bodyPr/>
                    <a:lstStyle/>
                    <a:p>
                      <a:pPr algn="ctr" fontAlgn="b"/>
                      <a:r>
                        <a:rPr lang="en-IN" sz="1400" b="0" i="0" u="none" strike="noStrike">
                          <a:solidFill>
                            <a:srgbClr val="000000"/>
                          </a:solidFill>
                          <a:effectLst/>
                          <a:latin typeface="Calibri" panose="020F0502020204030204" pitchFamily="34" charset="0"/>
                        </a:rPr>
                        <a:t>0.68</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4189415466"/>
                  </a:ext>
                </a:extLst>
              </a:tr>
              <a:tr h="348148">
                <a:tc>
                  <a:txBody>
                    <a:bodyPr/>
                    <a:lstStyle/>
                    <a:p>
                      <a:pPr algn="ctr" fontAlgn="b"/>
                      <a:r>
                        <a:rPr lang="en-IN" sz="1400" b="0" i="0" u="none" strike="noStrike">
                          <a:solidFill>
                            <a:srgbClr val="000000"/>
                          </a:solidFill>
                          <a:effectLst/>
                          <a:latin typeface="Calibri" panose="020F0502020204030204" pitchFamily="34" charset="0"/>
                        </a:rPr>
                        <a:t>ppg3_0</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solidFill>
                      <a:srgbClr val="74C589"/>
                    </a:solidFill>
                  </a:tcPr>
                </a:tc>
                <a:tc>
                  <a:txBody>
                    <a:bodyPr/>
                    <a:lstStyle/>
                    <a:p>
                      <a:pPr algn="ctr" fontAlgn="b"/>
                      <a:r>
                        <a:rPr lang="en-IN" sz="1400" b="0" i="0" u="none" strike="noStrike">
                          <a:solidFill>
                            <a:srgbClr val="000000"/>
                          </a:solidFill>
                          <a:effectLst/>
                          <a:latin typeface="Calibri" panose="020F0502020204030204" pitchFamily="34" charset="0"/>
                        </a:rPr>
                        <a:t>0.902</a:t>
                      </a:r>
                    </a:p>
                  </a:txBody>
                  <a:tcPr marL="9525" marR="9525" marT="9525" marB="0" anchor="ctr">
                    <a:lnL>
                      <a:noFill/>
                    </a:lnL>
                    <a:lnR>
                      <a:noFill/>
                    </a:lnR>
                    <a:lnT>
                      <a:noFill/>
                    </a:lnT>
                    <a:lnB>
                      <a:noFill/>
                    </a:lnB>
                    <a:solidFill>
                      <a:srgbClr val="78C78D"/>
                    </a:solidFill>
                  </a:tcPr>
                </a:tc>
                <a:extLst>
                  <a:ext uri="{0D108BD9-81ED-4DB2-BD59-A6C34878D82A}">
                    <a16:rowId xmlns:a16="http://schemas.microsoft.com/office/drawing/2014/main" val="3660856596"/>
                  </a:ext>
                </a:extLst>
              </a:tr>
              <a:tr h="348148">
                <a:tc>
                  <a:txBody>
                    <a:bodyPr/>
                    <a:lstStyle/>
                    <a:p>
                      <a:pPr algn="ctr" fontAlgn="b"/>
                      <a:r>
                        <a:rPr lang="en-IN" sz="1400" b="0" i="0" u="none" strike="noStrike">
                          <a:solidFill>
                            <a:srgbClr val="000000"/>
                          </a:solidFill>
                          <a:effectLst/>
                          <a:latin typeface="Calibri" panose="020F0502020204030204" pitchFamily="34" charset="0"/>
                        </a:rPr>
                        <a:t>ppg3_1</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0.91</a:t>
                      </a:r>
                    </a:p>
                  </a:txBody>
                  <a:tcPr marL="9525" marR="9525" marT="9525" marB="0" anchor="ctr">
                    <a:lnL>
                      <a:noFill/>
                    </a:lnL>
                    <a:lnR>
                      <a:noFill/>
                    </a:lnR>
                    <a:lnT>
                      <a:noFill/>
                    </a:lnT>
                    <a:lnB>
                      <a:noFill/>
                    </a:lnB>
                    <a:solidFill>
                      <a:srgbClr val="74C589"/>
                    </a:solidFill>
                  </a:tcPr>
                </a:tc>
                <a:tc>
                  <a:txBody>
                    <a:bodyPr/>
                    <a:lstStyle/>
                    <a:p>
                      <a:pPr algn="ctr" fontAlgn="b"/>
                      <a:r>
                        <a:rPr lang="en-IN" sz="1400" b="0" i="0" u="none" strike="noStrike">
                          <a:solidFill>
                            <a:srgbClr val="000000"/>
                          </a:solidFill>
                          <a:effectLst/>
                          <a:latin typeface="Calibri" panose="020F0502020204030204" pitchFamily="34" charset="0"/>
                        </a:rPr>
                        <a:t>0.902</a:t>
                      </a:r>
                    </a:p>
                  </a:txBody>
                  <a:tcPr marL="9525" marR="9525" marT="9525" marB="0" anchor="ctr">
                    <a:lnL>
                      <a:noFill/>
                    </a:lnL>
                    <a:lnR>
                      <a:noFill/>
                    </a:lnR>
                    <a:lnT>
                      <a:noFill/>
                    </a:lnT>
                    <a:lnB>
                      <a:noFill/>
                    </a:lnB>
                    <a:solidFill>
                      <a:srgbClr val="78C78D"/>
                    </a:solidFill>
                  </a:tcPr>
                </a:tc>
                <a:extLst>
                  <a:ext uri="{0D108BD9-81ED-4DB2-BD59-A6C34878D82A}">
                    <a16:rowId xmlns:a16="http://schemas.microsoft.com/office/drawing/2014/main" val="2571544511"/>
                  </a:ext>
                </a:extLst>
              </a:tr>
              <a:tr h="348148">
                <a:tc>
                  <a:txBody>
                    <a:bodyPr/>
                    <a:lstStyle/>
                    <a:p>
                      <a:pPr algn="ctr" fontAlgn="b"/>
                      <a:r>
                        <a:rPr lang="en-IN" sz="1400" b="0" i="0" u="none" strike="noStrike">
                          <a:solidFill>
                            <a:srgbClr val="000000"/>
                          </a:solidFill>
                          <a:effectLst/>
                          <a:latin typeface="Calibri" panose="020F0502020204030204" pitchFamily="34" charset="0"/>
                        </a:rPr>
                        <a:t>ppg5_0</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0.72</a:t>
                      </a:r>
                    </a:p>
                  </a:txBody>
                  <a:tcPr marL="9525" marR="9525" marT="9525" marB="0" anchor="ctr">
                    <a:lnL>
                      <a:noFill/>
                    </a:lnL>
                    <a:lnR>
                      <a:noFill/>
                    </a:lnR>
                    <a:lnT>
                      <a:noFill/>
                    </a:lnT>
                    <a:lnB>
                      <a:noFill/>
                    </a:lnB>
                    <a:solidFill>
                      <a:srgbClr val="E5F3EB"/>
                    </a:solidFill>
                  </a:tcPr>
                </a:tc>
                <a:tc>
                  <a:txBody>
                    <a:bodyPr/>
                    <a:lstStyle/>
                    <a:p>
                      <a:pPr algn="ctr" fontAlgn="b"/>
                      <a:r>
                        <a:rPr lang="en-IN" sz="1400" b="0" i="0" u="none" strike="noStrike">
                          <a:solidFill>
                            <a:srgbClr val="000000"/>
                          </a:solidFill>
                          <a:effectLst/>
                          <a:latin typeface="Calibri" panose="020F0502020204030204" pitchFamily="34" charset="0"/>
                        </a:rPr>
                        <a:t>0.701</a:t>
                      </a:r>
                    </a:p>
                  </a:txBody>
                  <a:tcPr marL="9525" marR="9525" marT="9525" marB="0" anchor="ctr">
                    <a:lnL>
                      <a:noFill/>
                    </a:lnL>
                    <a:lnR>
                      <a:noFill/>
                    </a:lnR>
                    <a:lnT>
                      <a:noFill/>
                    </a:lnT>
                    <a:lnB>
                      <a:noFill/>
                    </a:lnB>
                    <a:solidFill>
                      <a:srgbClr val="F0F7F5"/>
                    </a:solidFill>
                  </a:tcPr>
                </a:tc>
                <a:extLst>
                  <a:ext uri="{0D108BD9-81ED-4DB2-BD59-A6C34878D82A}">
                    <a16:rowId xmlns:a16="http://schemas.microsoft.com/office/drawing/2014/main" val="4202748434"/>
                  </a:ext>
                </a:extLst>
              </a:tr>
              <a:tr h="348148">
                <a:tc>
                  <a:txBody>
                    <a:bodyPr/>
                    <a:lstStyle/>
                    <a:p>
                      <a:pPr algn="ctr" fontAlgn="b"/>
                      <a:r>
                        <a:rPr lang="en-IN" sz="1400" b="0" i="0" u="none" strike="noStrike">
                          <a:solidFill>
                            <a:srgbClr val="000000"/>
                          </a:solidFill>
                          <a:effectLst/>
                          <a:latin typeface="Calibri" panose="020F0502020204030204" pitchFamily="34" charset="0"/>
                        </a:rPr>
                        <a:t>ppg5_1</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0.753</a:t>
                      </a:r>
                    </a:p>
                  </a:txBody>
                  <a:tcPr marL="9525" marR="9525" marT="9525" marB="0" anchor="ctr">
                    <a:lnL>
                      <a:noFill/>
                    </a:lnL>
                    <a:lnR>
                      <a:noFill/>
                    </a:lnR>
                    <a:lnT>
                      <a:noFill/>
                    </a:lnT>
                    <a:lnB>
                      <a:noFill/>
                    </a:lnB>
                    <a:solidFill>
                      <a:srgbClr val="D1EBDA"/>
                    </a:solidFill>
                  </a:tcPr>
                </a:tc>
                <a:tc>
                  <a:txBody>
                    <a:bodyPr/>
                    <a:lstStyle/>
                    <a:p>
                      <a:pPr algn="ctr" fontAlgn="b"/>
                      <a:r>
                        <a:rPr lang="en-IN" sz="1400" b="0" i="0" u="none" strike="noStrike">
                          <a:solidFill>
                            <a:srgbClr val="000000"/>
                          </a:solidFill>
                          <a:effectLst/>
                          <a:latin typeface="Calibri" panose="020F0502020204030204" pitchFamily="34" charset="0"/>
                        </a:rPr>
                        <a:t>0.734</a:t>
                      </a:r>
                    </a:p>
                  </a:txBody>
                  <a:tcPr marL="9525" marR="9525" marT="9525" marB="0" anchor="ctr">
                    <a:lnL>
                      <a:noFill/>
                    </a:lnL>
                    <a:lnR>
                      <a:noFill/>
                    </a:lnR>
                    <a:lnT>
                      <a:noFill/>
                    </a:lnT>
                    <a:lnB>
                      <a:noFill/>
                    </a:lnB>
                    <a:solidFill>
                      <a:srgbClr val="DCEFE4"/>
                    </a:solidFill>
                  </a:tcPr>
                </a:tc>
                <a:extLst>
                  <a:ext uri="{0D108BD9-81ED-4DB2-BD59-A6C34878D82A}">
                    <a16:rowId xmlns:a16="http://schemas.microsoft.com/office/drawing/2014/main" val="2210507662"/>
                  </a:ext>
                </a:extLst>
              </a:tr>
              <a:tr h="348148">
                <a:tc>
                  <a:txBody>
                    <a:bodyPr/>
                    <a:lstStyle/>
                    <a:p>
                      <a:pPr algn="ctr" fontAlgn="b"/>
                      <a:r>
                        <a:rPr lang="en-IN" sz="1400" b="0" i="0" u="none" strike="noStrike">
                          <a:solidFill>
                            <a:srgbClr val="000000"/>
                          </a:solidFill>
                          <a:effectLst/>
                          <a:latin typeface="Calibri" panose="020F0502020204030204" pitchFamily="34" charset="0"/>
                        </a:rPr>
                        <a:t>ppg6_0</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0.937</a:t>
                      </a:r>
                    </a:p>
                  </a:txBody>
                  <a:tcPr marL="9525" marR="9525" marT="9525" marB="0" anchor="ctr">
                    <a:lnL>
                      <a:noFill/>
                    </a:lnL>
                    <a:lnR>
                      <a:noFill/>
                    </a:lnR>
                    <a:lnT>
                      <a:noFill/>
                    </a:lnT>
                    <a:lnB>
                      <a:noFill/>
                    </a:lnB>
                    <a:solidFill>
                      <a:srgbClr val="63BE7B"/>
                    </a:solidFill>
                  </a:tcPr>
                </a:tc>
                <a:tc>
                  <a:txBody>
                    <a:bodyPr/>
                    <a:lstStyle/>
                    <a:p>
                      <a:pPr algn="ctr" fontAlgn="b"/>
                      <a:r>
                        <a:rPr lang="en-IN" sz="1400" b="0" i="0" u="none" strike="noStrike">
                          <a:solidFill>
                            <a:srgbClr val="000000"/>
                          </a:solidFill>
                          <a:effectLst/>
                          <a:latin typeface="Calibri" panose="020F0502020204030204" pitchFamily="34" charset="0"/>
                        </a:rPr>
                        <a:t>0.932</a:t>
                      </a:r>
                    </a:p>
                  </a:txBody>
                  <a:tcPr marL="9525" marR="9525" marT="9525" marB="0" anchor="ctr">
                    <a:lnL>
                      <a:noFill/>
                    </a:lnL>
                    <a:lnR>
                      <a:noFill/>
                    </a:lnR>
                    <a:lnT>
                      <a:noFill/>
                    </a:lnT>
                    <a:lnB>
                      <a:noFill/>
                    </a:lnB>
                    <a:solidFill>
                      <a:srgbClr val="66C07E"/>
                    </a:solidFill>
                  </a:tcPr>
                </a:tc>
                <a:extLst>
                  <a:ext uri="{0D108BD9-81ED-4DB2-BD59-A6C34878D82A}">
                    <a16:rowId xmlns:a16="http://schemas.microsoft.com/office/drawing/2014/main" val="4052665518"/>
                  </a:ext>
                </a:extLst>
              </a:tr>
              <a:tr h="348148">
                <a:tc>
                  <a:txBody>
                    <a:bodyPr/>
                    <a:lstStyle/>
                    <a:p>
                      <a:pPr algn="ctr" fontAlgn="b"/>
                      <a:r>
                        <a:rPr lang="en-IN" sz="1400" b="0" i="0" u="none" strike="noStrike">
                          <a:solidFill>
                            <a:srgbClr val="000000"/>
                          </a:solidFill>
                          <a:effectLst/>
                          <a:latin typeface="Calibri" panose="020F0502020204030204" pitchFamily="34" charset="0"/>
                        </a:rPr>
                        <a:t>ppg6_1</a:t>
                      </a:r>
                    </a:p>
                  </a:txBody>
                  <a:tcPr marL="9525" marR="9525" marT="9525" marB="0" anchor="ctr">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0.828</a:t>
                      </a:r>
                    </a:p>
                  </a:txBody>
                  <a:tcPr marL="9525" marR="9525" marT="9525" marB="0" anchor="ctr">
                    <a:lnL>
                      <a:noFill/>
                    </a:lnL>
                    <a:lnR>
                      <a:noFill/>
                    </a:lnR>
                    <a:lnT>
                      <a:noFill/>
                    </a:lnT>
                    <a:lnB>
                      <a:noFill/>
                    </a:lnB>
                    <a:solidFill>
                      <a:srgbClr val="A4D9B3"/>
                    </a:solidFill>
                  </a:tcPr>
                </a:tc>
                <a:tc>
                  <a:txBody>
                    <a:bodyPr/>
                    <a:lstStyle/>
                    <a:p>
                      <a:pPr algn="ctr" fontAlgn="b"/>
                      <a:r>
                        <a:rPr lang="en-IN" sz="1400" b="0" i="0" u="none" strike="noStrike" dirty="0">
                          <a:solidFill>
                            <a:srgbClr val="000000"/>
                          </a:solidFill>
                          <a:effectLst/>
                          <a:latin typeface="Calibri" panose="020F0502020204030204" pitchFamily="34" charset="0"/>
                        </a:rPr>
                        <a:t>0.811</a:t>
                      </a:r>
                    </a:p>
                  </a:txBody>
                  <a:tcPr marL="9525" marR="9525" marT="9525" marB="0" anchor="ctr">
                    <a:lnL>
                      <a:noFill/>
                    </a:lnL>
                    <a:lnR>
                      <a:noFill/>
                    </a:lnR>
                    <a:lnT>
                      <a:noFill/>
                    </a:lnT>
                    <a:lnB>
                      <a:noFill/>
                    </a:lnB>
                    <a:solidFill>
                      <a:srgbClr val="AFDDBC"/>
                    </a:solidFill>
                  </a:tcPr>
                </a:tc>
                <a:extLst>
                  <a:ext uri="{0D108BD9-81ED-4DB2-BD59-A6C34878D82A}">
                    <a16:rowId xmlns:a16="http://schemas.microsoft.com/office/drawing/2014/main" val="2155610948"/>
                  </a:ext>
                </a:extLst>
              </a:tr>
            </a:tbl>
          </a:graphicData>
        </a:graphic>
      </p:graphicFrame>
      <p:sp>
        <p:nvSpPr>
          <p:cNvPr id="14" name="Rectangle: Rounded Corners 13">
            <a:extLst>
              <a:ext uri="{FF2B5EF4-FFF2-40B4-BE49-F238E27FC236}">
                <a16:creationId xmlns:a16="http://schemas.microsoft.com/office/drawing/2014/main" id="{8F8E0014-483D-8E4E-EC71-F443E0CA698C}"/>
              </a:ext>
            </a:extLst>
          </p:cNvPr>
          <p:cNvSpPr/>
          <p:nvPr/>
        </p:nvSpPr>
        <p:spPr>
          <a:xfrm>
            <a:off x="7326359" y="1187149"/>
            <a:ext cx="4338592" cy="347898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333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9063319" y="1394745"/>
            <a:ext cx="2601632" cy="5046180"/>
          </a:xfrm>
        </p:spPr>
        <p:txBody>
          <a:bodyPr/>
          <a:lstStyle/>
          <a:p>
            <a:pPr marL="171450" indent="-171450">
              <a:buFont typeface="Wingdings" panose="05000000000000000000" pitchFamily="2" charset="2"/>
              <a:buChar char="Ø"/>
            </a:pPr>
            <a:r>
              <a:rPr lang="en-US" sz="1400" dirty="0"/>
              <a:t>Seasonal index is major feature.</a:t>
            </a:r>
          </a:p>
          <a:p>
            <a:pPr marL="171450" indent="-171450">
              <a:buFont typeface="Wingdings" panose="05000000000000000000" pitchFamily="2" charset="2"/>
              <a:buChar char="Ø"/>
            </a:pPr>
            <a:r>
              <a:rPr lang="en-US" sz="1400" dirty="0"/>
              <a:t>Promo catalogue has good share in ppg20_1, ppg22_0, ppg22_1 &amp; average share in ppg5_0, ppg5_1, pp6_0, ppg_1.</a:t>
            </a:r>
          </a:p>
          <a:p>
            <a:pPr marL="171450" indent="-171450">
              <a:buFont typeface="Wingdings" panose="05000000000000000000" pitchFamily="2" charset="2"/>
              <a:buChar char="Ø"/>
            </a:pPr>
            <a:r>
              <a:rPr lang="en-US" sz="1400" dirty="0"/>
              <a:t>Instore promotions performs well for ppg20_1, ppg22_0, ppg22_1.</a:t>
            </a:r>
          </a:p>
          <a:p>
            <a:pPr marL="171450" indent="-171450">
              <a:buFont typeface="Wingdings" panose="05000000000000000000" pitchFamily="2" charset="2"/>
              <a:buChar char="Ø"/>
            </a:pPr>
            <a:r>
              <a:rPr lang="en-US" sz="1400" dirty="0"/>
              <a:t>Display platinum performs well for ppg3_0, ppg3_1, ppg6_0 &amp; ppg6_1.</a:t>
            </a:r>
          </a:p>
          <a:p>
            <a:pPr marL="171450" indent="-171450">
              <a:buFont typeface="Wingdings" panose="05000000000000000000" pitchFamily="2" charset="2"/>
              <a:buChar char="Ø"/>
            </a:pPr>
            <a:r>
              <a:rPr lang="en-US" sz="1400" dirty="0"/>
              <a:t>Display gold performs well for ppg6_1, ppg3_0, ppg3_1 &amp; ppg6_0 &amp; ppg20_1.</a:t>
            </a:r>
          </a:p>
          <a:p>
            <a:pPr marL="171450" indent="-171450">
              <a:buFont typeface="Wingdings" panose="05000000000000000000" pitchFamily="2" charset="2"/>
              <a:buChar char="Ø"/>
            </a:pPr>
            <a:r>
              <a:rPr lang="en-US" sz="1400" dirty="0"/>
              <a:t>Display silver has average performance while it has negative impact for ppg6_0 &amp; ppg6_1.</a:t>
            </a:r>
          </a:p>
          <a:p>
            <a:pPr marL="171450" indent="-171450">
              <a:buFont typeface="Wingdings" panose="05000000000000000000" pitchFamily="2" charset="2"/>
              <a:buChar char="Ø"/>
            </a:pPr>
            <a:r>
              <a:rPr lang="en-US" sz="1400" dirty="0"/>
              <a:t>Display bronze has negative impact for ppg5_0 &amp; ppg6_0 while it has average contribution in other models except ppg22_0.</a:t>
            </a:r>
          </a:p>
          <a:p>
            <a:endParaRPr lang="en-US" sz="1400" dirty="0"/>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Model Results: </a:t>
            </a:r>
            <a:r>
              <a:rPr lang="en-US" sz="2000" dirty="0"/>
              <a:t>Promotion Discounts Results</a:t>
            </a:r>
          </a:p>
        </p:txBody>
      </p:sp>
      <p:sp>
        <p:nvSpPr>
          <p:cNvPr id="4" name="Rectangle: Rounded Corners 3">
            <a:extLst>
              <a:ext uri="{FF2B5EF4-FFF2-40B4-BE49-F238E27FC236}">
                <a16:creationId xmlns:a16="http://schemas.microsoft.com/office/drawing/2014/main" id="{BAAA4D28-AD54-E0E2-2D00-25E40A481A67}"/>
              </a:ext>
            </a:extLst>
          </p:cNvPr>
          <p:cNvSpPr/>
          <p:nvPr/>
        </p:nvSpPr>
        <p:spPr>
          <a:xfrm>
            <a:off x="8794747" y="1260273"/>
            <a:ext cx="2967318" cy="499334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B96AB1BF-E419-3262-79C1-F8BF84D947E9}"/>
              </a:ext>
            </a:extLst>
          </p:cNvPr>
          <p:cNvGraphicFramePr>
            <a:graphicFrameLocks noGrp="1"/>
          </p:cNvGraphicFramePr>
          <p:nvPr/>
        </p:nvGraphicFramePr>
        <p:xfrm>
          <a:off x="322729" y="1370488"/>
          <a:ext cx="8269942" cy="4769512"/>
        </p:xfrm>
        <a:graphic>
          <a:graphicData uri="http://schemas.openxmlformats.org/drawingml/2006/table">
            <a:tbl>
              <a:tblPr/>
              <a:tblGrid>
                <a:gridCol w="558736">
                  <a:extLst>
                    <a:ext uri="{9D8B030D-6E8A-4147-A177-3AD203B41FA5}">
                      <a16:colId xmlns:a16="http://schemas.microsoft.com/office/drawing/2014/main" val="3096046349"/>
                    </a:ext>
                  </a:extLst>
                </a:gridCol>
                <a:gridCol w="850804">
                  <a:extLst>
                    <a:ext uri="{9D8B030D-6E8A-4147-A177-3AD203B41FA5}">
                      <a16:colId xmlns:a16="http://schemas.microsoft.com/office/drawing/2014/main" val="3580157371"/>
                    </a:ext>
                  </a:extLst>
                </a:gridCol>
                <a:gridCol w="888901">
                  <a:extLst>
                    <a:ext uri="{9D8B030D-6E8A-4147-A177-3AD203B41FA5}">
                      <a16:colId xmlns:a16="http://schemas.microsoft.com/office/drawing/2014/main" val="3995414611"/>
                    </a:ext>
                  </a:extLst>
                </a:gridCol>
                <a:gridCol w="980964">
                  <a:extLst>
                    <a:ext uri="{9D8B030D-6E8A-4147-A177-3AD203B41FA5}">
                      <a16:colId xmlns:a16="http://schemas.microsoft.com/office/drawing/2014/main" val="3635305222"/>
                    </a:ext>
                  </a:extLst>
                </a:gridCol>
                <a:gridCol w="850804">
                  <a:extLst>
                    <a:ext uri="{9D8B030D-6E8A-4147-A177-3AD203B41FA5}">
                      <a16:colId xmlns:a16="http://schemas.microsoft.com/office/drawing/2014/main" val="3963849026"/>
                    </a:ext>
                  </a:extLst>
                </a:gridCol>
                <a:gridCol w="1003187">
                  <a:extLst>
                    <a:ext uri="{9D8B030D-6E8A-4147-A177-3AD203B41FA5}">
                      <a16:colId xmlns:a16="http://schemas.microsoft.com/office/drawing/2014/main" val="762344189"/>
                    </a:ext>
                  </a:extLst>
                </a:gridCol>
                <a:gridCol w="965091">
                  <a:extLst>
                    <a:ext uri="{9D8B030D-6E8A-4147-A177-3AD203B41FA5}">
                      <a16:colId xmlns:a16="http://schemas.microsoft.com/office/drawing/2014/main" val="651390596"/>
                    </a:ext>
                  </a:extLst>
                </a:gridCol>
                <a:gridCol w="1041282">
                  <a:extLst>
                    <a:ext uri="{9D8B030D-6E8A-4147-A177-3AD203B41FA5}">
                      <a16:colId xmlns:a16="http://schemas.microsoft.com/office/drawing/2014/main" val="3030361821"/>
                    </a:ext>
                  </a:extLst>
                </a:gridCol>
                <a:gridCol w="1130173">
                  <a:extLst>
                    <a:ext uri="{9D8B030D-6E8A-4147-A177-3AD203B41FA5}">
                      <a16:colId xmlns:a16="http://schemas.microsoft.com/office/drawing/2014/main" val="962594669"/>
                    </a:ext>
                  </a:extLst>
                </a:gridCol>
              </a:tblGrid>
              <a:tr h="583510">
                <a:tc>
                  <a:txBody>
                    <a:bodyPr/>
                    <a:lstStyle/>
                    <a:p>
                      <a:pPr algn="ctr" fontAlgn="b"/>
                      <a:r>
                        <a:rPr lang="en-IN" sz="1200" b="1" i="0" u="none" strike="noStrike" dirty="0">
                          <a:solidFill>
                            <a:srgbClr val="000000"/>
                          </a:solidFill>
                          <a:effectLst/>
                          <a:latin typeface="Calibri" panose="020F0502020204030204" pitchFamily="34" charset="0"/>
                        </a:rPr>
                        <a:t>PPG</a:t>
                      </a:r>
                    </a:p>
                  </a:txBody>
                  <a:tcPr marL="9525" marR="9525" marT="9525" marB="0" anchor="ctr">
                    <a:lnL>
                      <a:noFill/>
                    </a:lnL>
                    <a:lnR>
                      <a:noFill/>
                    </a:lnR>
                    <a:lnT>
                      <a:noFill/>
                    </a:lnT>
                    <a:lnB>
                      <a:noFill/>
                    </a:lnB>
                  </a:tcPr>
                </a:tc>
                <a:tc>
                  <a:txBody>
                    <a:bodyPr/>
                    <a:lstStyle/>
                    <a:p>
                      <a:pPr algn="ctr" fontAlgn="b"/>
                      <a:r>
                        <a:rPr lang="en-IN" sz="1200" b="1" i="0" u="none" strike="noStrike" dirty="0" err="1">
                          <a:solidFill>
                            <a:srgbClr val="000000"/>
                          </a:solidFill>
                          <a:effectLst/>
                          <a:latin typeface="Calibri" panose="020F0502020204030204" pitchFamily="34" charset="0"/>
                        </a:rPr>
                        <a:t>const</a:t>
                      </a:r>
                      <a:endParaRPr lang="en-IN"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r>
                        <a:rPr lang="en-IN" sz="1200" b="1" i="0" u="none" strike="noStrike" dirty="0">
                          <a:solidFill>
                            <a:srgbClr val="000000"/>
                          </a:solidFill>
                          <a:effectLst/>
                          <a:latin typeface="Calibri" panose="020F0502020204030204" pitchFamily="34" charset="0"/>
                        </a:rPr>
                        <a:t>Seasonal index</a:t>
                      </a:r>
                    </a:p>
                  </a:txBody>
                  <a:tcPr marL="9525" marR="9525" marT="9525" marB="0" anchor="ctr">
                    <a:lnL>
                      <a:noFill/>
                    </a:lnL>
                    <a:lnR>
                      <a:noFill/>
                    </a:lnR>
                    <a:lnT>
                      <a:noFill/>
                    </a:lnT>
                    <a:lnB>
                      <a:noFill/>
                    </a:lnB>
                  </a:tcPr>
                </a:tc>
                <a:tc>
                  <a:txBody>
                    <a:bodyPr/>
                    <a:lstStyle/>
                    <a:p>
                      <a:pPr algn="ctr" fontAlgn="b"/>
                      <a:r>
                        <a:rPr lang="en-IN" sz="1200" b="1" i="0" u="none" strike="noStrike" dirty="0">
                          <a:solidFill>
                            <a:srgbClr val="000000"/>
                          </a:solidFill>
                          <a:effectLst/>
                          <a:latin typeface="Calibri" panose="020F0502020204030204" pitchFamily="34" charset="0"/>
                        </a:rPr>
                        <a:t>promo catalogue</a:t>
                      </a:r>
                    </a:p>
                  </a:txBody>
                  <a:tcPr marL="9525" marR="9525" marT="9525" marB="0" anchor="ctr">
                    <a:lnL>
                      <a:noFill/>
                    </a:lnL>
                    <a:lnR>
                      <a:noFill/>
                    </a:lnR>
                    <a:lnT>
                      <a:noFill/>
                    </a:lnT>
                    <a:lnB>
                      <a:noFill/>
                    </a:lnB>
                  </a:tcPr>
                </a:tc>
                <a:tc>
                  <a:txBody>
                    <a:bodyPr/>
                    <a:lstStyle/>
                    <a:p>
                      <a:pPr algn="ctr" fontAlgn="b"/>
                      <a:r>
                        <a:rPr lang="en-IN" sz="1200" b="1" i="0" u="none" strike="noStrike" dirty="0" err="1">
                          <a:solidFill>
                            <a:srgbClr val="000000"/>
                          </a:solidFill>
                          <a:effectLst/>
                          <a:latin typeface="Calibri" panose="020F0502020204030204" pitchFamily="34" charset="0"/>
                        </a:rPr>
                        <a:t>promo_ins</a:t>
                      </a:r>
                      <a:endParaRPr lang="en-IN"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b"/>
                      <a:r>
                        <a:rPr lang="en-IN" sz="1200" b="1" i="0" u="none" strike="noStrike" dirty="0">
                          <a:solidFill>
                            <a:srgbClr val="000000"/>
                          </a:solidFill>
                          <a:effectLst/>
                          <a:latin typeface="Calibri" panose="020F0502020204030204" pitchFamily="34" charset="0"/>
                        </a:rPr>
                        <a:t>display platinum</a:t>
                      </a:r>
                    </a:p>
                  </a:txBody>
                  <a:tcPr marL="9525" marR="9525" marT="9525" marB="0" anchor="ctr">
                    <a:lnL>
                      <a:noFill/>
                    </a:lnL>
                    <a:lnR>
                      <a:noFill/>
                    </a:lnR>
                    <a:lnT>
                      <a:noFill/>
                    </a:lnT>
                    <a:lnB>
                      <a:noFill/>
                    </a:lnB>
                  </a:tcPr>
                </a:tc>
                <a:tc>
                  <a:txBody>
                    <a:bodyPr/>
                    <a:lstStyle/>
                    <a:p>
                      <a:pPr algn="ctr" fontAlgn="b"/>
                      <a:r>
                        <a:rPr lang="en-IN" sz="1200" b="1" i="0" u="none" strike="noStrike" dirty="0">
                          <a:solidFill>
                            <a:srgbClr val="000000"/>
                          </a:solidFill>
                          <a:effectLst/>
                          <a:latin typeface="Calibri" panose="020F0502020204030204" pitchFamily="34" charset="0"/>
                        </a:rPr>
                        <a:t>display gold</a:t>
                      </a:r>
                    </a:p>
                  </a:txBody>
                  <a:tcPr marL="9525" marR="9525" marT="9525" marB="0" anchor="ctr">
                    <a:lnL>
                      <a:noFill/>
                    </a:lnL>
                    <a:lnR>
                      <a:noFill/>
                    </a:lnR>
                    <a:lnT>
                      <a:noFill/>
                    </a:lnT>
                    <a:lnB>
                      <a:noFill/>
                    </a:lnB>
                  </a:tcPr>
                </a:tc>
                <a:tc>
                  <a:txBody>
                    <a:bodyPr/>
                    <a:lstStyle/>
                    <a:p>
                      <a:pPr algn="ctr" fontAlgn="b"/>
                      <a:r>
                        <a:rPr lang="en-IN" sz="1200" b="1" i="0" u="none" strike="noStrike" dirty="0">
                          <a:solidFill>
                            <a:srgbClr val="000000"/>
                          </a:solidFill>
                          <a:effectLst/>
                          <a:latin typeface="Calibri" panose="020F0502020204030204" pitchFamily="34" charset="0"/>
                        </a:rPr>
                        <a:t>display silver</a:t>
                      </a:r>
                    </a:p>
                  </a:txBody>
                  <a:tcPr marL="9525" marR="9525" marT="9525" marB="0" anchor="ctr">
                    <a:lnL>
                      <a:noFill/>
                    </a:lnL>
                    <a:lnR>
                      <a:noFill/>
                    </a:lnR>
                    <a:lnT>
                      <a:noFill/>
                    </a:lnT>
                    <a:lnB>
                      <a:noFill/>
                    </a:lnB>
                  </a:tcPr>
                </a:tc>
                <a:tc>
                  <a:txBody>
                    <a:bodyPr/>
                    <a:lstStyle/>
                    <a:p>
                      <a:pPr algn="ctr" fontAlgn="b"/>
                      <a:r>
                        <a:rPr lang="en-IN" sz="1200" b="1" i="0" u="none" strike="noStrike" dirty="0">
                          <a:solidFill>
                            <a:srgbClr val="000000"/>
                          </a:solidFill>
                          <a:effectLst/>
                          <a:latin typeface="Calibri" panose="020F0502020204030204" pitchFamily="34" charset="0"/>
                        </a:rPr>
                        <a:t>display bronze</a:t>
                      </a:r>
                    </a:p>
                  </a:txBody>
                  <a:tcPr marL="9525" marR="9525" marT="9525" marB="0" anchor="ctr">
                    <a:lnL>
                      <a:noFill/>
                    </a:lnL>
                    <a:lnR>
                      <a:noFill/>
                    </a:lnR>
                    <a:lnT>
                      <a:noFill/>
                    </a:lnT>
                    <a:lnB>
                      <a:noFill/>
                    </a:lnB>
                  </a:tcPr>
                </a:tc>
                <a:extLst>
                  <a:ext uri="{0D108BD9-81ED-4DB2-BD59-A6C34878D82A}">
                    <a16:rowId xmlns:a16="http://schemas.microsoft.com/office/drawing/2014/main" val="1850216354"/>
                  </a:ext>
                </a:extLst>
              </a:tr>
              <a:tr h="322382">
                <a:tc>
                  <a:txBody>
                    <a:bodyPr/>
                    <a:lstStyle/>
                    <a:p>
                      <a:pPr algn="ctr" fontAlgn="b"/>
                      <a:r>
                        <a:rPr lang="en-IN" sz="1200" b="0" i="0" u="none" strike="noStrike">
                          <a:solidFill>
                            <a:srgbClr val="000000"/>
                          </a:solidFill>
                          <a:effectLst/>
                          <a:latin typeface="Calibri" panose="020F0502020204030204" pitchFamily="34" charset="0"/>
                        </a:rPr>
                        <a:t>ppg19_0</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0.2360</a:t>
                      </a:r>
                    </a:p>
                  </a:txBody>
                  <a:tcPr marL="9525" marR="9525" marT="9525" marB="0" anchor="ctr">
                    <a:lnL>
                      <a:noFill/>
                    </a:lnL>
                    <a:lnR>
                      <a:noFill/>
                    </a:lnR>
                    <a:lnT>
                      <a:noFill/>
                    </a:lnT>
                    <a:lnB>
                      <a:noFill/>
                    </a:lnB>
                    <a:solidFill>
                      <a:srgbClr val="F5EC9A"/>
                    </a:solidFill>
                  </a:tcPr>
                </a:tc>
                <a:tc>
                  <a:txBody>
                    <a:bodyPr/>
                    <a:lstStyle/>
                    <a:p>
                      <a:pPr algn="ctr" fontAlgn="b"/>
                      <a:r>
                        <a:rPr lang="en-IN" sz="1200" b="0" i="0" u="none" strike="noStrike">
                          <a:solidFill>
                            <a:srgbClr val="000000"/>
                          </a:solidFill>
                          <a:effectLst/>
                          <a:latin typeface="Calibri" panose="020F0502020204030204" pitchFamily="34" charset="0"/>
                        </a:rPr>
                        <a:t>4.8343</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0.7021</a:t>
                      </a:r>
                    </a:p>
                  </a:txBody>
                  <a:tcPr marL="9525" marR="9525" marT="9525" marB="0" anchor="ctr">
                    <a:lnL>
                      <a:noFill/>
                    </a:lnL>
                    <a:lnR>
                      <a:noFill/>
                    </a:lnR>
                    <a:lnT>
                      <a:noFill/>
                    </a:lnT>
                    <a:lnB>
                      <a:noFill/>
                    </a:lnB>
                    <a:solidFill>
                      <a:srgbClr val="E6E797"/>
                    </a:solidFill>
                  </a:tcPr>
                </a:tc>
                <a:tc>
                  <a:txBody>
                    <a:bodyPr/>
                    <a:lstStyle/>
                    <a:p>
                      <a:pPr algn="ctr" fontAlgn="b"/>
                      <a:r>
                        <a:rPr lang="en-IN" sz="1200" b="0" i="0" u="none" strike="noStrike">
                          <a:solidFill>
                            <a:srgbClr val="000000"/>
                          </a:solidFill>
                          <a:effectLst/>
                          <a:latin typeface="Calibri" panose="020F0502020204030204" pitchFamily="34" charset="0"/>
                        </a:rPr>
                        <a:t>1.2751</a:t>
                      </a:r>
                    </a:p>
                  </a:txBody>
                  <a:tcPr marL="9525" marR="9525" marT="9525" marB="0" anchor="ctr">
                    <a:lnL>
                      <a:noFill/>
                    </a:lnL>
                    <a:lnR>
                      <a:noFill/>
                    </a:lnR>
                    <a:lnT>
                      <a:noFill/>
                    </a:lnT>
                    <a:lnB>
                      <a:noFill/>
                    </a:lnB>
                    <a:solidFill>
                      <a:srgbClr val="D4E293"/>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FCEE9C"/>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FCEE9C"/>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FCEE9C"/>
                    </a:solidFill>
                  </a:tcPr>
                </a:tc>
                <a:tc>
                  <a:txBody>
                    <a:bodyPr/>
                    <a:lstStyle/>
                    <a:p>
                      <a:pPr algn="ctr" fontAlgn="b"/>
                      <a:r>
                        <a:rPr lang="en-IN" sz="1200" b="0" i="0" u="none" strike="noStrike">
                          <a:solidFill>
                            <a:srgbClr val="000000"/>
                          </a:solidFill>
                          <a:effectLst/>
                          <a:latin typeface="Calibri" panose="020F0502020204030204" pitchFamily="34" charset="0"/>
                        </a:rPr>
                        <a:t>0.7021</a:t>
                      </a:r>
                    </a:p>
                  </a:txBody>
                  <a:tcPr marL="9525" marR="9525" marT="9525" marB="0" anchor="ctr">
                    <a:lnL>
                      <a:noFill/>
                    </a:lnL>
                    <a:lnR>
                      <a:noFill/>
                    </a:lnR>
                    <a:lnT>
                      <a:noFill/>
                    </a:lnT>
                    <a:lnB>
                      <a:noFill/>
                    </a:lnB>
                    <a:solidFill>
                      <a:srgbClr val="E6E797"/>
                    </a:solidFill>
                  </a:tcPr>
                </a:tc>
                <a:extLst>
                  <a:ext uri="{0D108BD9-81ED-4DB2-BD59-A6C34878D82A}">
                    <a16:rowId xmlns:a16="http://schemas.microsoft.com/office/drawing/2014/main" val="4253928158"/>
                  </a:ext>
                </a:extLst>
              </a:tr>
              <a:tr h="322382">
                <a:tc>
                  <a:txBody>
                    <a:bodyPr/>
                    <a:lstStyle/>
                    <a:p>
                      <a:pPr algn="ctr" fontAlgn="b"/>
                      <a:r>
                        <a:rPr lang="en-IN" sz="1200" b="0" i="0" u="none" strike="noStrike">
                          <a:solidFill>
                            <a:srgbClr val="000000"/>
                          </a:solidFill>
                          <a:effectLst/>
                          <a:latin typeface="Calibri" panose="020F0502020204030204" pitchFamily="34" charset="0"/>
                        </a:rPr>
                        <a:t>ppg19_1</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1.5054</a:t>
                      </a:r>
                    </a:p>
                  </a:txBody>
                  <a:tcPr marL="9525" marR="9525" marT="9525" marB="0" anchor="ctr">
                    <a:lnL>
                      <a:noFill/>
                    </a:lnL>
                    <a:lnR>
                      <a:noFill/>
                    </a:lnR>
                    <a:lnT>
                      <a:noFill/>
                    </a:lnT>
                    <a:lnB>
                      <a:noFill/>
                    </a:lnB>
                    <a:solidFill>
                      <a:srgbClr val="E1E696"/>
                    </a:solidFill>
                  </a:tcPr>
                </a:tc>
                <a:tc>
                  <a:txBody>
                    <a:bodyPr/>
                    <a:lstStyle/>
                    <a:p>
                      <a:pPr algn="ctr" fontAlgn="b"/>
                      <a:r>
                        <a:rPr lang="en-IN" sz="1200" b="0" i="0" u="none" strike="noStrike" dirty="0">
                          <a:solidFill>
                            <a:srgbClr val="000000"/>
                          </a:solidFill>
                          <a:effectLst/>
                          <a:latin typeface="Calibri" panose="020F0502020204030204" pitchFamily="34" charset="0"/>
                        </a:rPr>
                        <a:t>7.7124</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2.2536</a:t>
                      </a:r>
                    </a:p>
                  </a:txBody>
                  <a:tcPr marL="9525" marR="9525" marT="9525" marB="0" anchor="ctr">
                    <a:lnL>
                      <a:noFill/>
                    </a:lnL>
                    <a:lnR>
                      <a:noFill/>
                    </a:lnR>
                    <a:lnT>
                      <a:noFill/>
                    </a:lnT>
                    <a:lnB>
                      <a:noFill/>
                    </a:lnB>
                    <a:solidFill>
                      <a:srgbClr val="D2E193"/>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3.3764</a:t>
                      </a:r>
                    </a:p>
                  </a:txBody>
                  <a:tcPr marL="9525" marR="9525" marT="9525" marB="0" anchor="ctr">
                    <a:lnL>
                      <a:noFill/>
                    </a:lnL>
                    <a:lnR>
                      <a:noFill/>
                    </a:lnR>
                    <a:lnT>
                      <a:noFill/>
                    </a:lnT>
                    <a:lnB>
                      <a:noFill/>
                    </a:lnB>
                    <a:solidFill>
                      <a:srgbClr val="BBDA8E"/>
                    </a:solidFill>
                  </a:tcPr>
                </a:tc>
                <a:tc>
                  <a:txBody>
                    <a:bodyPr/>
                    <a:lstStyle/>
                    <a:p>
                      <a:pPr algn="ctr" fontAlgn="b"/>
                      <a:r>
                        <a:rPr lang="en-IN" sz="1200" b="0" i="0" u="none" strike="noStrike">
                          <a:solidFill>
                            <a:srgbClr val="000000"/>
                          </a:solidFill>
                          <a:effectLst/>
                          <a:latin typeface="Calibri" panose="020F0502020204030204" pitchFamily="34" charset="0"/>
                        </a:rPr>
                        <a:t>0.2763</a:t>
                      </a:r>
                    </a:p>
                  </a:txBody>
                  <a:tcPr marL="9525" marR="9525" marT="9525" marB="0" anchor="ctr">
                    <a:lnL>
                      <a:noFill/>
                    </a:lnL>
                    <a:lnR>
                      <a:noFill/>
                    </a:lnR>
                    <a:lnT>
                      <a:noFill/>
                    </a:lnT>
                    <a:lnB>
                      <a:noFill/>
                    </a:lnB>
                    <a:solidFill>
                      <a:srgbClr val="FAEE9B"/>
                    </a:solidFill>
                  </a:tcPr>
                </a:tc>
                <a:tc>
                  <a:txBody>
                    <a:bodyPr/>
                    <a:lstStyle/>
                    <a:p>
                      <a:pPr algn="ctr" fontAlgn="b"/>
                      <a:r>
                        <a:rPr lang="en-IN" sz="1200" b="0" i="0" u="none" strike="noStrike">
                          <a:solidFill>
                            <a:srgbClr val="000000"/>
                          </a:solidFill>
                          <a:effectLst/>
                          <a:latin typeface="Calibri" panose="020F0502020204030204" pitchFamily="34" charset="0"/>
                        </a:rPr>
                        <a:t>1.5751</a:t>
                      </a:r>
                    </a:p>
                  </a:txBody>
                  <a:tcPr marL="9525" marR="9525" marT="9525" marB="0" anchor="ctr">
                    <a:lnL>
                      <a:noFill/>
                    </a:lnL>
                    <a:lnR>
                      <a:noFill/>
                    </a:lnR>
                    <a:lnT>
                      <a:noFill/>
                    </a:lnT>
                    <a:lnB>
                      <a:noFill/>
                    </a:lnB>
                    <a:solidFill>
                      <a:srgbClr val="E0E596"/>
                    </a:solidFill>
                  </a:tcPr>
                </a:tc>
                <a:tc>
                  <a:txBody>
                    <a:bodyPr/>
                    <a:lstStyle/>
                    <a:p>
                      <a:pPr algn="ctr" fontAlgn="b"/>
                      <a:r>
                        <a:rPr lang="en-IN" sz="1200" b="0" i="0" u="none" strike="noStrike">
                          <a:solidFill>
                            <a:srgbClr val="000000"/>
                          </a:solidFill>
                          <a:effectLst/>
                          <a:latin typeface="Calibri" panose="020F0502020204030204" pitchFamily="34" charset="0"/>
                        </a:rPr>
                        <a:t>1.0110</a:t>
                      </a:r>
                    </a:p>
                  </a:txBody>
                  <a:tcPr marL="9525" marR="9525" marT="9525" marB="0" anchor="ctr">
                    <a:lnL>
                      <a:noFill/>
                    </a:lnL>
                    <a:lnR>
                      <a:noFill/>
                    </a:lnR>
                    <a:lnT>
                      <a:noFill/>
                    </a:lnT>
                    <a:lnB>
                      <a:noFill/>
                    </a:lnB>
                    <a:solidFill>
                      <a:srgbClr val="EBE998"/>
                    </a:solidFill>
                  </a:tcPr>
                </a:tc>
                <a:extLst>
                  <a:ext uri="{0D108BD9-81ED-4DB2-BD59-A6C34878D82A}">
                    <a16:rowId xmlns:a16="http://schemas.microsoft.com/office/drawing/2014/main" val="3918604491"/>
                  </a:ext>
                </a:extLst>
              </a:tr>
              <a:tr h="322382">
                <a:tc>
                  <a:txBody>
                    <a:bodyPr/>
                    <a:lstStyle/>
                    <a:p>
                      <a:pPr algn="ctr" fontAlgn="b"/>
                      <a:r>
                        <a:rPr lang="en-IN" sz="1200" b="0" i="0" u="none" strike="noStrike">
                          <a:solidFill>
                            <a:srgbClr val="000000"/>
                          </a:solidFill>
                          <a:effectLst/>
                          <a:latin typeface="Calibri" panose="020F0502020204030204" pitchFamily="34" charset="0"/>
                        </a:rPr>
                        <a:t>ppg20_0</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1.0620</a:t>
                      </a:r>
                    </a:p>
                  </a:txBody>
                  <a:tcPr marL="9525" marR="9525" marT="9525" marB="0" anchor="ctr">
                    <a:lnL>
                      <a:noFill/>
                    </a:lnL>
                    <a:lnR>
                      <a:noFill/>
                    </a:lnR>
                    <a:lnT>
                      <a:noFill/>
                    </a:lnT>
                    <a:lnB>
                      <a:noFill/>
                    </a:lnB>
                    <a:solidFill>
                      <a:srgbClr val="F2EB9A"/>
                    </a:solidFill>
                  </a:tcPr>
                </a:tc>
                <a:tc>
                  <a:txBody>
                    <a:bodyPr/>
                    <a:lstStyle/>
                    <a:p>
                      <a:pPr algn="ctr" fontAlgn="b"/>
                      <a:r>
                        <a:rPr lang="en-IN" sz="1200" b="0" i="0" u="none" strike="noStrike">
                          <a:solidFill>
                            <a:srgbClr val="000000"/>
                          </a:solidFill>
                          <a:effectLst/>
                          <a:latin typeface="Calibri" panose="020F0502020204030204" pitchFamily="34" charset="0"/>
                        </a:rPr>
                        <a:t>6.9073</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0.5056</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0.4976</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6.3136</a:t>
                      </a:r>
                    </a:p>
                  </a:txBody>
                  <a:tcPr marL="9525" marR="9525" marT="9525" marB="0" anchor="ctr">
                    <a:lnL>
                      <a:noFill/>
                    </a:lnL>
                    <a:lnR>
                      <a:noFill/>
                    </a:lnR>
                    <a:lnT>
                      <a:noFill/>
                    </a:lnT>
                    <a:lnB>
                      <a:noFill/>
                    </a:lnB>
                    <a:solidFill>
                      <a:srgbClr val="72C37F"/>
                    </a:solidFill>
                  </a:tcPr>
                </a:tc>
                <a:tc>
                  <a:txBody>
                    <a:bodyPr/>
                    <a:lstStyle/>
                    <a:p>
                      <a:pPr algn="ctr" fontAlgn="b"/>
                      <a:r>
                        <a:rPr lang="en-IN" sz="1200" b="0" i="0" u="none" strike="noStrike">
                          <a:solidFill>
                            <a:srgbClr val="000000"/>
                          </a:solidFill>
                          <a:effectLst/>
                          <a:latin typeface="Calibri" panose="020F0502020204030204" pitchFamily="34" charset="0"/>
                        </a:rPr>
                        <a:t>2.3513</a:t>
                      </a:r>
                    </a:p>
                  </a:txBody>
                  <a:tcPr marL="9525" marR="9525" marT="9525" marB="0" anchor="ctr">
                    <a:lnL>
                      <a:noFill/>
                    </a:lnL>
                    <a:lnR>
                      <a:noFill/>
                    </a:lnR>
                    <a:lnT>
                      <a:noFill/>
                    </a:lnT>
                    <a:lnB>
                      <a:noFill/>
                    </a:lnB>
                    <a:solidFill>
                      <a:srgbClr val="D2E193"/>
                    </a:solidFill>
                  </a:tcPr>
                </a:tc>
                <a:tc>
                  <a:txBody>
                    <a:bodyPr/>
                    <a:lstStyle/>
                    <a:p>
                      <a:pPr algn="ctr" fontAlgn="b"/>
                      <a:r>
                        <a:rPr lang="en-IN" sz="1200" b="0" i="0" u="none" strike="noStrike">
                          <a:solidFill>
                            <a:srgbClr val="000000"/>
                          </a:solidFill>
                          <a:effectLst/>
                          <a:latin typeface="Calibri" panose="020F0502020204030204" pitchFamily="34" charset="0"/>
                        </a:rPr>
                        <a:t>1.4828</a:t>
                      </a:r>
                    </a:p>
                  </a:txBody>
                  <a:tcPr marL="9525" marR="9525" marT="9525" marB="0" anchor="ctr">
                    <a:lnL>
                      <a:noFill/>
                    </a:lnL>
                    <a:lnR>
                      <a:noFill/>
                    </a:lnR>
                    <a:lnT>
                      <a:noFill/>
                    </a:lnT>
                    <a:lnB>
                      <a:noFill/>
                    </a:lnB>
                    <a:solidFill>
                      <a:srgbClr val="E8E897"/>
                    </a:solidFill>
                  </a:tcPr>
                </a:tc>
                <a:tc>
                  <a:txBody>
                    <a:bodyPr/>
                    <a:lstStyle/>
                    <a:p>
                      <a:pPr algn="ctr" fontAlgn="b"/>
                      <a:r>
                        <a:rPr lang="en-IN" sz="1200" b="0" i="0" u="none" strike="noStrike">
                          <a:solidFill>
                            <a:srgbClr val="000000"/>
                          </a:solidFill>
                          <a:effectLst/>
                          <a:latin typeface="Calibri" panose="020F0502020204030204" pitchFamily="34" charset="0"/>
                        </a:rPr>
                        <a:t>0.6115</a:t>
                      </a:r>
                    </a:p>
                  </a:txBody>
                  <a:tcPr marL="9525" marR="9525" marT="9525" marB="0" anchor="ctr">
                    <a:lnL>
                      <a:noFill/>
                    </a:lnL>
                    <a:lnR>
                      <a:noFill/>
                    </a:lnR>
                    <a:lnT>
                      <a:noFill/>
                    </a:lnT>
                    <a:lnB>
                      <a:noFill/>
                    </a:lnB>
                    <a:solidFill>
                      <a:srgbClr val="FDEF9C"/>
                    </a:solidFill>
                  </a:tcPr>
                </a:tc>
                <a:extLst>
                  <a:ext uri="{0D108BD9-81ED-4DB2-BD59-A6C34878D82A}">
                    <a16:rowId xmlns:a16="http://schemas.microsoft.com/office/drawing/2014/main" val="1993379403"/>
                  </a:ext>
                </a:extLst>
              </a:tr>
              <a:tr h="322382">
                <a:tc>
                  <a:txBody>
                    <a:bodyPr/>
                    <a:lstStyle/>
                    <a:p>
                      <a:pPr algn="ctr" fontAlgn="b"/>
                      <a:r>
                        <a:rPr lang="en-IN" sz="1200" b="0" i="0" u="none" strike="noStrike">
                          <a:solidFill>
                            <a:srgbClr val="000000"/>
                          </a:solidFill>
                          <a:effectLst/>
                          <a:latin typeface="Calibri" panose="020F0502020204030204" pitchFamily="34" charset="0"/>
                        </a:rPr>
                        <a:t>ppg20_1</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-5.6251</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6.0338</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3.9176</a:t>
                      </a:r>
                    </a:p>
                  </a:txBody>
                  <a:tcPr marL="9525" marR="9525" marT="9525" marB="0" anchor="ctr">
                    <a:lnL>
                      <a:noFill/>
                    </a:lnL>
                    <a:lnR>
                      <a:noFill/>
                    </a:lnR>
                    <a:lnT>
                      <a:noFill/>
                    </a:lnT>
                    <a:lnB>
                      <a:noFill/>
                    </a:lnB>
                    <a:solidFill>
                      <a:srgbClr val="80C781"/>
                    </a:solidFill>
                  </a:tcPr>
                </a:tc>
                <a:tc>
                  <a:txBody>
                    <a:bodyPr/>
                    <a:lstStyle/>
                    <a:p>
                      <a:pPr algn="ctr" fontAlgn="b"/>
                      <a:r>
                        <a:rPr lang="en-IN" sz="1200" b="0" i="0" u="none" strike="noStrike" dirty="0">
                          <a:solidFill>
                            <a:srgbClr val="000000"/>
                          </a:solidFill>
                          <a:effectLst/>
                          <a:latin typeface="Calibri" panose="020F0502020204030204" pitchFamily="34" charset="0"/>
                        </a:rPr>
                        <a:t>3.4577</a:t>
                      </a:r>
                    </a:p>
                  </a:txBody>
                  <a:tcPr marL="9525" marR="9525" marT="9525" marB="0" anchor="ctr">
                    <a:lnL>
                      <a:noFill/>
                    </a:lnL>
                    <a:lnR>
                      <a:noFill/>
                    </a:lnR>
                    <a:lnT>
                      <a:noFill/>
                    </a:lnT>
                    <a:lnB>
                      <a:noFill/>
                    </a:lnB>
                    <a:solidFill>
                      <a:srgbClr val="86C983"/>
                    </a:solidFill>
                  </a:tcPr>
                </a:tc>
                <a:tc>
                  <a:txBody>
                    <a:bodyPr/>
                    <a:lstStyle/>
                    <a:p>
                      <a:pPr algn="ctr" fontAlgn="b"/>
                      <a:r>
                        <a:rPr lang="en-IN" sz="1200" b="0" i="0" u="none" strike="noStrike">
                          <a:solidFill>
                            <a:srgbClr val="000000"/>
                          </a:solidFill>
                          <a:effectLst/>
                          <a:latin typeface="Calibri" panose="020F0502020204030204" pitchFamily="34" charset="0"/>
                        </a:rPr>
                        <a:t>4.6222</a:t>
                      </a:r>
                    </a:p>
                  </a:txBody>
                  <a:tcPr marL="9525" marR="9525" marT="9525" marB="0" anchor="ctr">
                    <a:lnL>
                      <a:noFill/>
                    </a:lnL>
                    <a:lnR>
                      <a:noFill/>
                    </a:lnR>
                    <a:lnT>
                      <a:noFill/>
                    </a:lnT>
                    <a:lnB>
                      <a:noFill/>
                    </a:lnB>
                    <a:solidFill>
                      <a:srgbClr val="76C47F"/>
                    </a:solidFill>
                  </a:tcPr>
                </a:tc>
                <a:tc>
                  <a:txBody>
                    <a:bodyPr/>
                    <a:lstStyle/>
                    <a:p>
                      <a:pPr algn="ctr" fontAlgn="b"/>
                      <a:r>
                        <a:rPr lang="en-IN" sz="1200" b="0" i="0" u="none" strike="noStrike">
                          <a:solidFill>
                            <a:srgbClr val="000000"/>
                          </a:solidFill>
                          <a:effectLst/>
                          <a:latin typeface="Calibri" panose="020F0502020204030204" pitchFamily="34" charset="0"/>
                        </a:rPr>
                        <a:t>4.0180</a:t>
                      </a:r>
                    </a:p>
                  </a:txBody>
                  <a:tcPr marL="9525" marR="9525" marT="9525" marB="0" anchor="ctr">
                    <a:lnL>
                      <a:noFill/>
                    </a:lnL>
                    <a:lnR>
                      <a:noFill/>
                    </a:lnR>
                    <a:lnT>
                      <a:noFill/>
                    </a:lnT>
                    <a:lnB>
                      <a:noFill/>
                    </a:lnB>
                    <a:solidFill>
                      <a:srgbClr val="7EC781"/>
                    </a:solidFill>
                  </a:tcPr>
                </a:tc>
                <a:tc>
                  <a:txBody>
                    <a:bodyPr/>
                    <a:lstStyle/>
                    <a:p>
                      <a:pPr algn="ctr" fontAlgn="b"/>
                      <a:r>
                        <a:rPr lang="en-IN" sz="1200" b="0" i="0" u="none" strike="noStrike">
                          <a:solidFill>
                            <a:srgbClr val="000000"/>
                          </a:solidFill>
                          <a:effectLst/>
                          <a:latin typeface="Calibri" panose="020F0502020204030204" pitchFamily="34" charset="0"/>
                        </a:rPr>
                        <a:t>1.2219</a:t>
                      </a:r>
                    </a:p>
                  </a:txBody>
                  <a:tcPr marL="9525" marR="9525" marT="9525" marB="0" anchor="ctr">
                    <a:lnL>
                      <a:noFill/>
                    </a:lnL>
                    <a:lnR>
                      <a:noFill/>
                    </a:lnR>
                    <a:lnT>
                      <a:noFill/>
                    </a:lnT>
                    <a:lnB>
                      <a:noFill/>
                    </a:lnB>
                    <a:solidFill>
                      <a:srgbClr val="A4D389"/>
                    </a:solidFill>
                  </a:tcPr>
                </a:tc>
                <a:tc>
                  <a:txBody>
                    <a:bodyPr/>
                    <a:lstStyle/>
                    <a:p>
                      <a:pPr algn="ctr" fontAlgn="b"/>
                      <a:r>
                        <a:rPr lang="en-IN" sz="1200" b="0" i="0" u="none" strike="noStrike">
                          <a:solidFill>
                            <a:srgbClr val="000000"/>
                          </a:solidFill>
                          <a:effectLst/>
                          <a:latin typeface="Calibri" panose="020F0502020204030204" pitchFamily="34" charset="0"/>
                        </a:rPr>
                        <a:t>0.2314</a:t>
                      </a:r>
                    </a:p>
                  </a:txBody>
                  <a:tcPr marL="9525" marR="9525" marT="9525" marB="0" anchor="ctr">
                    <a:lnL>
                      <a:noFill/>
                    </a:lnL>
                    <a:lnR>
                      <a:noFill/>
                    </a:lnR>
                    <a:lnT>
                      <a:noFill/>
                    </a:lnT>
                    <a:lnB>
                      <a:noFill/>
                    </a:lnB>
                    <a:solidFill>
                      <a:srgbClr val="B1D78C"/>
                    </a:solidFill>
                  </a:tcPr>
                </a:tc>
                <a:extLst>
                  <a:ext uri="{0D108BD9-81ED-4DB2-BD59-A6C34878D82A}">
                    <a16:rowId xmlns:a16="http://schemas.microsoft.com/office/drawing/2014/main" val="3114251537"/>
                  </a:ext>
                </a:extLst>
              </a:tr>
              <a:tr h="322382">
                <a:tc>
                  <a:txBody>
                    <a:bodyPr/>
                    <a:lstStyle/>
                    <a:p>
                      <a:pPr algn="ctr" fontAlgn="b"/>
                      <a:r>
                        <a:rPr lang="en-IN" sz="1200" b="0" i="0" u="none" strike="noStrike">
                          <a:solidFill>
                            <a:srgbClr val="000000"/>
                          </a:solidFill>
                          <a:effectLst/>
                          <a:latin typeface="Calibri" panose="020F0502020204030204" pitchFamily="34" charset="0"/>
                        </a:rPr>
                        <a:t>ppg22_0</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-2.2200</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0.4114</a:t>
                      </a:r>
                    </a:p>
                  </a:txBody>
                  <a:tcPr marL="9525" marR="9525" marT="9525" marB="0" anchor="ctr">
                    <a:lnL>
                      <a:noFill/>
                    </a:lnL>
                    <a:lnR>
                      <a:noFill/>
                    </a:lnR>
                    <a:lnT>
                      <a:noFill/>
                    </a:lnT>
                    <a:lnB>
                      <a:noFill/>
                    </a:lnB>
                    <a:solidFill>
                      <a:srgbClr val="74C47F"/>
                    </a:solidFill>
                  </a:tcPr>
                </a:tc>
                <a:tc>
                  <a:txBody>
                    <a:bodyPr/>
                    <a:lstStyle/>
                    <a:p>
                      <a:pPr algn="ctr" fontAlgn="b"/>
                      <a:r>
                        <a:rPr lang="en-IN" sz="1200" b="0" i="0" u="none" strike="noStrike">
                          <a:solidFill>
                            <a:srgbClr val="000000"/>
                          </a:solidFill>
                          <a:effectLst/>
                          <a:latin typeface="Calibri" panose="020F0502020204030204" pitchFamily="34" charset="0"/>
                        </a:rPr>
                        <a:t>0.7217</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dirty="0">
                          <a:solidFill>
                            <a:srgbClr val="000000"/>
                          </a:solidFill>
                          <a:effectLst/>
                          <a:latin typeface="Calibri" panose="020F0502020204030204" pitchFamily="34" charset="0"/>
                        </a:rPr>
                        <a:t>0.2435</a:t>
                      </a:r>
                    </a:p>
                  </a:txBody>
                  <a:tcPr marL="9525" marR="9525" marT="9525" marB="0" anchor="ctr">
                    <a:lnL>
                      <a:noFill/>
                    </a:lnL>
                    <a:lnR>
                      <a:noFill/>
                    </a:lnR>
                    <a:lnT>
                      <a:noFill/>
                    </a:lnT>
                    <a:lnB>
                      <a:noFill/>
                    </a:lnB>
                    <a:solidFill>
                      <a:srgbClr val="7DC681"/>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8ACB84"/>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8ACB84"/>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8ACB84"/>
                    </a:solidFill>
                  </a:tcPr>
                </a:tc>
                <a:tc>
                  <a:txBody>
                    <a:bodyPr/>
                    <a:lstStyle/>
                    <a:p>
                      <a:pPr algn="ctr" fontAlgn="b"/>
                      <a:r>
                        <a:rPr lang="en-IN" sz="1200" b="0" i="0" u="none" strike="noStrike">
                          <a:solidFill>
                            <a:srgbClr val="000000"/>
                          </a:solidFill>
                          <a:effectLst/>
                          <a:latin typeface="Calibri" panose="020F0502020204030204" pitchFamily="34" charset="0"/>
                        </a:rPr>
                        <a:t>0.7217</a:t>
                      </a:r>
                    </a:p>
                  </a:txBody>
                  <a:tcPr marL="9525" marR="9525" marT="9525" marB="0" anchor="ctr">
                    <a:lnL>
                      <a:noFill/>
                    </a:lnL>
                    <a:lnR>
                      <a:noFill/>
                    </a:lnR>
                    <a:lnT>
                      <a:noFill/>
                    </a:lnT>
                    <a:lnB>
                      <a:noFill/>
                    </a:lnB>
                    <a:solidFill>
                      <a:srgbClr val="63BE7B"/>
                    </a:solidFill>
                  </a:tcPr>
                </a:tc>
                <a:extLst>
                  <a:ext uri="{0D108BD9-81ED-4DB2-BD59-A6C34878D82A}">
                    <a16:rowId xmlns:a16="http://schemas.microsoft.com/office/drawing/2014/main" val="186247755"/>
                  </a:ext>
                </a:extLst>
              </a:tr>
              <a:tr h="322382">
                <a:tc>
                  <a:txBody>
                    <a:bodyPr/>
                    <a:lstStyle/>
                    <a:p>
                      <a:pPr algn="ctr" fontAlgn="b"/>
                      <a:r>
                        <a:rPr lang="en-IN" sz="1200" b="0" i="0" u="none" strike="noStrike">
                          <a:solidFill>
                            <a:srgbClr val="000000"/>
                          </a:solidFill>
                          <a:effectLst/>
                          <a:latin typeface="Calibri" panose="020F0502020204030204" pitchFamily="34" charset="0"/>
                        </a:rPr>
                        <a:t>ppg22_1</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0.1819</a:t>
                      </a:r>
                    </a:p>
                  </a:txBody>
                  <a:tcPr marL="9525" marR="9525" marT="9525" marB="0" anchor="ctr">
                    <a:lnL>
                      <a:noFill/>
                    </a:lnL>
                    <a:lnR>
                      <a:noFill/>
                    </a:lnR>
                    <a:lnT>
                      <a:noFill/>
                    </a:lnT>
                    <a:lnB>
                      <a:noFill/>
                    </a:lnB>
                    <a:solidFill>
                      <a:srgbClr val="ECE998"/>
                    </a:solidFill>
                  </a:tcPr>
                </a:tc>
                <a:tc>
                  <a:txBody>
                    <a:bodyPr/>
                    <a:lstStyle/>
                    <a:p>
                      <a:pPr algn="ctr" fontAlgn="b"/>
                      <a:r>
                        <a:rPr lang="en-IN" sz="1200" b="0" i="0" u="none" strike="noStrike">
                          <a:solidFill>
                            <a:srgbClr val="000000"/>
                          </a:solidFill>
                          <a:effectLst/>
                          <a:latin typeface="Calibri" panose="020F0502020204030204" pitchFamily="34" charset="0"/>
                        </a:rPr>
                        <a:t>2.1703</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1.7569</a:t>
                      </a:r>
                    </a:p>
                  </a:txBody>
                  <a:tcPr marL="9525" marR="9525" marT="9525" marB="0" anchor="ctr">
                    <a:lnL>
                      <a:noFill/>
                    </a:lnL>
                    <a:lnR>
                      <a:noFill/>
                    </a:lnR>
                    <a:lnT>
                      <a:noFill/>
                    </a:lnT>
                    <a:lnB>
                      <a:noFill/>
                    </a:lnB>
                    <a:solidFill>
                      <a:srgbClr val="80C781"/>
                    </a:solidFill>
                  </a:tcPr>
                </a:tc>
                <a:tc>
                  <a:txBody>
                    <a:bodyPr/>
                    <a:lstStyle/>
                    <a:p>
                      <a:pPr algn="ctr" fontAlgn="b"/>
                      <a:r>
                        <a:rPr lang="en-IN" sz="1200" b="0" i="0" u="none" strike="noStrike" dirty="0">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F8ED9B"/>
                    </a:solidFill>
                  </a:tcPr>
                </a:tc>
                <a:tc>
                  <a:txBody>
                    <a:bodyPr/>
                    <a:lstStyle/>
                    <a:p>
                      <a:pPr algn="ctr" fontAlgn="b"/>
                      <a:r>
                        <a:rPr lang="en-IN" sz="1200" b="0" i="0" u="none" strike="noStrike" dirty="0">
                          <a:solidFill>
                            <a:srgbClr val="000000"/>
                          </a:solidFill>
                          <a:effectLst/>
                          <a:latin typeface="Calibri" panose="020F0502020204030204" pitchFamily="34" charset="0"/>
                        </a:rPr>
                        <a:t>-0.1045</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0.1069</a:t>
                      </a:r>
                    </a:p>
                  </a:txBody>
                  <a:tcPr marL="9525" marR="9525" marT="9525" marB="0" anchor="ctr">
                    <a:lnL>
                      <a:noFill/>
                    </a:lnL>
                    <a:lnR>
                      <a:noFill/>
                    </a:lnR>
                    <a:lnT>
                      <a:noFill/>
                    </a:lnT>
                    <a:lnB>
                      <a:noFill/>
                    </a:lnB>
                    <a:solidFill>
                      <a:srgbClr val="F1EB99"/>
                    </a:solidFill>
                  </a:tcPr>
                </a:tc>
                <a:tc>
                  <a:txBody>
                    <a:bodyPr/>
                    <a:lstStyle/>
                    <a:p>
                      <a:pPr algn="ctr" fontAlgn="b"/>
                      <a:r>
                        <a:rPr lang="en-IN" sz="1200" b="0" i="0" u="none" strike="noStrike">
                          <a:solidFill>
                            <a:srgbClr val="000000"/>
                          </a:solidFill>
                          <a:effectLst/>
                          <a:latin typeface="Calibri" panose="020F0502020204030204" pitchFamily="34" charset="0"/>
                        </a:rPr>
                        <a:t>0.6690</a:t>
                      </a:r>
                    </a:p>
                  </a:txBody>
                  <a:tcPr marL="9525" marR="9525" marT="9525" marB="0" anchor="ctr">
                    <a:lnL>
                      <a:noFill/>
                    </a:lnL>
                    <a:lnR>
                      <a:noFill/>
                    </a:lnR>
                    <a:lnT>
                      <a:noFill/>
                    </a:lnT>
                    <a:lnB>
                      <a:noFill/>
                    </a:lnB>
                    <a:solidFill>
                      <a:srgbClr val="CADF91"/>
                    </a:solidFill>
                  </a:tcPr>
                </a:tc>
                <a:tc>
                  <a:txBody>
                    <a:bodyPr/>
                    <a:lstStyle/>
                    <a:p>
                      <a:pPr algn="ctr" fontAlgn="b"/>
                      <a:r>
                        <a:rPr lang="en-IN" sz="1200" b="0" i="0" u="none" strike="noStrike">
                          <a:solidFill>
                            <a:srgbClr val="000000"/>
                          </a:solidFill>
                          <a:effectLst/>
                          <a:latin typeface="Calibri" panose="020F0502020204030204" pitchFamily="34" charset="0"/>
                        </a:rPr>
                        <a:t>0.6865</a:t>
                      </a:r>
                    </a:p>
                  </a:txBody>
                  <a:tcPr marL="9525" marR="9525" marT="9525" marB="0" anchor="ctr">
                    <a:lnL>
                      <a:noFill/>
                    </a:lnL>
                    <a:lnR>
                      <a:noFill/>
                    </a:lnR>
                    <a:lnT>
                      <a:noFill/>
                    </a:lnT>
                    <a:lnB>
                      <a:noFill/>
                    </a:lnB>
                    <a:solidFill>
                      <a:srgbClr val="C9DE91"/>
                    </a:solidFill>
                  </a:tcPr>
                </a:tc>
                <a:extLst>
                  <a:ext uri="{0D108BD9-81ED-4DB2-BD59-A6C34878D82A}">
                    <a16:rowId xmlns:a16="http://schemas.microsoft.com/office/drawing/2014/main" val="3903841653"/>
                  </a:ext>
                </a:extLst>
              </a:tr>
              <a:tr h="322382">
                <a:tc>
                  <a:txBody>
                    <a:bodyPr/>
                    <a:lstStyle/>
                    <a:p>
                      <a:pPr algn="ctr" fontAlgn="b"/>
                      <a:r>
                        <a:rPr lang="en-IN" sz="1200" b="0" i="0" u="none" strike="noStrike">
                          <a:solidFill>
                            <a:srgbClr val="000000"/>
                          </a:solidFill>
                          <a:effectLst/>
                          <a:latin typeface="Calibri" panose="020F0502020204030204" pitchFamily="34" charset="0"/>
                        </a:rPr>
                        <a:t>ppg3_0</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2.1276</a:t>
                      </a:r>
                    </a:p>
                  </a:txBody>
                  <a:tcPr marL="9525" marR="9525" marT="9525" marB="0" anchor="ctr">
                    <a:lnL>
                      <a:noFill/>
                    </a:lnL>
                    <a:lnR>
                      <a:noFill/>
                    </a:lnR>
                    <a:lnT>
                      <a:noFill/>
                    </a:lnT>
                    <a:lnB>
                      <a:noFill/>
                    </a:lnB>
                    <a:solidFill>
                      <a:srgbClr val="E5E797"/>
                    </a:solidFill>
                  </a:tcPr>
                </a:tc>
                <a:tc>
                  <a:txBody>
                    <a:bodyPr/>
                    <a:lstStyle/>
                    <a:p>
                      <a:pPr algn="ctr" fontAlgn="b"/>
                      <a:r>
                        <a:rPr lang="en-IN" sz="1200" b="0" i="0" u="none" strike="noStrike">
                          <a:solidFill>
                            <a:srgbClr val="000000"/>
                          </a:solidFill>
                          <a:effectLst/>
                          <a:latin typeface="Calibri" panose="020F0502020204030204" pitchFamily="34" charset="0"/>
                        </a:rPr>
                        <a:t>16.0823</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dirty="0">
                          <a:solidFill>
                            <a:srgbClr val="000000"/>
                          </a:solidFill>
                          <a:effectLst/>
                          <a:latin typeface="Calibri" panose="020F0502020204030204" pitchFamily="34" charset="0"/>
                        </a:rPr>
                        <a:t>-0.7844</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-0.3580</a:t>
                      </a:r>
                    </a:p>
                  </a:txBody>
                  <a:tcPr marL="9525" marR="9525" marT="9525" marB="0" anchor="ctr">
                    <a:lnL>
                      <a:noFill/>
                    </a:lnL>
                    <a:lnR>
                      <a:noFill/>
                    </a:lnR>
                    <a:lnT>
                      <a:noFill/>
                    </a:lnT>
                    <a:lnB>
                      <a:noFill/>
                    </a:lnB>
                    <a:solidFill>
                      <a:srgbClr val="FCEE9C"/>
                    </a:solidFill>
                  </a:tcPr>
                </a:tc>
                <a:tc>
                  <a:txBody>
                    <a:bodyPr/>
                    <a:lstStyle/>
                    <a:p>
                      <a:pPr algn="ctr" fontAlgn="b"/>
                      <a:r>
                        <a:rPr lang="en-IN" sz="1200" b="0" i="0" u="none" strike="noStrike" dirty="0">
                          <a:solidFill>
                            <a:srgbClr val="000000"/>
                          </a:solidFill>
                          <a:effectLst/>
                          <a:latin typeface="Calibri" panose="020F0502020204030204" pitchFamily="34" charset="0"/>
                        </a:rPr>
                        <a:t>14.9336</a:t>
                      </a:r>
                    </a:p>
                  </a:txBody>
                  <a:tcPr marL="9525" marR="9525" marT="9525" marB="0" anchor="ctr">
                    <a:lnL>
                      <a:noFill/>
                    </a:lnL>
                    <a:lnR>
                      <a:noFill/>
                    </a:lnR>
                    <a:lnT>
                      <a:noFill/>
                    </a:lnT>
                    <a:lnB>
                      <a:noFill/>
                    </a:lnB>
                    <a:solidFill>
                      <a:srgbClr val="6EC27E"/>
                    </a:solidFill>
                  </a:tcPr>
                </a:tc>
                <a:tc>
                  <a:txBody>
                    <a:bodyPr/>
                    <a:lstStyle/>
                    <a:p>
                      <a:pPr algn="ctr" fontAlgn="b"/>
                      <a:r>
                        <a:rPr lang="en-IN" sz="1200" b="0" i="0" u="none" strike="noStrike">
                          <a:solidFill>
                            <a:srgbClr val="000000"/>
                          </a:solidFill>
                          <a:effectLst/>
                          <a:latin typeface="Calibri" panose="020F0502020204030204" pitchFamily="34" charset="0"/>
                        </a:rPr>
                        <a:t>12.9124</a:t>
                      </a:r>
                    </a:p>
                  </a:txBody>
                  <a:tcPr marL="9525" marR="9525" marT="9525" marB="0" anchor="ctr">
                    <a:lnL>
                      <a:noFill/>
                    </a:lnL>
                    <a:lnR>
                      <a:noFill/>
                    </a:lnR>
                    <a:lnT>
                      <a:noFill/>
                    </a:lnT>
                    <a:lnB>
                      <a:noFill/>
                    </a:lnB>
                    <a:solidFill>
                      <a:srgbClr val="81C882"/>
                    </a:solidFill>
                  </a:tcPr>
                </a:tc>
                <a:tc>
                  <a:txBody>
                    <a:bodyPr/>
                    <a:lstStyle/>
                    <a:p>
                      <a:pPr algn="ctr" fontAlgn="b"/>
                      <a:r>
                        <a:rPr lang="en-IN" sz="1200" b="0" i="0" u="none" strike="noStrike">
                          <a:solidFill>
                            <a:srgbClr val="000000"/>
                          </a:solidFill>
                          <a:effectLst/>
                          <a:latin typeface="Calibri" panose="020F0502020204030204" pitchFamily="34" charset="0"/>
                        </a:rPr>
                        <a:t>5.3210</a:t>
                      </a:r>
                    </a:p>
                  </a:txBody>
                  <a:tcPr marL="9525" marR="9525" marT="9525" marB="0" anchor="ctr">
                    <a:lnL>
                      <a:noFill/>
                    </a:lnL>
                    <a:lnR>
                      <a:noFill/>
                    </a:lnR>
                    <a:lnT>
                      <a:noFill/>
                    </a:lnT>
                    <a:lnB>
                      <a:noFill/>
                    </a:lnB>
                    <a:solidFill>
                      <a:srgbClr val="C7DE91"/>
                    </a:solidFill>
                  </a:tcPr>
                </a:tc>
                <a:tc>
                  <a:txBody>
                    <a:bodyPr/>
                    <a:lstStyle/>
                    <a:p>
                      <a:pPr algn="ctr" fontAlgn="b"/>
                      <a:r>
                        <a:rPr lang="en-IN" sz="1200" b="0" i="0" u="none" strike="noStrike">
                          <a:solidFill>
                            <a:srgbClr val="000000"/>
                          </a:solidFill>
                          <a:effectLst/>
                          <a:latin typeface="Calibri" panose="020F0502020204030204" pitchFamily="34" charset="0"/>
                        </a:rPr>
                        <a:t>3.5618</a:t>
                      </a:r>
                    </a:p>
                  </a:txBody>
                  <a:tcPr marL="9525" marR="9525" marT="9525" marB="0" anchor="ctr">
                    <a:lnL>
                      <a:noFill/>
                    </a:lnL>
                    <a:lnR>
                      <a:noFill/>
                    </a:lnR>
                    <a:lnT>
                      <a:noFill/>
                    </a:lnT>
                    <a:lnB>
                      <a:noFill/>
                    </a:lnB>
                    <a:solidFill>
                      <a:srgbClr val="D7E394"/>
                    </a:solidFill>
                  </a:tcPr>
                </a:tc>
                <a:extLst>
                  <a:ext uri="{0D108BD9-81ED-4DB2-BD59-A6C34878D82A}">
                    <a16:rowId xmlns:a16="http://schemas.microsoft.com/office/drawing/2014/main" val="1763882685"/>
                  </a:ext>
                </a:extLst>
              </a:tr>
              <a:tr h="322382">
                <a:tc>
                  <a:txBody>
                    <a:bodyPr/>
                    <a:lstStyle/>
                    <a:p>
                      <a:pPr algn="ctr" fontAlgn="b"/>
                      <a:r>
                        <a:rPr lang="en-IN" sz="1200" b="0" i="0" u="none" strike="noStrike">
                          <a:solidFill>
                            <a:srgbClr val="000000"/>
                          </a:solidFill>
                          <a:effectLst/>
                          <a:latin typeface="Calibri" panose="020F0502020204030204" pitchFamily="34" charset="0"/>
                        </a:rPr>
                        <a:t>ppg3_1</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2.1276</a:t>
                      </a:r>
                    </a:p>
                  </a:txBody>
                  <a:tcPr marL="9525" marR="9525" marT="9525" marB="0" anchor="ctr">
                    <a:lnL>
                      <a:noFill/>
                    </a:lnL>
                    <a:lnR>
                      <a:noFill/>
                    </a:lnR>
                    <a:lnT>
                      <a:noFill/>
                    </a:lnT>
                    <a:lnB>
                      <a:noFill/>
                    </a:lnB>
                    <a:solidFill>
                      <a:srgbClr val="E5E797"/>
                    </a:solidFill>
                  </a:tcPr>
                </a:tc>
                <a:tc>
                  <a:txBody>
                    <a:bodyPr/>
                    <a:lstStyle/>
                    <a:p>
                      <a:pPr algn="ctr" fontAlgn="b"/>
                      <a:r>
                        <a:rPr lang="en-IN" sz="1200" b="0" i="0" u="none" strike="noStrike">
                          <a:solidFill>
                            <a:srgbClr val="000000"/>
                          </a:solidFill>
                          <a:effectLst/>
                          <a:latin typeface="Calibri" panose="020F0502020204030204" pitchFamily="34" charset="0"/>
                        </a:rPr>
                        <a:t>16.0823</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-0.7844</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-0.3580</a:t>
                      </a:r>
                    </a:p>
                  </a:txBody>
                  <a:tcPr marL="9525" marR="9525" marT="9525" marB="0" anchor="ctr">
                    <a:lnL>
                      <a:noFill/>
                    </a:lnL>
                    <a:lnR>
                      <a:noFill/>
                    </a:lnR>
                    <a:lnT>
                      <a:noFill/>
                    </a:lnT>
                    <a:lnB>
                      <a:noFill/>
                    </a:lnB>
                    <a:solidFill>
                      <a:srgbClr val="FCEE9C"/>
                    </a:solidFill>
                  </a:tcPr>
                </a:tc>
                <a:tc>
                  <a:txBody>
                    <a:bodyPr/>
                    <a:lstStyle/>
                    <a:p>
                      <a:pPr algn="ctr" fontAlgn="b"/>
                      <a:r>
                        <a:rPr lang="en-IN" sz="1200" b="0" i="0" u="none" strike="noStrike">
                          <a:solidFill>
                            <a:srgbClr val="000000"/>
                          </a:solidFill>
                          <a:effectLst/>
                          <a:latin typeface="Calibri" panose="020F0502020204030204" pitchFamily="34" charset="0"/>
                        </a:rPr>
                        <a:t>14.9336</a:t>
                      </a:r>
                    </a:p>
                  </a:txBody>
                  <a:tcPr marL="9525" marR="9525" marT="9525" marB="0" anchor="ctr">
                    <a:lnL>
                      <a:noFill/>
                    </a:lnL>
                    <a:lnR>
                      <a:noFill/>
                    </a:lnR>
                    <a:lnT>
                      <a:noFill/>
                    </a:lnT>
                    <a:lnB>
                      <a:noFill/>
                    </a:lnB>
                    <a:solidFill>
                      <a:srgbClr val="6EC27E"/>
                    </a:solidFill>
                  </a:tcPr>
                </a:tc>
                <a:tc>
                  <a:txBody>
                    <a:bodyPr/>
                    <a:lstStyle/>
                    <a:p>
                      <a:pPr algn="ctr" fontAlgn="b"/>
                      <a:r>
                        <a:rPr lang="en-IN" sz="1200" b="0" i="0" u="none" strike="noStrike">
                          <a:solidFill>
                            <a:srgbClr val="000000"/>
                          </a:solidFill>
                          <a:effectLst/>
                          <a:latin typeface="Calibri" panose="020F0502020204030204" pitchFamily="34" charset="0"/>
                        </a:rPr>
                        <a:t>12.9124</a:t>
                      </a:r>
                    </a:p>
                  </a:txBody>
                  <a:tcPr marL="9525" marR="9525" marT="9525" marB="0" anchor="ctr">
                    <a:lnL>
                      <a:noFill/>
                    </a:lnL>
                    <a:lnR>
                      <a:noFill/>
                    </a:lnR>
                    <a:lnT>
                      <a:noFill/>
                    </a:lnT>
                    <a:lnB>
                      <a:noFill/>
                    </a:lnB>
                    <a:solidFill>
                      <a:srgbClr val="81C882"/>
                    </a:solidFill>
                  </a:tcPr>
                </a:tc>
                <a:tc>
                  <a:txBody>
                    <a:bodyPr/>
                    <a:lstStyle/>
                    <a:p>
                      <a:pPr algn="ctr" fontAlgn="b"/>
                      <a:r>
                        <a:rPr lang="en-IN" sz="1200" b="0" i="0" u="none" strike="noStrike">
                          <a:solidFill>
                            <a:srgbClr val="000000"/>
                          </a:solidFill>
                          <a:effectLst/>
                          <a:latin typeface="Calibri" panose="020F0502020204030204" pitchFamily="34" charset="0"/>
                        </a:rPr>
                        <a:t>5.3210</a:t>
                      </a:r>
                    </a:p>
                  </a:txBody>
                  <a:tcPr marL="9525" marR="9525" marT="9525" marB="0" anchor="ctr">
                    <a:lnL>
                      <a:noFill/>
                    </a:lnL>
                    <a:lnR>
                      <a:noFill/>
                    </a:lnR>
                    <a:lnT>
                      <a:noFill/>
                    </a:lnT>
                    <a:lnB>
                      <a:noFill/>
                    </a:lnB>
                    <a:solidFill>
                      <a:srgbClr val="C7DE91"/>
                    </a:solidFill>
                  </a:tcPr>
                </a:tc>
                <a:tc>
                  <a:txBody>
                    <a:bodyPr/>
                    <a:lstStyle/>
                    <a:p>
                      <a:pPr algn="ctr" fontAlgn="b"/>
                      <a:r>
                        <a:rPr lang="en-IN" sz="1200" b="0" i="0" u="none" strike="noStrike">
                          <a:solidFill>
                            <a:srgbClr val="000000"/>
                          </a:solidFill>
                          <a:effectLst/>
                          <a:latin typeface="Calibri" panose="020F0502020204030204" pitchFamily="34" charset="0"/>
                        </a:rPr>
                        <a:t>3.5618</a:t>
                      </a:r>
                    </a:p>
                  </a:txBody>
                  <a:tcPr marL="9525" marR="9525" marT="9525" marB="0" anchor="ctr">
                    <a:lnL>
                      <a:noFill/>
                    </a:lnL>
                    <a:lnR>
                      <a:noFill/>
                    </a:lnR>
                    <a:lnT>
                      <a:noFill/>
                    </a:lnT>
                    <a:lnB>
                      <a:noFill/>
                    </a:lnB>
                    <a:solidFill>
                      <a:srgbClr val="D7E394"/>
                    </a:solidFill>
                  </a:tcPr>
                </a:tc>
                <a:extLst>
                  <a:ext uri="{0D108BD9-81ED-4DB2-BD59-A6C34878D82A}">
                    <a16:rowId xmlns:a16="http://schemas.microsoft.com/office/drawing/2014/main" val="2820945549"/>
                  </a:ext>
                </a:extLst>
              </a:tr>
              <a:tr h="322382">
                <a:tc>
                  <a:txBody>
                    <a:bodyPr/>
                    <a:lstStyle/>
                    <a:p>
                      <a:pPr algn="ctr" fontAlgn="b"/>
                      <a:r>
                        <a:rPr lang="en-IN" sz="1200" b="0" i="0" u="none" strike="noStrike">
                          <a:solidFill>
                            <a:srgbClr val="000000"/>
                          </a:solidFill>
                          <a:effectLst/>
                          <a:latin typeface="Calibri" panose="020F0502020204030204" pitchFamily="34" charset="0"/>
                        </a:rPr>
                        <a:t>ppg5_0</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0.8519</a:t>
                      </a:r>
                    </a:p>
                  </a:txBody>
                  <a:tcPr marL="9525" marR="9525" marT="9525" marB="0" anchor="ctr">
                    <a:lnL>
                      <a:noFill/>
                    </a:lnL>
                    <a:lnR>
                      <a:noFill/>
                    </a:lnR>
                    <a:lnT>
                      <a:noFill/>
                    </a:lnT>
                    <a:lnB>
                      <a:noFill/>
                    </a:lnB>
                    <a:solidFill>
                      <a:srgbClr val="CBDF91"/>
                    </a:solidFill>
                  </a:tcPr>
                </a:tc>
                <a:tc>
                  <a:txBody>
                    <a:bodyPr/>
                    <a:lstStyle/>
                    <a:p>
                      <a:pPr algn="ctr" fontAlgn="b"/>
                      <a:r>
                        <a:rPr lang="en-IN" sz="1200" b="0" i="0" u="none" strike="noStrike">
                          <a:solidFill>
                            <a:srgbClr val="000000"/>
                          </a:solidFill>
                          <a:effectLst/>
                          <a:latin typeface="Calibri" panose="020F0502020204030204" pitchFamily="34" charset="0"/>
                        </a:rPr>
                        <a:t>16.2538</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5.9532</a:t>
                      </a:r>
                    </a:p>
                  </a:txBody>
                  <a:tcPr marL="9525" marR="9525" marT="9525" marB="0" anchor="ctr">
                    <a:lnL>
                      <a:noFill/>
                    </a:lnL>
                    <a:lnR>
                      <a:noFill/>
                    </a:lnR>
                    <a:lnT>
                      <a:noFill/>
                    </a:lnT>
                    <a:lnB>
                      <a:noFill/>
                    </a:lnB>
                    <a:solidFill>
                      <a:srgbClr val="A9D48A"/>
                    </a:solidFill>
                  </a:tcPr>
                </a:tc>
                <a:tc>
                  <a:txBody>
                    <a:bodyPr/>
                    <a:lstStyle/>
                    <a:p>
                      <a:pPr algn="ctr" fontAlgn="b"/>
                      <a:r>
                        <a:rPr lang="en-IN" sz="1200" b="0" i="0" u="none" strike="noStrike">
                          <a:solidFill>
                            <a:srgbClr val="000000"/>
                          </a:solidFill>
                          <a:effectLst/>
                          <a:latin typeface="Calibri" panose="020F0502020204030204" pitchFamily="34" charset="0"/>
                        </a:rPr>
                        <a:t>5.2359</a:t>
                      </a:r>
                    </a:p>
                  </a:txBody>
                  <a:tcPr marL="9525" marR="9525" marT="9525" marB="0" anchor="ctr">
                    <a:lnL>
                      <a:noFill/>
                    </a:lnL>
                    <a:lnR>
                      <a:noFill/>
                    </a:lnR>
                    <a:lnT>
                      <a:noFill/>
                    </a:lnT>
                    <a:lnB>
                      <a:noFill/>
                    </a:lnB>
                    <a:solidFill>
                      <a:srgbClr val="AED68B"/>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D1E193"/>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D1E193"/>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D1E193"/>
                    </a:solidFill>
                  </a:tcPr>
                </a:tc>
                <a:tc>
                  <a:txBody>
                    <a:bodyPr/>
                    <a:lstStyle/>
                    <a:p>
                      <a:pPr algn="ctr" fontAlgn="b"/>
                      <a:r>
                        <a:rPr lang="en-IN" sz="1200" b="0" i="0" u="none" strike="noStrike" dirty="0">
                          <a:solidFill>
                            <a:srgbClr val="000000"/>
                          </a:solidFill>
                          <a:effectLst/>
                          <a:latin typeface="Calibri" panose="020F0502020204030204" pitchFamily="34" charset="0"/>
                        </a:rPr>
                        <a:t>-6.9536</a:t>
                      </a:r>
                    </a:p>
                  </a:txBody>
                  <a:tcPr marL="9525" marR="9525" marT="9525" marB="0" anchor="ctr">
                    <a:lnL>
                      <a:noFill/>
                    </a:lnL>
                    <a:lnR>
                      <a:noFill/>
                    </a:lnR>
                    <a:lnT>
                      <a:noFill/>
                    </a:lnT>
                    <a:lnB>
                      <a:noFill/>
                    </a:lnB>
                    <a:solidFill>
                      <a:srgbClr val="FFEF9C"/>
                    </a:solidFill>
                  </a:tcPr>
                </a:tc>
                <a:extLst>
                  <a:ext uri="{0D108BD9-81ED-4DB2-BD59-A6C34878D82A}">
                    <a16:rowId xmlns:a16="http://schemas.microsoft.com/office/drawing/2014/main" val="1540413919"/>
                  </a:ext>
                </a:extLst>
              </a:tr>
              <a:tr h="322382">
                <a:tc>
                  <a:txBody>
                    <a:bodyPr/>
                    <a:lstStyle/>
                    <a:p>
                      <a:pPr algn="ctr" fontAlgn="b"/>
                      <a:r>
                        <a:rPr lang="en-IN" sz="1200" b="0" i="0" u="none" strike="noStrike">
                          <a:solidFill>
                            <a:srgbClr val="000000"/>
                          </a:solidFill>
                          <a:effectLst/>
                          <a:latin typeface="Calibri" panose="020F0502020204030204" pitchFamily="34" charset="0"/>
                        </a:rPr>
                        <a:t>ppg5_1</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-2.0316</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a:solidFill>
                            <a:srgbClr val="000000"/>
                          </a:solidFill>
                          <a:effectLst/>
                          <a:latin typeface="Calibri" panose="020F0502020204030204" pitchFamily="34" charset="0"/>
                        </a:rPr>
                        <a:t>24.3626</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7.3783</a:t>
                      </a:r>
                    </a:p>
                  </a:txBody>
                  <a:tcPr marL="9525" marR="9525" marT="9525" marB="0" anchor="ctr">
                    <a:lnL>
                      <a:noFill/>
                    </a:lnL>
                    <a:lnR>
                      <a:noFill/>
                    </a:lnR>
                    <a:lnT>
                      <a:noFill/>
                    </a:lnT>
                    <a:lnB>
                      <a:noFill/>
                    </a:lnB>
                    <a:solidFill>
                      <a:srgbClr val="C8DE91"/>
                    </a:solidFill>
                  </a:tcPr>
                </a:tc>
                <a:tc>
                  <a:txBody>
                    <a:bodyPr/>
                    <a:lstStyle/>
                    <a:p>
                      <a:pPr algn="ctr" fontAlgn="b"/>
                      <a:r>
                        <a:rPr lang="en-IN" sz="1200" b="0" i="0" u="none" strike="noStrike">
                          <a:solidFill>
                            <a:srgbClr val="000000"/>
                          </a:solidFill>
                          <a:effectLst/>
                          <a:latin typeface="Calibri" panose="020F0502020204030204" pitchFamily="34" charset="0"/>
                        </a:rPr>
                        <a:t>0.0000</a:t>
                      </a:r>
                    </a:p>
                  </a:txBody>
                  <a:tcPr marL="9525" marR="9525" marT="9525" marB="0" anchor="ctr">
                    <a:lnL>
                      <a:noFill/>
                    </a:lnL>
                    <a:lnR>
                      <a:noFill/>
                    </a:lnR>
                    <a:lnT>
                      <a:noFill/>
                    </a:lnT>
                    <a:lnB>
                      <a:noFill/>
                    </a:lnB>
                    <a:solidFill>
                      <a:srgbClr val="F3EC9A"/>
                    </a:solidFill>
                  </a:tcPr>
                </a:tc>
                <a:tc>
                  <a:txBody>
                    <a:bodyPr/>
                    <a:lstStyle/>
                    <a:p>
                      <a:pPr algn="ctr" fontAlgn="b"/>
                      <a:r>
                        <a:rPr lang="en-IN" sz="1200" b="0" i="0" u="none" strike="noStrike">
                          <a:solidFill>
                            <a:srgbClr val="000000"/>
                          </a:solidFill>
                          <a:effectLst/>
                          <a:latin typeface="Calibri" panose="020F0502020204030204" pitchFamily="34" charset="0"/>
                        </a:rPr>
                        <a:t>5.0490</a:t>
                      </a:r>
                    </a:p>
                  </a:txBody>
                  <a:tcPr marL="9525" marR="9525" marT="9525" marB="0" anchor="ctr">
                    <a:lnL>
                      <a:noFill/>
                    </a:lnL>
                    <a:lnR>
                      <a:noFill/>
                    </a:lnR>
                    <a:lnT>
                      <a:noFill/>
                    </a:lnT>
                    <a:lnB>
                      <a:noFill/>
                    </a:lnB>
                    <a:solidFill>
                      <a:srgbClr val="D6E294"/>
                    </a:solidFill>
                  </a:tcPr>
                </a:tc>
                <a:tc>
                  <a:txBody>
                    <a:bodyPr/>
                    <a:lstStyle/>
                    <a:p>
                      <a:pPr algn="ctr" fontAlgn="b"/>
                      <a:r>
                        <a:rPr lang="en-IN" sz="1200" b="0" i="0" u="none" strike="noStrike">
                          <a:solidFill>
                            <a:srgbClr val="000000"/>
                          </a:solidFill>
                          <a:effectLst/>
                          <a:latin typeface="Calibri" panose="020F0502020204030204" pitchFamily="34" charset="0"/>
                        </a:rPr>
                        <a:t>1.6254</a:t>
                      </a:r>
                    </a:p>
                  </a:txBody>
                  <a:tcPr marL="9525" marR="9525" marT="9525" marB="0" anchor="ctr">
                    <a:lnL>
                      <a:noFill/>
                    </a:lnL>
                    <a:lnR>
                      <a:noFill/>
                    </a:lnR>
                    <a:lnT>
                      <a:noFill/>
                    </a:lnT>
                    <a:lnB>
                      <a:noFill/>
                    </a:lnB>
                    <a:solidFill>
                      <a:srgbClr val="EAE998"/>
                    </a:solidFill>
                  </a:tcPr>
                </a:tc>
                <a:tc>
                  <a:txBody>
                    <a:bodyPr/>
                    <a:lstStyle/>
                    <a:p>
                      <a:pPr algn="ctr" fontAlgn="b"/>
                      <a:r>
                        <a:rPr lang="en-IN" sz="1200" b="0" i="0" u="none" strike="noStrike">
                          <a:solidFill>
                            <a:srgbClr val="000000"/>
                          </a:solidFill>
                          <a:effectLst/>
                          <a:latin typeface="Calibri" panose="020F0502020204030204" pitchFamily="34" charset="0"/>
                        </a:rPr>
                        <a:t>3.3891</a:t>
                      </a:r>
                    </a:p>
                  </a:txBody>
                  <a:tcPr marL="9525" marR="9525" marT="9525" marB="0" anchor="ctr">
                    <a:lnL>
                      <a:noFill/>
                    </a:lnL>
                    <a:lnR>
                      <a:noFill/>
                    </a:lnR>
                    <a:lnT>
                      <a:noFill/>
                    </a:lnT>
                    <a:lnB>
                      <a:noFill/>
                    </a:lnB>
                    <a:solidFill>
                      <a:srgbClr val="DFE596"/>
                    </a:solidFill>
                  </a:tcPr>
                </a:tc>
                <a:tc>
                  <a:txBody>
                    <a:bodyPr/>
                    <a:lstStyle/>
                    <a:p>
                      <a:pPr algn="ctr" fontAlgn="b"/>
                      <a:r>
                        <a:rPr lang="en-IN" sz="1200" b="0" i="0" u="none" strike="noStrike">
                          <a:solidFill>
                            <a:srgbClr val="000000"/>
                          </a:solidFill>
                          <a:effectLst/>
                          <a:latin typeface="Calibri" panose="020F0502020204030204" pitchFamily="34" charset="0"/>
                        </a:rPr>
                        <a:t>1.5955</a:t>
                      </a:r>
                    </a:p>
                  </a:txBody>
                  <a:tcPr marL="9525" marR="9525" marT="9525" marB="0" anchor="ctr">
                    <a:lnL>
                      <a:noFill/>
                    </a:lnL>
                    <a:lnR>
                      <a:noFill/>
                    </a:lnR>
                    <a:lnT>
                      <a:noFill/>
                    </a:lnT>
                    <a:lnB>
                      <a:noFill/>
                    </a:lnB>
                    <a:solidFill>
                      <a:srgbClr val="EAE998"/>
                    </a:solidFill>
                  </a:tcPr>
                </a:tc>
                <a:extLst>
                  <a:ext uri="{0D108BD9-81ED-4DB2-BD59-A6C34878D82A}">
                    <a16:rowId xmlns:a16="http://schemas.microsoft.com/office/drawing/2014/main" val="2232396758"/>
                  </a:ext>
                </a:extLst>
              </a:tr>
              <a:tr h="322382">
                <a:tc>
                  <a:txBody>
                    <a:bodyPr/>
                    <a:lstStyle/>
                    <a:p>
                      <a:pPr algn="ctr" fontAlgn="b"/>
                      <a:r>
                        <a:rPr lang="en-IN" sz="1200" b="0" i="0" u="none" strike="noStrike">
                          <a:solidFill>
                            <a:srgbClr val="000000"/>
                          </a:solidFill>
                          <a:effectLst/>
                          <a:latin typeface="Calibri" panose="020F0502020204030204" pitchFamily="34" charset="0"/>
                        </a:rPr>
                        <a:t>ppg6_0</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5.3689</a:t>
                      </a:r>
                    </a:p>
                  </a:txBody>
                  <a:tcPr marL="9525" marR="9525" marT="9525" marB="0" anchor="ctr">
                    <a:lnL>
                      <a:noFill/>
                    </a:lnL>
                    <a:lnR>
                      <a:noFill/>
                    </a:lnR>
                    <a:lnT>
                      <a:noFill/>
                    </a:lnT>
                    <a:lnB>
                      <a:noFill/>
                    </a:lnB>
                    <a:solidFill>
                      <a:srgbClr val="D1E193"/>
                    </a:solidFill>
                  </a:tcPr>
                </a:tc>
                <a:tc>
                  <a:txBody>
                    <a:bodyPr/>
                    <a:lstStyle/>
                    <a:p>
                      <a:pPr algn="ctr" fontAlgn="b"/>
                      <a:r>
                        <a:rPr lang="en-IN" sz="1200" b="0" i="0" u="none" strike="noStrike">
                          <a:solidFill>
                            <a:srgbClr val="000000"/>
                          </a:solidFill>
                          <a:effectLst/>
                          <a:latin typeface="Calibri" panose="020F0502020204030204" pitchFamily="34" charset="0"/>
                        </a:rPr>
                        <a:t>27.4407</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14.7845</a:t>
                      </a:r>
                    </a:p>
                  </a:txBody>
                  <a:tcPr marL="9525" marR="9525" marT="9525" marB="0" anchor="ctr">
                    <a:lnL>
                      <a:noFill/>
                    </a:lnL>
                    <a:lnR>
                      <a:noFill/>
                    </a:lnR>
                    <a:lnT>
                      <a:noFill/>
                    </a:lnT>
                    <a:lnB>
                      <a:noFill/>
                    </a:lnB>
                    <a:solidFill>
                      <a:srgbClr val="A2D289"/>
                    </a:solidFill>
                  </a:tcPr>
                </a:tc>
                <a:tc>
                  <a:txBody>
                    <a:bodyPr/>
                    <a:lstStyle/>
                    <a:p>
                      <a:pPr algn="ctr" fontAlgn="b"/>
                      <a:r>
                        <a:rPr lang="en-IN" sz="1200" b="0" i="0" u="none" strike="noStrike">
                          <a:solidFill>
                            <a:srgbClr val="000000"/>
                          </a:solidFill>
                          <a:effectLst/>
                          <a:latin typeface="Calibri" panose="020F0502020204030204" pitchFamily="34" charset="0"/>
                        </a:rPr>
                        <a:t>8.3021</a:t>
                      </a:r>
                    </a:p>
                  </a:txBody>
                  <a:tcPr marL="9525" marR="9525" marT="9525" marB="0" anchor="ctr">
                    <a:lnL>
                      <a:noFill/>
                    </a:lnL>
                    <a:lnR>
                      <a:noFill/>
                    </a:lnR>
                    <a:lnT>
                      <a:noFill/>
                    </a:lnT>
                    <a:lnB>
                      <a:noFill/>
                    </a:lnB>
                    <a:solidFill>
                      <a:srgbClr val="C2DC90"/>
                    </a:solidFill>
                  </a:tcPr>
                </a:tc>
                <a:tc>
                  <a:txBody>
                    <a:bodyPr/>
                    <a:lstStyle/>
                    <a:p>
                      <a:pPr algn="ctr" fontAlgn="b"/>
                      <a:r>
                        <a:rPr lang="en-IN" sz="1200" b="0" i="0" u="none" strike="noStrike">
                          <a:solidFill>
                            <a:srgbClr val="000000"/>
                          </a:solidFill>
                          <a:effectLst/>
                          <a:latin typeface="Calibri" panose="020F0502020204030204" pitchFamily="34" charset="0"/>
                        </a:rPr>
                        <a:t>26.6061</a:t>
                      </a:r>
                    </a:p>
                  </a:txBody>
                  <a:tcPr marL="9525" marR="9525" marT="9525" marB="0" anchor="ctr">
                    <a:lnL>
                      <a:noFill/>
                    </a:lnL>
                    <a:lnR>
                      <a:noFill/>
                    </a:lnR>
                    <a:lnT>
                      <a:noFill/>
                    </a:lnT>
                    <a:lnB>
                      <a:noFill/>
                    </a:lnB>
                    <a:solidFill>
                      <a:srgbClr val="68C07C"/>
                    </a:solidFill>
                  </a:tcPr>
                </a:tc>
                <a:tc>
                  <a:txBody>
                    <a:bodyPr/>
                    <a:lstStyle/>
                    <a:p>
                      <a:pPr algn="ctr" fontAlgn="b"/>
                      <a:r>
                        <a:rPr lang="en-IN" sz="1200" b="0" i="0" u="none" strike="noStrike">
                          <a:solidFill>
                            <a:srgbClr val="000000"/>
                          </a:solidFill>
                          <a:effectLst/>
                          <a:latin typeface="Calibri" panose="020F0502020204030204" pitchFamily="34" charset="0"/>
                        </a:rPr>
                        <a:t>10.6327</a:t>
                      </a:r>
                    </a:p>
                  </a:txBody>
                  <a:tcPr marL="9525" marR="9525" marT="9525" marB="0" anchor="ctr">
                    <a:lnL>
                      <a:noFill/>
                    </a:lnL>
                    <a:lnR>
                      <a:noFill/>
                    </a:lnR>
                    <a:lnT>
                      <a:noFill/>
                    </a:lnT>
                    <a:lnB>
                      <a:noFill/>
                    </a:lnB>
                    <a:solidFill>
                      <a:srgbClr val="B7D98D"/>
                    </a:solidFill>
                  </a:tcPr>
                </a:tc>
                <a:tc>
                  <a:txBody>
                    <a:bodyPr/>
                    <a:lstStyle/>
                    <a:p>
                      <a:pPr algn="ctr" fontAlgn="b"/>
                      <a:r>
                        <a:rPr lang="en-IN" sz="1200" b="0" i="0" u="none" strike="noStrike">
                          <a:solidFill>
                            <a:srgbClr val="000000"/>
                          </a:solidFill>
                          <a:effectLst/>
                          <a:latin typeface="Calibri" panose="020F0502020204030204" pitchFamily="34" charset="0"/>
                        </a:rPr>
                        <a:t>-1.3596</a:t>
                      </a:r>
                    </a:p>
                  </a:txBody>
                  <a:tcPr marL="9525" marR="9525" marT="9525" marB="0" anchor="ctr">
                    <a:lnL>
                      <a:noFill/>
                    </a:lnL>
                    <a:lnR>
                      <a:noFill/>
                    </a:lnR>
                    <a:lnT>
                      <a:noFill/>
                    </a:lnT>
                    <a:lnB>
                      <a:noFill/>
                    </a:lnB>
                    <a:solidFill>
                      <a:srgbClr val="F2EB9A"/>
                    </a:solidFill>
                  </a:tcPr>
                </a:tc>
                <a:tc>
                  <a:txBody>
                    <a:bodyPr/>
                    <a:lstStyle/>
                    <a:p>
                      <a:pPr algn="ctr" fontAlgn="b"/>
                      <a:r>
                        <a:rPr lang="en-IN" sz="1200" b="0" i="0" u="none" strike="noStrike">
                          <a:solidFill>
                            <a:srgbClr val="000000"/>
                          </a:solidFill>
                          <a:effectLst/>
                          <a:latin typeface="Calibri" panose="020F0502020204030204" pitchFamily="34" charset="0"/>
                        </a:rPr>
                        <a:t>-4.0334</a:t>
                      </a:r>
                    </a:p>
                  </a:txBody>
                  <a:tcPr marL="9525" marR="9525" marT="9525" marB="0" anchor="ctr">
                    <a:lnL>
                      <a:noFill/>
                    </a:lnL>
                    <a:lnR>
                      <a:noFill/>
                    </a:lnR>
                    <a:lnT>
                      <a:noFill/>
                    </a:lnT>
                    <a:lnB>
                      <a:noFill/>
                    </a:lnB>
                    <a:solidFill>
                      <a:srgbClr val="FFEF9C"/>
                    </a:solidFill>
                  </a:tcPr>
                </a:tc>
                <a:extLst>
                  <a:ext uri="{0D108BD9-81ED-4DB2-BD59-A6C34878D82A}">
                    <a16:rowId xmlns:a16="http://schemas.microsoft.com/office/drawing/2014/main" val="578813627"/>
                  </a:ext>
                </a:extLst>
              </a:tr>
              <a:tr h="322382">
                <a:tc>
                  <a:txBody>
                    <a:bodyPr/>
                    <a:lstStyle/>
                    <a:p>
                      <a:pPr algn="ctr" fontAlgn="b"/>
                      <a:r>
                        <a:rPr lang="en-IN" sz="1200" b="0" i="0" u="none" strike="noStrike">
                          <a:solidFill>
                            <a:srgbClr val="000000"/>
                          </a:solidFill>
                          <a:effectLst/>
                          <a:latin typeface="Calibri" panose="020F0502020204030204" pitchFamily="34" charset="0"/>
                        </a:rPr>
                        <a:t>ppg6_1</a:t>
                      </a:r>
                    </a:p>
                  </a:txBody>
                  <a:tcPr marL="9525" marR="9525" marT="9525" marB="0" anchor="ctr">
                    <a:lnL>
                      <a:noFill/>
                    </a:lnL>
                    <a:lnR>
                      <a:noFill/>
                    </a:lnR>
                    <a:lnT>
                      <a:noFill/>
                    </a:lnT>
                    <a:lnB>
                      <a:noFill/>
                    </a:lnB>
                  </a:tcPr>
                </a:tc>
                <a:tc>
                  <a:txBody>
                    <a:bodyPr/>
                    <a:lstStyle/>
                    <a:p>
                      <a:pPr algn="ctr" fontAlgn="b"/>
                      <a:r>
                        <a:rPr lang="en-IN" sz="1200" b="0" i="0" u="none" strike="noStrike">
                          <a:solidFill>
                            <a:srgbClr val="000000"/>
                          </a:solidFill>
                          <a:effectLst/>
                          <a:latin typeface="Calibri" panose="020F0502020204030204" pitchFamily="34" charset="0"/>
                        </a:rPr>
                        <a:t>0.2702</a:t>
                      </a:r>
                    </a:p>
                  </a:txBody>
                  <a:tcPr marL="9525" marR="9525" marT="9525" marB="0" anchor="ctr">
                    <a:lnL>
                      <a:noFill/>
                    </a:lnL>
                    <a:lnR>
                      <a:noFill/>
                    </a:lnR>
                    <a:lnT>
                      <a:noFill/>
                    </a:lnT>
                    <a:lnB>
                      <a:noFill/>
                    </a:lnB>
                    <a:solidFill>
                      <a:srgbClr val="FCEE9C"/>
                    </a:solidFill>
                  </a:tcPr>
                </a:tc>
                <a:tc>
                  <a:txBody>
                    <a:bodyPr/>
                    <a:lstStyle/>
                    <a:p>
                      <a:pPr algn="ctr" fontAlgn="b"/>
                      <a:r>
                        <a:rPr lang="en-IN" sz="1200" b="0" i="0" u="none" strike="noStrike">
                          <a:solidFill>
                            <a:srgbClr val="000000"/>
                          </a:solidFill>
                          <a:effectLst/>
                          <a:latin typeface="Calibri" panose="020F0502020204030204" pitchFamily="34" charset="0"/>
                        </a:rPr>
                        <a:t>21.7494</a:t>
                      </a:r>
                    </a:p>
                  </a:txBody>
                  <a:tcPr marL="9525" marR="9525" marT="9525" marB="0" anchor="ctr">
                    <a:lnL>
                      <a:noFill/>
                    </a:lnL>
                    <a:lnR>
                      <a:noFill/>
                    </a:lnR>
                    <a:lnT>
                      <a:noFill/>
                    </a:lnT>
                    <a:lnB>
                      <a:noFill/>
                    </a:lnB>
                    <a:solidFill>
                      <a:srgbClr val="A1D289"/>
                    </a:solidFill>
                  </a:tcPr>
                </a:tc>
                <a:tc>
                  <a:txBody>
                    <a:bodyPr/>
                    <a:lstStyle/>
                    <a:p>
                      <a:pPr algn="ctr" fontAlgn="b"/>
                      <a:r>
                        <a:rPr lang="en-IN" sz="1200" b="0" i="0" u="none" strike="noStrike">
                          <a:solidFill>
                            <a:srgbClr val="000000"/>
                          </a:solidFill>
                          <a:effectLst/>
                          <a:latin typeface="Calibri" panose="020F0502020204030204" pitchFamily="34" charset="0"/>
                        </a:rPr>
                        <a:t>16.2659</a:t>
                      </a:r>
                    </a:p>
                  </a:txBody>
                  <a:tcPr marL="9525" marR="9525" marT="9525" marB="0" anchor="ctr">
                    <a:lnL>
                      <a:noFill/>
                    </a:lnL>
                    <a:lnR>
                      <a:noFill/>
                    </a:lnR>
                    <a:lnT>
                      <a:noFill/>
                    </a:lnT>
                    <a:lnB>
                      <a:noFill/>
                    </a:lnB>
                    <a:solidFill>
                      <a:srgbClr val="B8D98D"/>
                    </a:solidFill>
                  </a:tcPr>
                </a:tc>
                <a:tc>
                  <a:txBody>
                    <a:bodyPr/>
                    <a:lstStyle/>
                    <a:p>
                      <a:pPr algn="ctr" fontAlgn="b"/>
                      <a:r>
                        <a:rPr lang="en-IN" sz="1200" b="0" i="0" u="none" strike="noStrike">
                          <a:solidFill>
                            <a:srgbClr val="000000"/>
                          </a:solidFill>
                          <a:effectLst/>
                          <a:latin typeface="Calibri" panose="020F0502020204030204" pitchFamily="34" charset="0"/>
                        </a:rPr>
                        <a:t>11.2491</a:t>
                      </a:r>
                    </a:p>
                  </a:txBody>
                  <a:tcPr marL="9525" marR="9525" marT="9525" marB="0" anchor="ctr">
                    <a:lnL>
                      <a:noFill/>
                    </a:lnL>
                    <a:lnR>
                      <a:noFill/>
                    </a:lnR>
                    <a:lnT>
                      <a:noFill/>
                    </a:lnT>
                    <a:lnB>
                      <a:noFill/>
                    </a:lnB>
                    <a:solidFill>
                      <a:srgbClr val="CDE092"/>
                    </a:solidFill>
                  </a:tcPr>
                </a:tc>
                <a:tc>
                  <a:txBody>
                    <a:bodyPr/>
                    <a:lstStyle/>
                    <a:p>
                      <a:pPr algn="ctr" fontAlgn="b"/>
                      <a:r>
                        <a:rPr lang="en-IN" sz="1200" b="0" i="0" u="none" strike="noStrike" dirty="0">
                          <a:solidFill>
                            <a:srgbClr val="000000"/>
                          </a:solidFill>
                          <a:effectLst/>
                          <a:latin typeface="Calibri" panose="020F0502020204030204" pitchFamily="34" charset="0"/>
                        </a:rPr>
                        <a:t>35.0656</a:t>
                      </a:r>
                    </a:p>
                  </a:txBody>
                  <a:tcPr marL="9525" marR="9525" marT="9525" marB="0" anchor="ctr">
                    <a:lnL>
                      <a:noFill/>
                    </a:lnL>
                    <a:lnR>
                      <a:noFill/>
                    </a:lnR>
                    <a:lnT>
                      <a:noFill/>
                    </a:lnT>
                    <a:lnB>
                      <a:noFill/>
                    </a:lnB>
                    <a:solidFill>
                      <a:srgbClr val="69C07D"/>
                    </a:solidFill>
                  </a:tcPr>
                </a:tc>
                <a:tc>
                  <a:txBody>
                    <a:bodyPr/>
                    <a:lstStyle/>
                    <a:p>
                      <a:pPr algn="ctr" fontAlgn="b"/>
                      <a:r>
                        <a:rPr lang="en-IN" sz="1200" b="0" i="0" u="none" strike="noStrike">
                          <a:solidFill>
                            <a:srgbClr val="000000"/>
                          </a:solidFill>
                          <a:effectLst/>
                          <a:latin typeface="Calibri" panose="020F0502020204030204" pitchFamily="34" charset="0"/>
                        </a:rPr>
                        <a:t>36.3816</a:t>
                      </a:r>
                    </a:p>
                  </a:txBody>
                  <a:tcPr marL="9525" marR="9525" marT="9525" marB="0" anchor="ctr">
                    <a:lnL>
                      <a:noFill/>
                    </a:lnL>
                    <a:lnR>
                      <a:noFill/>
                    </a:lnR>
                    <a:lnT>
                      <a:noFill/>
                    </a:lnT>
                    <a:lnB>
                      <a:noFill/>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-0.6287</a:t>
                      </a:r>
                    </a:p>
                  </a:txBody>
                  <a:tcPr marL="9525" marR="9525" marT="9525" marB="0" anchor="ctr">
                    <a:lnL>
                      <a:noFill/>
                    </a:lnL>
                    <a:lnR>
                      <a:noFill/>
                    </a:lnR>
                    <a:lnT>
                      <a:noFill/>
                    </a:lnT>
                    <a:lnB>
                      <a:noFill/>
                    </a:lnB>
                    <a:solidFill>
                      <a:srgbClr val="FFEF9C"/>
                    </a:solidFill>
                  </a:tcPr>
                </a:tc>
                <a:tc>
                  <a:txBody>
                    <a:bodyPr/>
                    <a:lstStyle/>
                    <a:p>
                      <a:pPr algn="ctr" fontAlgn="b"/>
                      <a:r>
                        <a:rPr lang="en-IN" sz="1200" b="0" i="0" u="none" strike="noStrike" dirty="0">
                          <a:solidFill>
                            <a:srgbClr val="000000"/>
                          </a:solidFill>
                          <a:effectLst/>
                          <a:latin typeface="Calibri" panose="020F0502020204030204" pitchFamily="34" charset="0"/>
                        </a:rPr>
                        <a:t>12.2089</a:t>
                      </a:r>
                    </a:p>
                  </a:txBody>
                  <a:tcPr marL="9525" marR="9525" marT="9525" marB="0" anchor="ctr">
                    <a:lnL>
                      <a:noFill/>
                    </a:lnL>
                    <a:lnR>
                      <a:noFill/>
                    </a:lnR>
                    <a:lnT>
                      <a:noFill/>
                    </a:lnT>
                    <a:lnB>
                      <a:noFill/>
                    </a:lnB>
                    <a:solidFill>
                      <a:srgbClr val="C9DF91"/>
                    </a:solidFill>
                  </a:tcPr>
                </a:tc>
                <a:extLst>
                  <a:ext uri="{0D108BD9-81ED-4DB2-BD59-A6C34878D82A}">
                    <a16:rowId xmlns:a16="http://schemas.microsoft.com/office/drawing/2014/main" val="4070429341"/>
                  </a:ext>
                </a:extLst>
              </a:tr>
            </a:tbl>
          </a:graphicData>
        </a:graphic>
      </p:graphicFrame>
    </p:spTree>
    <p:extLst>
      <p:ext uri="{BB962C8B-B14F-4D97-AF65-F5344CB8AC3E}">
        <p14:creationId xmlns:p14="http://schemas.microsoft.com/office/powerpoint/2010/main" val="245507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8246222" y="1960633"/>
            <a:ext cx="3281082" cy="5046180"/>
          </a:xfrm>
        </p:spPr>
        <p:txBody>
          <a:bodyPr/>
          <a:lstStyle/>
          <a:p>
            <a:pPr marL="171450" indent="-171450">
              <a:buFont typeface="Wingdings" panose="05000000000000000000" pitchFamily="2" charset="2"/>
              <a:buChar char="Ø"/>
            </a:pPr>
            <a:r>
              <a:rPr lang="en-US" sz="1400" dirty="0"/>
              <a:t>Interaction metrics is significant to understand the interaction of given ppg with other </a:t>
            </a:r>
            <a:r>
              <a:rPr lang="en-US" sz="1400" dirty="0" err="1"/>
              <a:t>ppgs’</a:t>
            </a:r>
            <a:r>
              <a:rPr lang="en-US" sz="1400" dirty="0"/>
              <a:t> for different retailers.</a:t>
            </a:r>
          </a:p>
          <a:p>
            <a:pPr marL="171450" indent="-171450">
              <a:buFont typeface="Wingdings" panose="05000000000000000000" pitchFamily="2" charset="2"/>
              <a:buChar char="Ø"/>
            </a:pPr>
            <a:r>
              <a:rPr lang="en-US" sz="1400" dirty="0"/>
              <a:t>For ppg20_0, no other ppg is interacting with the model.</a:t>
            </a:r>
          </a:p>
          <a:p>
            <a:pPr marL="171450" indent="-171450">
              <a:buFont typeface="Wingdings" panose="05000000000000000000" pitchFamily="2" charset="2"/>
              <a:buChar char="Ø"/>
            </a:pPr>
            <a:r>
              <a:rPr lang="en-US" sz="1400" dirty="0"/>
              <a:t>Most of the </a:t>
            </a:r>
            <a:r>
              <a:rPr lang="en-US" sz="1400" dirty="0" err="1"/>
              <a:t>ppgs’</a:t>
            </a:r>
            <a:r>
              <a:rPr lang="en-US" sz="1400" dirty="0"/>
              <a:t> interact with maximum 3 other </a:t>
            </a:r>
            <a:r>
              <a:rPr lang="en-US" sz="1400" dirty="0" err="1"/>
              <a:t>ppgs</a:t>
            </a:r>
            <a:r>
              <a:rPr lang="en-US" sz="1400" dirty="0"/>
              <a:t>’.</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Model Results - Interaction Metrics</a:t>
            </a:r>
          </a:p>
        </p:txBody>
      </p:sp>
      <p:graphicFrame>
        <p:nvGraphicFramePr>
          <p:cNvPr id="2" name="Table 1">
            <a:extLst>
              <a:ext uri="{FF2B5EF4-FFF2-40B4-BE49-F238E27FC236}">
                <a16:creationId xmlns:a16="http://schemas.microsoft.com/office/drawing/2014/main" id="{1339E90C-A4D8-BC27-107B-FDF96CAC9F4F}"/>
              </a:ext>
            </a:extLst>
          </p:cNvPr>
          <p:cNvGraphicFramePr>
            <a:graphicFrameLocks noGrp="1"/>
          </p:cNvGraphicFramePr>
          <p:nvPr/>
        </p:nvGraphicFramePr>
        <p:xfrm>
          <a:off x="244910" y="1476539"/>
          <a:ext cx="7581288" cy="3969524"/>
        </p:xfrm>
        <a:graphic>
          <a:graphicData uri="http://schemas.openxmlformats.org/drawingml/2006/table">
            <a:tbl>
              <a:tblPr/>
              <a:tblGrid>
                <a:gridCol w="583176">
                  <a:extLst>
                    <a:ext uri="{9D8B030D-6E8A-4147-A177-3AD203B41FA5}">
                      <a16:colId xmlns:a16="http://schemas.microsoft.com/office/drawing/2014/main" val="1711537054"/>
                    </a:ext>
                  </a:extLst>
                </a:gridCol>
                <a:gridCol w="583176">
                  <a:extLst>
                    <a:ext uri="{9D8B030D-6E8A-4147-A177-3AD203B41FA5}">
                      <a16:colId xmlns:a16="http://schemas.microsoft.com/office/drawing/2014/main" val="4267293160"/>
                    </a:ext>
                  </a:extLst>
                </a:gridCol>
                <a:gridCol w="583176">
                  <a:extLst>
                    <a:ext uri="{9D8B030D-6E8A-4147-A177-3AD203B41FA5}">
                      <a16:colId xmlns:a16="http://schemas.microsoft.com/office/drawing/2014/main" val="1382898991"/>
                    </a:ext>
                  </a:extLst>
                </a:gridCol>
                <a:gridCol w="583176">
                  <a:extLst>
                    <a:ext uri="{9D8B030D-6E8A-4147-A177-3AD203B41FA5}">
                      <a16:colId xmlns:a16="http://schemas.microsoft.com/office/drawing/2014/main" val="1759303194"/>
                    </a:ext>
                  </a:extLst>
                </a:gridCol>
                <a:gridCol w="583176">
                  <a:extLst>
                    <a:ext uri="{9D8B030D-6E8A-4147-A177-3AD203B41FA5}">
                      <a16:colId xmlns:a16="http://schemas.microsoft.com/office/drawing/2014/main" val="2838070646"/>
                    </a:ext>
                  </a:extLst>
                </a:gridCol>
                <a:gridCol w="583176">
                  <a:extLst>
                    <a:ext uri="{9D8B030D-6E8A-4147-A177-3AD203B41FA5}">
                      <a16:colId xmlns:a16="http://schemas.microsoft.com/office/drawing/2014/main" val="6353990"/>
                    </a:ext>
                  </a:extLst>
                </a:gridCol>
                <a:gridCol w="583176">
                  <a:extLst>
                    <a:ext uri="{9D8B030D-6E8A-4147-A177-3AD203B41FA5}">
                      <a16:colId xmlns:a16="http://schemas.microsoft.com/office/drawing/2014/main" val="4031182935"/>
                    </a:ext>
                  </a:extLst>
                </a:gridCol>
                <a:gridCol w="583176">
                  <a:extLst>
                    <a:ext uri="{9D8B030D-6E8A-4147-A177-3AD203B41FA5}">
                      <a16:colId xmlns:a16="http://schemas.microsoft.com/office/drawing/2014/main" val="1436611324"/>
                    </a:ext>
                  </a:extLst>
                </a:gridCol>
                <a:gridCol w="583176">
                  <a:extLst>
                    <a:ext uri="{9D8B030D-6E8A-4147-A177-3AD203B41FA5}">
                      <a16:colId xmlns:a16="http://schemas.microsoft.com/office/drawing/2014/main" val="1078438404"/>
                    </a:ext>
                  </a:extLst>
                </a:gridCol>
                <a:gridCol w="583176">
                  <a:extLst>
                    <a:ext uri="{9D8B030D-6E8A-4147-A177-3AD203B41FA5}">
                      <a16:colId xmlns:a16="http://schemas.microsoft.com/office/drawing/2014/main" val="3190586470"/>
                    </a:ext>
                  </a:extLst>
                </a:gridCol>
                <a:gridCol w="583176">
                  <a:extLst>
                    <a:ext uri="{9D8B030D-6E8A-4147-A177-3AD203B41FA5}">
                      <a16:colId xmlns:a16="http://schemas.microsoft.com/office/drawing/2014/main" val="2018050764"/>
                    </a:ext>
                  </a:extLst>
                </a:gridCol>
                <a:gridCol w="583176">
                  <a:extLst>
                    <a:ext uri="{9D8B030D-6E8A-4147-A177-3AD203B41FA5}">
                      <a16:colId xmlns:a16="http://schemas.microsoft.com/office/drawing/2014/main" val="234678180"/>
                    </a:ext>
                  </a:extLst>
                </a:gridCol>
                <a:gridCol w="583176">
                  <a:extLst>
                    <a:ext uri="{9D8B030D-6E8A-4147-A177-3AD203B41FA5}">
                      <a16:colId xmlns:a16="http://schemas.microsoft.com/office/drawing/2014/main" val="3060057906"/>
                    </a:ext>
                  </a:extLst>
                </a:gridCol>
              </a:tblGrid>
              <a:tr h="305348">
                <a:tc>
                  <a:txBody>
                    <a:bodyPr/>
                    <a:lstStyle/>
                    <a:p>
                      <a:pPr algn="ctr" fontAlgn="b"/>
                      <a:r>
                        <a:rPr lang="en-IN" sz="1200" b="0" i="0" u="none" strike="noStrike">
                          <a:solidFill>
                            <a:srgbClr val="000000"/>
                          </a:solidFill>
                          <a:effectLst/>
                          <a:latin typeface="Calibri" panose="020F0502020204030204" pitchFamily="34" charset="0"/>
                        </a:rPr>
                        <a:t>PPG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ppg19_0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ppg19_1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ppg20_0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ppg20_1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dirty="0">
                          <a:solidFill>
                            <a:srgbClr val="000000"/>
                          </a:solidFill>
                          <a:effectLst/>
                          <a:latin typeface="Calibri" panose="020F0502020204030204" pitchFamily="34" charset="0"/>
                        </a:rPr>
                        <a:t>ppg22_0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ppg22_1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ppg3_0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ppg3_1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ppg5_0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ppg5_1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ppg6_0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N" sz="1200" b="0" i="0" u="none" strike="noStrike">
                          <a:solidFill>
                            <a:srgbClr val="000000"/>
                          </a:solidFill>
                          <a:effectLst/>
                          <a:latin typeface="Calibri" panose="020F0502020204030204" pitchFamily="34" charset="0"/>
                        </a:rPr>
                        <a:t>ppg6_1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16565653"/>
                  </a:ext>
                </a:extLst>
              </a:tr>
              <a:tr h="305348">
                <a:tc>
                  <a:txBody>
                    <a:bodyPr/>
                    <a:lstStyle/>
                    <a:p>
                      <a:pPr algn="ctr" fontAlgn="b"/>
                      <a:r>
                        <a:rPr lang="en-IN" sz="1200" b="0" i="0" u="none" strike="noStrike" dirty="0">
                          <a:solidFill>
                            <a:srgbClr val="000000"/>
                          </a:solidFill>
                          <a:effectLst/>
                          <a:latin typeface="Calibri" panose="020F0502020204030204" pitchFamily="34" charset="0"/>
                        </a:rPr>
                        <a:t>ppg19_0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4116886721"/>
                  </a:ext>
                </a:extLst>
              </a:tr>
              <a:tr h="305348">
                <a:tc>
                  <a:txBody>
                    <a:bodyPr/>
                    <a:lstStyle/>
                    <a:p>
                      <a:pPr algn="ctr" fontAlgn="b"/>
                      <a:r>
                        <a:rPr lang="en-IN" sz="1200" b="0" i="0" u="none" strike="noStrike">
                          <a:solidFill>
                            <a:srgbClr val="000000"/>
                          </a:solidFill>
                          <a:effectLst/>
                          <a:latin typeface="Calibri" panose="020F0502020204030204" pitchFamily="34" charset="0"/>
                        </a:rPr>
                        <a:t>ppg19_1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288750579"/>
                  </a:ext>
                </a:extLst>
              </a:tr>
              <a:tr h="305348">
                <a:tc>
                  <a:txBody>
                    <a:bodyPr/>
                    <a:lstStyle/>
                    <a:p>
                      <a:pPr algn="ctr" fontAlgn="b"/>
                      <a:r>
                        <a:rPr lang="en-IN" sz="1200" b="0" i="0" u="none" strike="noStrike" dirty="0">
                          <a:solidFill>
                            <a:srgbClr val="000000"/>
                          </a:solidFill>
                          <a:effectLst/>
                          <a:latin typeface="Calibri" panose="020F0502020204030204" pitchFamily="34" charset="0"/>
                        </a:rPr>
                        <a:t>ppg20_0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064194305"/>
                  </a:ext>
                </a:extLst>
              </a:tr>
              <a:tr h="305348">
                <a:tc>
                  <a:txBody>
                    <a:bodyPr/>
                    <a:lstStyle/>
                    <a:p>
                      <a:pPr algn="ctr" fontAlgn="b"/>
                      <a:r>
                        <a:rPr lang="en-IN" sz="1200" b="0" i="0" u="none" strike="noStrike">
                          <a:solidFill>
                            <a:srgbClr val="000000"/>
                          </a:solidFill>
                          <a:effectLst/>
                          <a:latin typeface="Calibri" panose="020F0502020204030204" pitchFamily="34" charset="0"/>
                        </a:rPr>
                        <a:t>ppg20_1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49598649"/>
                  </a:ext>
                </a:extLst>
              </a:tr>
              <a:tr h="305348">
                <a:tc>
                  <a:txBody>
                    <a:bodyPr/>
                    <a:lstStyle/>
                    <a:p>
                      <a:pPr algn="ctr" fontAlgn="b"/>
                      <a:r>
                        <a:rPr lang="en-IN" sz="1200" b="0" i="0" u="none" strike="noStrike">
                          <a:solidFill>
                            <a:srgbClr val="000000"/>
                          </a:solidFill>
                          <a:effectLst/>
                          <a:latin typeface="Calibri" panose="020F0502020204030204" pitchFamily="34" charset="0"/>
                        </a:rPr>
                        <a:t>ppg22_0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738756724"/>
                  </a:ext>
                </a:extLst>
              </a:tr>
              <a:tr h="305348">
                <a:tc>
                  <a:txBody>
                    <a:bodyPr/>
                    <a:lstStyle/>
                    <a:p>
                      <a:pPr algn="ctr" fontAlgn="b"/>
                      <a:r>
                        <a:rPr lang="en-IN" sz="1200" b="0" i="0" u="none" strike="noStrike">
                          <a:solidFill>
                            <a:srgbClr val="000000"/>
                          </a:solidFill>
                          <a:effectLst/>
                          <a:latin typeface="Calibri" panose="020F0502020204030204" pitchFamily="34" charset="0"/>
                        </a:rPr>
                        <a:t>ppg22_1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885095550"/>
                  </a:ext>
                </a:extLst>
              </a:tr>
              <a:tr h="305348">
                <a:tc>
                  <a:txBody>
                    <a:bodyPr/>
                    <a:lstStyle/>
                    <a:p>
                      <a:pPr algn="ctr" fontAlgn="b"/>
                      <a:r>
                        <a:rPr lang="en-IN" sz="1200" b="0" i="0" u="none" strike="noStrike">
                          <a:solidFill>
                            <a:srgbClr val="000000"/>
                          </a:solidFill>
                          <a:effectLst/>
                          <a:latin typeface="Calibri" panose="020F0502020204030204" pitchFamily="34" charset="0"/>
                        </a:rPr>
                        <a:t>ppg3_0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2214051207"/>
                  </a:ext>
                </a:extLst>
              </a:tr>
              <a:tr h="305348">
                <a:tc>
                  <a:txBody>
                    <a:bodyPr/>
                    <a:lstStyle/>
                    <a:p>
                      <a:pPr algn="ctr" fontAlgn="b"/>
                      <a:r>
                        <a:rPr lang="en-IN" sz="1200" b="0" i="0" u="none" strike="noStrike">
                          <a:solidFill>
                            <a:srgbClr val="000000"/>
                          </a:solidFill>
                          <a:effectLst/>
                          <a:latin typeface="Calibri" panose="020F0502020204030204" pitchFamily="34" charset="0"/>
                        </a:rPr>
                        <a:t>ppg3_1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1148856081"/>
                  </a:ext>
                </a:extLst>
              </a:tr>
              <a:tr h="305348">
                <a:tc>
                  <a:txBody>
                    <a:bodyPr/>
                    <a:lstStyle/>
                    <a:p>
                      <a:pPr algn="ctr" fontAlgn="b"/>
                      <a:r>
                        <a:rPr lang="en-IN" sz="1200" b="0" i="0" u="none" strike="noStrike">
                          <a:solidFill>
                            <a:srgbClr val="000000"/>
                          </a:solidFill>
                          <a:effectLst/>
                          <a:latin typeface="Calibri" panose="020F0502020204030204" pitchFamily="34" charset="0"/>
                        </a:rPr>
                        <a:t>ppg5_0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059324443"/>
                  </a:ext>
                </a:extLst>
              </a:tr>
              <a:tr h="305348">
                <a:tc>
                  <a:txBody>
                    <a:bodyPr/>
                    <a:lstStyle/>
                    <a:p>
                      <a:pPr algn="ctr" fontAlgn="b"/>
                      <a:r>
                        <a:rPr lang="en-IN" sz="1200" b="0" i="0" u="none" strike="noStrike">
                          <a:solidFill>
                            <a:srgbClr val="000000"/>
                          </a:solidFill>
                          <a:effectLst/>
                          <a:latin typeface="Calibri" panose="020F0502020204030204" pitchFamily="34" charset="0"/>
                        </a:rPr>
                        <a:t>ppg5_1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4215455247"/>
                  </a:ext>
                </a:extLst>
              </a:tr>
              <a:tr h="305348">
                <a:tc>
                  <a:txBody>
                    <a:bodyPr/>
                    <a:lstStyle/>
                    <a:p>
                      <a:pPr algn="ctr" fontAlgn="b"/>
                      <a:r>
                        <a:rPr lang="en-IN" sz="1200" b="0" i="0" u="none" strike="noStrike">
                          <a:solidFill>
                            <a:srgbClr val="000000"/>
                          </a:solidFill>
                          <a:effectLst/>
                          <a:latin typeface="Calibri" panose="020F0502020204030204" pitchFamily="34" charset="0"/>
                        </a:rPr>
                        <a:t>ppg6_0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4132439901"/>
                  </a:ext>
                </a:extLst>
              </a:tr>
              <a:tr h="305348">
                <a:tc>
                  <a:txBody>
                    <a:bodyPr/>
                    <a:lstStyle/>
                    <a:p>
                      <a:pPr algn="ctr" fontAlgn="b"/>
                      <a:r>
                        <a:rPr lang="en-IN" sz="1200" b="0" i="0" u="none" strike="noStrike">
                          <a:solidFill>
                            <a:srgbClr val="000000"/>
                          </a:solidFill>
                          <a:effectLst/>
                          <a:latin typeface="Calibri" panose="020F0502020204030204" pitchFamily="34" charset="0"/>
                        </a:rPr>
                        <a:t>ppg6_1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783426332"/>
                  </a:ext>
                </a:extLst>
              </a:tr>
            </a:tbl>
          </a:graphicData>
        </a:graphic>
      </p:graphicFrame>
      <p:sp>
        <p:nvSpPr>
          <p:cNvPr id="4" name="Rectangle: Rounded Corners 3">
            <a:extLst>
              <a:ext uri="{FF2B5EF4-FFF2-40B4-BE49-F238E27FC236}">
                <a16:creationId xmlns:a16="http://schemas.microsoft.com/office/drawing/2014/main" id="{BAAA4D28-AD54-E0E2-2D00-25E40A481A67}"/>
              </a:ext>
            </a:extLst>
          </p:cNvPr>
          <p:cNvSpPr/>
          <p:nvPr/>
        </p:nvSpPr>
        <p:spPr>
          <a:xfrm>
            <a:off x="8108576" y="1476539"/>
            <a:ext cx="3556374" cy="250379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634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a:xfrm>
            <a:off x="809998" y="1637904"/>
            <a:ext cx="10391402" cy="3740920"/>
          </a:xfrm>
        </p:spPr>
        <p:txBody>
          <a:bodyPr/>
          <a:lstStyle/>
          <a:p>
            <a:pPr marL="171450" indent="-171450">
              <a:buFont typeface="Wingdings" panose="05000000000000000000" pitchFamily="2" charset="2"/>
              <a:buChar char="Ø"/>
            </a:pPr>
            <a:r>
              <a:rPr lang="en-US" sz="1400" dirty="0"/>
              <a:t>Based on the problem statement, we created 12 different models for each ppg at retailer level.</a:t>
            </a:r>
          </a:p>
          <a:p>
            <a:pPr marL="171450" indent="-171450">
              <a:buFont typeface="Wingdings" panose="05000000000000000000" pitchFamily="2" charset="2"/>
              <a:buChar char="Ø"/>
            </a:pPr>
            <a:r>
              <a:rPr lang="en-US" sz="1400" dirty="0"/>
              <a:t>As objective is to find the drivers of the sales OLS model is used at it provides comprehensive understanding of coefficients.</a:t>
            </a:r>
          </a:p>
          <a:p>
            <a:pPr marL="171450" indent="-171450">
              <a:buFont typeface="Wingdings" panose="05000000000000000000" pitchFamily="2" charset="2"/>
              <a:buChar char="Ø"/>
            </a:pPr>
            <a:r>
              <a:rPr lang="en-US" sz="1400" dirty="0"/>
              <a:t>Most model performs well having more than 80% adjusted r2 value while it is in the range of 70%-80% for a few. </a:t>
            </a:r>
          </a:p>
          <a:p>
            <a:pPr marL="171450" indent="-171450">
              <a:buFont typeface="Wingdings" panose="05000000000000000000" pitchFamily="2" charset="2"/>
              <a:buChar char="Ø"/>
            </a:pPr>
            <a:r>
              <a:rPr lang="en-US" sz="1400" dirty="0"/>
              <a:t>Display platinum performs significantly well for most the promo groups.</a:t>
            </a:r>
          </a:p>
          <a:p>
            <a:pPr marL="171450" indent="-171450">
              <a:buFont typeface="Wingdings" panose="05000000000000000000" pitchFamily="2" charset="2"/>
              <a:buChar char="Ø"/>
            </a:pPr>
            <a:r>
              <a:rPr lang="en-US" sz="1400" dirty="0"/>
              <a:t>Display gold campaign have significant impact</a:t>
            </a:r>
          </a:p>
          <a:p>
            <a:pPr marL="171450" indent="-171450">
              <a:buFont typeface="Wingdings" panose="05000000000000000000" pitchFamily="2" charset="2"/>
              <a:buChar char="Ø"/>
            </a:pPr>
            <a:r>
              <a:rPr lang="en-US" sz="1400" dirty="0"/>
              <a:t>Display bronze &amp; display silver have an average impact on volume sales.</a:t>
            </a:r>
          </a:p>
          <a:p>
            <a:pPr marL="171450" indent="-171450">
              <a:buFont typeface="Wingdings" panose="05000000000000000000" pitchFamily="2" charset="2"/>
              <a:buChar char="Ø"/>
            </a:pPr>
            <a:r>
              <a:rPr lang="en-US" sz="1400" dirty="0"/>
              <a:t>Promo instore &amp; promo catalogue also have contribution in Vol sales, but it is different for different Promo groups.</a:t>
            </a:r>
          </a:p>
          <a:p>
            <a:pPr marL="171450" indent="-171450">
              <a:buFont typeface="Wingdings" panose="05000000000000000000" pitchFamily="2" charset="2"/>
              <a:buChar char="Ø"/>
            </a:pPr>
            <a:r>
              <a:rPr lang="en-US" sz="1400" dirty="0"/>
              <a:t>Interaction metrics shows that the model promo group has an interaction with another promo groups.</a:t>
            </a:r>
          </a:p>
          <a:p>
            <a:pPr marL="171450" indent="-171450">
              <a:buFont typeface="Wingdings" panose="05000000000000000000" pitchFamily="2" charset="2"/>
              <a:buChar char="Ø"/>
            </a:pPr>
            <a:r>
              <a:rPr lang="en-US" sz="1400" dirty="0"/>
              <a:t>Increase in weighted distribution of competitor has an inverse relation with Vol sales for given promo group.</a:t>
            </a:r>
          </a:p>
          <a:p>
            <a:pPr marL="171450" indent="-171450">
              <a:buFont typeface="Wingdings" panose="05000000000000000000" pitchFamily="2" charset="2"/>
              <a:buChar char="Ø"/>
            </a:pPr>
            <a:r>
              <a:rPr lang="en-US" sz="1400" dirty="0"/>
              <a:t>For few promo groups some of the discount campaigns are having negative impact which is against our hypothesis.</a:t>
            </a:r>
          </a:p>
          <a:p>
            <a:pPr marL="171450" indent="-171450">
              <a:buFont typeface="Wingdings" panose="05000000000000000000" pitchFamily="2" charset="2"/>
              <a:buChar char="Ø"/>
            </a:pPr>
            <a:r>
              <a:rPr lang="en-US" sz="1400" dirty="0"/>
              <a:t>This negative coefficients can be removed by using Bayesian regression technique.</a:t>
            </a:r>
          </a:p>
          <a:p>
            <a:endParaRPr lang="en-US" sz="1400" dirty="0"/>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Conclusion</a:t>
            </a:r>
          </a:p>
        </p:txBody>
      </p:sp>
      <p:sp>
        <p:nvSpPr>
          <p:cNvPr id="4" name="Rectangle: Rounded Corners 3">
            <a:extLst>
              <a:ext uri="{FF2B5EF4-FFF2-40B4-BE49-F238E27FC236}">
                <a16:creationId xmlns:a16="http://schemas.microsoft.com/office/drawing/2014/main" id="{BAAA4D28-AD54-E0E2-2D00-25E40A481A67}"/>
              </a:ext>
            </a:extLst>
          </p:cNvPr>
          <p:cNvSpPr/>
          <p:nvPr/>
        </p:nvSpPr>
        <p:spPr>
          <a:xfrm>
            <a:off x="403412" y="1210235"/>
            <a:ext cx="9802906" cy="3146612"/>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167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4" name="Text Placeholder 3">
            <a:extLst>
              <a:ext uri="{FF2B5EF4-FFF2-40B4-BE49-F238E27FC236}">
                <a16:creationId xmlns:a16="http://schemas.microsoft.com/office/drawing/2014/main" id="{E5E550AD-D491-4A47-8B3C-2F4031022B6F}"/>
              </a:ext>
            </a:extLst>
          </p:cNvPr>
          <p:cNvSpPr>
            <a:spLocks noGrp="1"/>
          </p:cNvSpPr>
          <p:nvPr>
            <p:ph type="body" sz="quarter" idx="169"/>
          </p:nvPr>
        </p:nvSpPr>
        <p:spPr/>
        <p:txBody>
          <a:bodyPr/>
          <a:lstStyle/>
          <a:p>
            <a:r>
              <a:rPr lang="en-US" dirty="0"/>
              <a:t>Thank You</a:t>
            </a:r>
          </a:p>
        </p:txBody>
      </p:sp>
      <p:sp>
        <p:nvSpPr>
          <p:cNvPr id="5" name="Text Placeholder 4">
            <a:extLst>
              <a:ext uri="{FF2B5EF4-FFF2-40B4-BE49-F238E27FC236}">
                <a16:creationId xmlns:a16="http://schemas.microsoft.com/office/drawing/2014/main" id="{A07EF34C-03A5-5D4D-9EE2-9C4D564FE92C}"/>
              </a:ext>
            </a:extLst>
          </p:cNvPr>
          <p:cNvSpPr>
            <a:spLocks noGrp="1"/>
          </p:cNvSpPr>
          <p:nvPr>
            <p:ph type="body" sz="quarter" idx="170"/>
          </p:nvPr>
        </p:nvSpPr>
        <p:spPr/>
        <p:txBody>
          <a:bodyPr/>
          <a:lstStyle/>
          <a:p>
            <a:r>
              <a:rPr lang="en-US" dirty="0"/>
              <a:t>Do you have any questions?</a:t>
            </a:r>
          </a:p>
        </p:txBody>
      </p:sp>
      <p:sp>
        <p:nvSpPr>
          <p:cNvPr id="6" name="Text Placeholder 5">
            <a:extLst>
              <a:ext uri="{FF2B5EF4-FFF2-40B4-BE49-F238E27FC236}">
                <a16:creationId xmlns:a16="http://schemas.microsoft.com/office/drawing/2014/main" id="{47D993F5-3CE5-3F4B-AF21-91D139964FF9}"/>
              </a:ext>
            </a:extLst>
          </p:cNvPr>
          <p:cNvSpPr>
            <a:spLocks noGrp="1"/>
          </p:cNvSpPr>
          <p:nvPr>
            <p:ph type="body" sz="quarter" idx="173"/>
          </p:nvPr>
        </p:nvSpPr>
        <p:spPr/>
        <p:txBody>
          <a:bodyPr/>
          <a:lstStyle/>
          <a:p>
            <a:r>
              <a:rPr lang="en-US" dirty="0"/>
              <a:t>Contributors:</a:t>
            </a:r>
          </a:p>
        </p:txBody>
      </p:sp>
      <p:sp>
        <p:nvSpPr>
          <p:cNvPr id="8" name="Text Placeholder 7">
            <a:extLst>
              <a:ext uri="{FF2B5EF4-FFF2-40B4-BE49-F238E27FC236}">
                <a16:creationId xmlns:a16="http://schemas.microsoft.com/office/drawing/2014/main" id="{DBA49A0A-C1C3-AD41-86EC-460E8B455BE9}"/>
              </a:ext>
            </a:extLst>
          </p:cNvPr>
          <p:cNvSpPr>
            <a:spLocks noGrp="1"/>
          </p:cNvSpPr>
          <p:nvPr>
            <p:ph type="body" sz="quarter" idx="174"/>
          </p:nvPr>
        </p:nvSpPr>
        <p:spPr>
          <a:xfrm>
            <a:off x="4528066" y="3562132"/>
            <a:ext cx="6197600" cy="410428"/>
          </a:xfrm>
        </p:spPr>
        <p:txBody>
          <a:bodyPr/>
          <a:lstStyle/>
          <a:p>
            <a:r>
              <a:rPr lang="en-US" dirty="0">
                <a:hlinkClick r:id="rId3"/>
              </a:rPr>
              <a:t>Mangesh Shinde </a:t>
            </a:r>
            <a:r>
              <a:rPr lang="en-US" dirty="0">
                <a:sym typeface="Wingdings" panose="05000000000000000000" pitchFamily="2" charset="2"/>
                <a:hlinkClick r:id="rId3"/>
              </a:rPr>
              <a:t> </a:t>
            </a:r>
            <a:r>
              <a:rPr lang="en-US" dirty="0">
                <a:hlinkClick r:id="rId3"/>
              </a:rPr>
              <a:t>mangesh.shinde@tigeranalytics.com</a:t>
            </a:r>
          </a:p>
          <a:p>
            <a:r>
              <a:rPr lang="en-US" dirty="0">
                <a:hlinkClick r:id="rId3"/>
              </a:rPr>
              <a:t>Raghul Singh </a:t>
            </a:r>
            <a:r>
              <a:rPr lang="en-US" dirty="0">
                <a:sym typeface="Wingdings" panose="05000000000000000000" pitchFamily="2" charset="2"/>
                <a:hlinkClick r:id="rId3"/>
              </a:rPr>
              <a:t> </a:t>
            </a:r>
            <a:r>
              <a:rPr lang="en-US" dirty="0">
                <a:hlinkClick r:id="rId3"/>
              </a:rPr>
              <a:t>Raghul.singh@tigeranalytics.com</a:t>
            </a:r>
            <a:endParaRPr lang="en-US" dirty="0">
              <a:hlinkClick r:id="rId4"/>
            </a:endParaRPr>
          </a:p>
          <a:p>
            <a:r>
              <a:rPr lang="en-US" dirty="0">
                <a:hlinkClick r:id="rId4"/>
              </a:rPr>
              <a:t>Geet Desai </a:t>
            </a:r>
            <a:r>
              <a:rPr lang="en-US" dirty="0">
                <a:sym typeface="Wingdings" panose="05000000000000000000" pitchFamily="2" charset="2"/>
                <a:hlinkClick r:id="rId4"/>
              </a:rPr>
              <a:t> </a:t>
            </a:r>
            <a:r>
              <a:rPr lang="en-US" dirty="0">
                <a:hlinkClick r:id="rId4"/>
              </a:rPr>
              <a:t>Geet.desai@tigeranalytics.com</a:t>
            </a:r>
            <a:endParaRPr lang="en-US" dirty="0"/>
          </a:p>
          <a:p>
            <a:endParaRPr lang="en-US" dirty="0"/>
          </a:p>
        </p:txBody>
      </p:sp>
    </p:spTree>
    <p:extLst>
      <p:ext uri="{BB962C8B-B14F-4D97-AF65-F5344CB8AC3E}">
        <p14:creationId xmlns:p14="http://schemas.microsoft.com/office/powerpoint/2010/main" val="200331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7" name="Text Placeholder 6">
            <a:extLst>
              <a:ext uri="{FF2B5EF4-FFF2-40B4-BE49-F238E27FC236}">
                <a16:creationId xmlns:a16="http://schemas.microsoft.com/office/drawing/2014/main" id="{B1E288D2-34D4-6387-58E5-7EB48C44BED9}"/>
              </a:ext>
            </a:extLst>
          </p:cNvPr>
          <p:cNvSpPr>
            <a:spLocks noGrp="1"/>
          </p:cNvSpPr>
          <p:nvPr>
            <p:ph type="body" sz="quarter" idx="170"/>
          </p:nvPr>
        </p:nvSpPr>
        <p:spPr>
          <a:xfrm>
            <a:off x="1469278" y="2640853"/>
            <a:ext cx="9253443" cy="1576294"/>
          </a:xfrm>
        </p:spPr>
        <p:txBody>
          <a:bodyPr/>
          <a:lstStyle/>
          <a:p>
            <a:r>
              <a:rPr lang="en-US" sz="1800" b="1" u="sng" dirty="0">
                <a:solidFill>
                  <a:schemeClr val="accent1">
                    <a:lumMod val="75000"/>
                  </a:schemeClr>
                </a:solidFill>
              </a:rPr>
              <a:t>Problem Statement &amp; Questions to be Answered:</a:t>
            </a:r>
          </a:p>
          <a:p>
            <a:pPr marL="342900" indent="-342900">
              <a:buFont typeface="Wingdings" panose="05000000000000000000" pitchFamily="2" charset="2"/>
              <a:buChar char="Ø"/>
            </a:pPr>
            <a:r>
              <a:rPr lang="en-US" sz="1800" dirty="0"/>
              <a:t>How different promotions are affecting the Volume Sales at Promotion Group * Retailer Level.</a:t>
            </a:r>
          </a:p>
          <a:p>
            <a:pPr marL="342900" indent="-342900">
              <a:buFont typeface="Wingdings" panose="05000000000000000000" pitchFamily="2" charset="2"/>
              <a:buChar char="Ø"/>
            </a:pPr>
            <a:r>
              <a:rPr lang="en-US" sz="1800" dirty="0"/>
              <a:t>Quantify the effects of Promotions and Promo Groups on Volume Sales. </a:t>
            </a:r>
          </a:p>
          <a:p>
            <a:pPr marL="342900" indent="-342900">
              <a:buFont typeface="Wingdings" panose="05000000000000000000" pitchFamily="2" charset="2"/>
              <a:buChar char="Ø"/>
            </a:pPr>
            <a:r>
              <a:rPr lang="en-US" sz="1800" dirty="0"/>
              <a:t>Explore and analyze data to provide additional actionable insights for the stakeholders.</a:t>
            </a:r>
          </a:p>
          <a:p>
            <a:endParaRPr lang="en-US" sz="1800" dirty="0"/>
          </a:p>
        </p:txBody>
      </p:sp>
      <p:sp>
        <p:nvSpPr>
          <p:cNvPr id="4" name="Text Placeholder 3">
            <a:extLst>
              <a:ext uri="{FF2B5EF4-FFF2-40B4-BE49-F238E27FC236}">
                <a16:creationId xmlns:a16="http://schemas.microsoft.com/office/drawing/2014/main" id="{2F29FD00-A193-4ED3-1770-EA7C725BAC3C}"/>
              </a:ext>
            </a:extLst>
          </p:cNvPr>
          <p:cNvSpPr>
            <a:spLocks noGrp="1"/>
          </p:cNvSpPr>
          <p:nvPr>
            <p:ph type="body" sz="quarter" idx="199"/>
          </p:nvPr>
        </p:nvSpPr>
        <p:spPr/>
        <p:txBody>
          <a:bodyPr/>
          <a:lstStyle/>
          <a:p>
            <a:pPr algn="ctr"/>
            <a:r>
              <a:rPr lang="en-US" dirty="0"/>
              <a:t>Objective</a:t>
            </a:r>
          </a:p>
        </p:txBody>
      </p:sp>
    </p:spTree>
    <p:extLst>
      <p:ext uri="{BB962C8B-B14F-4D97-AF65-F5344CB8AC3E}">
        <p14:creationId xmlns:p14="http://schemas.microsoft.com/office/powerpoint/2010/main" val="253193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9" name="Text Placeholder 8">
            <a:extLst>
              <a:ext uri="{FF2B5EF4-FFF2-40B4-BE49-F238E27FC236}">
                <a16:creationId xmlns:a16="http://schemas.microsoft.com/office/drawing/2014/main" id="{597E10C2-D915-5A48-A1EB-379BDA68A55F}"/>
              </a:ext>
            </a:extLst>
          </p:cNvPr>
          <p:cNvSpPr>
            <a:spLocks noGrp="1"/>
          </p:cNvSpPr>
          <p:nvPr>
            <p:ph type="body" sz="quarter" idx="169"/>
          </p:nvPr>
        </p:nvSpPr>
        <p:spPr>
          <a:xfrm>
            <a:off x="527051" y="1108028"/>
            <a:ext cx="11137900" cy="347200"/>
          </a:xfrm>
        </p:spPr>
        <p:txBody>
          <a:bodyPr/>
          <a:lstStyle/>
          <a:p>
            <a:r>
              <a:rPr lang="en-US" sz="2000" dirty="0"/>
              <a:t>Sales Data: Data Dictionary</a:t>
            </a:r>
          </a:p>
        </p:txBody>
      </p:sp>
      <p:sp>
        <p:nvSpPr>
          <p:cNvPr id="6" name="Text Placeholder 5">
            <a:extLst>
              <a:ext uri="{FF2B5EF4-FFF2-40B4-BE49-F238E27FC236}">
                <a16:creationId xmlns:a16="http://schemas.microsoft.com/office/drawing/2014/main" id="{F5A3C39B-4B8D-067D-D01D-E21CA07EF399}"/>
              </a:ext>
            </a:extLst>
          </p:cNvPr>
          <p:cNvSpPr>
            <a:spLocks noGrp="1"/>
          </p:cNvSpPr>
          <p:nvPr>
            <p:ph type="body" sz="quarter" idx="199"/>
          </p:nvPr>
        </p:nvSpPr>
        <p:spPr/>
        <p:txBody>
          <a:bodyPr/>
          <a:lstStyle/>
          <a:p>
            <a:pPr algn="ctr"/>
            <a:r>
              <a:rPr lang="en-US" dirty="0"/>
              <a:t>Data Exploration</a:t>
            </a:r>
          </a:p>
        </p:txBody>
      </p:sp>
      <p:graphicFrame>
        <p:nvGraphicFramePr>
          <p:cNvPr id="4" name="Table 3">
            <a:extLst>
              <a:ext uri="{FF2B5EF4-FFF2-40B4-BE49-F238E27FC236}">
                <a16:creationId xmlns:a16="http://schemas.microsoft.com/office/drawing/2014/main" id="{D9B07026-CB2D-6F11-AE18-EFEA5F412F08}"/>
              </a:ext>
            </a:extLst>
          </p:cNvPr>
          <p:cNvGraphicFramePr>
            <a:graphicFrameLocks noGrp="1"/>
          </p:cNvGraphicFramePr>
          <p:nvPr>
            <p:extLst>
              <p:ext uri="{D42A27DB-BD31-4B8C-83A1-F6EECF244321}">
                <p14:modId xmlns:p14="http://schemas.microsoft.com/office/powerpoint/2010/main" val="3140761912"/>
              </p:ext>
            </p:extLst>
          </p:nvPr>
        </p:nvGraphicFramePr>
        <p:xfrm>
          <a:off x="770890" y="1719628"/>
          <a:ext cx="8453321" cy="4256786"/>
        </p:xfrm>
        <a:graphic>
          <a:graphicData uri="http://schemas.openxmlformats.org/drawingml/2006/table">
            <a:tbl>
              <a:tblPr>
                <a:tableStyleId>{5C22544A-7EE6-4342-B048-85BDC9FD1C3A}</a:tableStyleId>
              </a:tblPr>
              <a:tblGrid>
                <a:gridCol w="1147982">
                  <a:extLst>
                    <a:ext uri="{9D8B030D-6E8A-4147-A177-3AD203B41FA5}">
                      <a16:colId xmlns:a16="http://schemas.microsoft.com/office/drawing/2014/main" val="1414209746"/>
                    </a:ext>
                  </a:extLst>
                </a:gridCol>
                <a:gridCol w="7305339">
                  <a:extLst>
                    <a:ext uri="{9D8B030D-6E8A-4147-A177-3AD203B41FA5}">
                      <a16:colId xmlns:a16="http://schemas.microsoft.com/office/drawing/2014/main" val="247343476"/>
                    </a:ext>
                  </a:extLst>
                </a:gridCol>
              </a:tblGrid>
              <a:tr h="238142">
                <a:tc>
                  <a:txBody>
                    <a:bodyPr/>
                    <a:lstStyle/>
                    <a:p>
                      <a:pPr algn="ctr" fontAlgn="ctr"/>
                      <a:r>
                        <a:rPr lang="en-IN" sz="1400" u="none" strike="noStrike" dirty="0">
                          <a:effectLst/>
                        </a:rPr>
                        <a:t>Column Name</a:t>
                      </a:r>
                      <a:endParaRPr lang="en-IN" sz="1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400" u="none" strike="noStrike" dirty="0">
                          <a:effectLst/>
                        </a:rPr>
                        <a:t>Description</a:t>
                      </a:r>
                      <a:endParaRPr lang="en-IN" sz="1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404751"/>
                  </a:ext>
                </a:extLst>
              </a:tr>
              <a:tr h="223258">
                <a:tc>
                  <a:txBody>
                    <a:bodyPr/>
                    <a:lstStyle/>
                    <a:p>
                      <a:pPr algn="l" fontAlgn="ctr"/>
                      <a:r>
                        <a:rPr lang="en-IN" sz="1200" u="none" strike="noStrike">
                          <a:effectLst/>
                        </a:rPr>
                        <a:t>Retailer</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dirty="0">
                          <a:effectLst/>
                        </a:rPr>
                        <a:t>Retailer</a:t>
                      </a:r>
                      <a:endParaRPr lang="en-IN"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87958459"/>
                  </a:ext>
                </a:extLst>
              </a:tr>
              <a:tr h="223258">
                <a:tc>
                  <a:txBody>
                    <a:bodyPr/>
                    <a:lstStyle/>
                    <a:p>
                      <a:pPr algn="l" fontAlgn="ctr"/>
                      <a:r>
                        <a:rPr lang="en-IN" sz="1200" u="none" strike="noStrike">
                          <a:effectLst/>
                        </a:rPr>
                        <a:t>Category</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Category</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41024922"/>
                  </a:ext>
                </a:extLst>
              </a:tr>
              <a:tr h="223258">
                <a:tc>
                  <a:txBody>
                    <a:bodyPr/>
                    <a:lstStyle/>
                    <a:p>
                      <a:pPr algn="l" fontAlgn="ctr"/>
                      <a:r>
                        <a:rPr lang="en-IN" sz="1200" u="none" strike="noStrike">
                          <a:effectLst/>
                        </a:rPr>
                        <a:t>Sub.Category</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Sub.Category</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07421882"/>
                  </a:ext>
                </a:extLst>
              </a:tr>
              <a:tr h="223258">
                <a:tc>
                  <a:txBody>
                    <a:bodyPr/>
                    <a:lstStyle/>
                    <a:p>
                      <a:pPr algn="l" fontAlgn="ctr"/>
                      <a:r>
                        <a:rPr lang="en-IN" sz="1200" u="none" strike="noStrike">
                          <a:effectLst/>
                        </a:rPr>
                        <a:t>Segment</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dirty="0">
                          <a:effectLst/>
                        </a:rPr>
                        <a:t>Segment</a:t>
                      </a:r>
                      <a:endParaRPr lang="en-IN"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5124922"/>
                  </a:ext>
                </a:extLst>
              </a:tr>
              <a:tr h="223258">
                <a:tc>
                  <a:txBody>
                    <a:bodyPr/>
                    <a:lstStyle/>
                    <a:p>
                      <a:pPr algn="l" fontAlgn="ctr"/>
                      <a:r>
                        <a:rPr lang="en-IN" sz="1200" u="none" strike="noStrike">
                          <a:effectLst/>
                        </a:rPr>
                        <a:t>Sub.Segment</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Sub.Segment</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02792796"/>
                  </a:ext>
                </a:extLst>
              </a:tr>
              <a:tr h="223258">
                <a:tc>
                  <a:txBody>
                    <a:bodyPr/>
                    <a:lstStyle/>
                    <a:p>
                      <a:pPr algn="l" fontAlgn="ctr"/>
                      <a:r>
                        <a:rPr lang="en-IN" sz="1200" u="none" strike="noStrike">
                          <a:effectLst/>
                        </a:rPr>
                        <a:t>Manufacturer</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Manufacturer</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3647192"/>
                  </a:ext>
                </a:extLst>
              </a:tr>
              <a:tr h="223258">
                <a:tc>
                  <a:txBody>
                    <a:bodyPr/>
                    <a:lstStyle/>
                    <a:p>
                      <a:pPr algn="l" fontAlgn="ctr"/>
                      <a:r>
                        <a:rPr lang="en-IN" sz="1200" u="none" strike="noStrike">
                          <a:effectLst/>
                        </a:rPr>
                        <a:t>Brand</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dirty="0">
                          <a:effectLst/>
                        </a:rPr>
                        <a:t>Brand</a:t>
                      </a:r>
                      <a:endParaRPr lang="en-IN"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667530008"/>
                  </a:ext>
                </a:extLst>
              </a:tr>
              <a:tr h="223258">
                <a:tc>
                  <a:txBody>
                    <a:bodyPr/>
                    <a:lstStyle/>
                    <a:p>
                      <a:pPr algn="l" fontAlgn="ctr"/>
                      <a:r>
                        <a:rPr lang="en-IN" sz="1200" u="none" strike="noStrike">
                          <a:effectLst/>
                        </a:rPr>
                        <a:t>Sub.Brand</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dirty="0" err="1">
                          <a:effectLst/>
                        </a:rPr>
                        <a:t>Sub.Brand</a:t>
                      </a:r>
                      <a:endParaRPr lang="en-IN"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83558578"/>
                  </a:ext>
                </a:extLst>
              </a:tr>
              <a:tr h="223258">
                <a:tc>
                  <a:txBody>
                    <a:bodyPr/>
                    <a:lstStyle/>
                    <a:p>
                      <a:pPr algn="l" fontAlgn="ctr"/>
                      <a:r>
                        <a:rPr lang="en-IN" sz="1200" u="none" strike="noStrike">
                          <a:effectLst/>
                        </a:rPr>
                        <a:t>Packsize</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Packsize</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61399462"/>
                  </a:ext>
                </a:extLst>
              </a:tr>
              <a:tr h="223258">
                <a:tc>
                  <a:txBody>
                    <a:bodyPr/>
                    <a:lstStyle/>
                    <a:p>
                      <a:pPr algn="l" fontAlgn="ctr"/>
                      <a:r>
                        <a:rPr lang="en-IN" sz="1200" u="none" strike="noStrike">
                          <a:effectLst/>
                        </a:rPr>
                        <a:t>Product.Type</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Product.Type</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95471793"/>
                  </a:ext>
                </a:extLst>
              </a:tr>
              <a:tr h="223258">
                <a:tc>
                  <a:txBody>
                    <a:bodyPr/>
                    <a:lstStyle/>
                    <a:p>
                      <a:pPr algn="l" fontAlgn="ctr"/>
                      <a:r>
                        <a:rPr lang="en-IN" sz="1200" u="none" strike="noStrike">
                          <a:effectLst/>
                        </a:rPr>
                        <a:t>Promo.Group</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a:effectLst/>
                        </a:rPr>
                        <a:t>All SKUs within Promo group are promoted together</a:t>
                      </a:r>
                      <a:endParaRPr lang="en-US"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673930273"/>
                  </a:ext>
                </a:extLst>
              </a:tr>
              <a:tr h="223258">
                <a:tc>
                  <a:txBody>
                    <a:bodyPr/>
                    <a:lstStyle/>
                    <a:p>
                      <a:pPr algn="l" fontAlgn="ctr"/>
                      <a:r>
                        <a:rPr lang="en-IN" sz="1200" u="none" strike="noStrike">
                          <a:effectLst/>
                        </a:rPr>
                        <a:t>APN</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Individual item/SKU</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54897171"/>
                  </a:ext>
                </a:extLst>
              </a:tr>
              <a:tr h="223258">
                <a:tc>
                  <a:txBody>
                    <a:bodyPr/>
                    <a:lstStyle/>
                    <a:p>
                      <a:pPr algn="l" fontAlgn="ctr"/>
                      <a:r>
                        <a:rPr lang="en-IN" sz="1200" u="none" strike="noStrike">
                          <a:effectLst/>
                        </a:rPr>
                        <a:t>Date</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Date</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66001357"/>
                  </a:ext>
                </a:extLst>
              </a:tr>
              <a:tr h="223258">
                <a:tc>
                  <a:txBody>
                    <a:bodyPr/>
                    <a:lstStyle/>
                    <a:p>
                      <a:pPr algn="l" fontAlgn="ctr"/>
                      <a:r>
                        <a:rPr lang="en-IN" sz="1200" u="none" strike="noStrike">
                          <a:effectLst/>
                        </a:rPr>
                        <a:t>Unit.Sales</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Unit.Sales</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50930236"/>
                  </a:ext>
                </a:extLst>
              </a:tr>
              <a:tr h="223258">
                <a:tc>
                  <a:txBody>
                    <a:bodyPr/>
                    <a:lstStyle/>
                    <a:p>
                      <a:pPr algn="l" fontAlgn="ctr"/>
                      <a:r>
                        <a:rPr lang="en-IN" sz="1200" u="none" strike="noStrike">
                          <a:effectLst/>
                        </a:rPr>
                        <a:t>Val.Sales</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Val.Sales</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17596004"/>
                  </a:ext>
                </a:extLst>
              </a:tr>
              <a:tr h="223258">
                <a:tc>
                  <a:txBody>
                    <a:bodyPr/>
                    <a:lstStyle/>
                    <a:p>
                      <a:pPr algn="l" fontAlgn="ctr"/>
                      <a:r>
                        <a:rPr lang="en-IN" sz="1200" u="none" strike="noStrike">
                          <a:effectLst/>
                        </a:rPr>
                        <a:t>Vol.Sales</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IN" sz="1200" u="none" strike="noStrike">
                          <a:effectLst/>
                        </a:rPr>
                        <a:t>Vol.Sales</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59252709"/>
                  </a:ext>
                </a:extLst>
              </a:tr>
              <a:tr h="223258">
                <a:tc>
                  <a:txBody>
                    <a:bodyPr/>
                    <a:lstStyle/>
                    <a:p>
                      <a:pPr algn="l" fontAlgn="ctr"/>
                      <a:r>
                        <a:rPr lang="en-IN" sz="1200" u="none" strike="noStrike">
                          <a:effectLst/>
                        </a:rPr>
                        <a:t>Wtd.Selling.Dist</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a:effectLst/>
                        </a:rPr>
                        <a:t>Weighted selling distribution (Number of stores selling the item weighted by store sales)</a:t>
                      </a:r>
                      <a:endParaRPr lang="en-US"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81726618"/>
                  </a:ext>
                </a:extLst>
              </a:tr>
              <a:tr h="223258">
                <a:tc>
                  <a:txBody>
                    <a:bodyPr/>
                    <a:lstStyle/>
                    <a:p>
                      <a:pPr algn="l" fontAlgn="ctr"/>
                      <a:r>
                        <a:rPr lang="en-IN" sz="1200" u="none" strike="noStrike">
                          <a:effectLst/>
                        </a:rPr>
                        <a:t>ppg_to_model</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200" u="none" strike="noStrike" dirty="0">
                          <a:effectLst/>
                        </a:rPr>
                        <a:t>Flag for In-scope PPGs for modeling. Out of scope PPGs can be used to measure impact on in-scope PPGs</a:t>
                      </a:r>
                      <a:endParaRPr lang="en-US"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70300592"/>
                  </a:ext>
                </a:extLst>
              </a:tr>
            </a:tbl>
          </a:graphicData>
        </a:graphic>
      </p:graphicFrame>
    </p:spTree>
    <p:extLst>
      <p:ext uri="{BB962C8B-B14F-4D97-AF65-F5344CB8AC3E}">
        <p14:creationId xmlns:p14="http://schemas.microsoft.com/office/powerpoint/2010/main" val="258537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9" name="Text Placeholder 8">
            <a:extLst>
              <a:ext uri="{FF2B5EF4-FFF2-40B4-BE49-F238E27FC236}">
                <a16:creationId xmlns:a16="http://schemas.microsoft.com/office/drawing/2014/main" id="{E0655506-463C-0301-8D2F-7A119EEB1ACD}"/>
              </a:ext>
            </a:extLst>
          </p:cNvPr>
          <p:cNvSpPr>
            <a:spLocks noGrp="1"/>
          </p:cNvSpPr>
          <p:nvPr>
            <p:ph type="body" sz="quarter" idx="171"/>
          </p:nvPr>
        </p:nvSpPr>
        <p:spPr>
          <a:xfrm>
            <a:off x="527051" y="1346200"/>
            <a:ext cx="4949724" cy="4851600"/>
          </a:xfrm>
        </p:spPr>
        <p:txBody>
          <a:bodyPr/>
          <a:lstStyle/>
          <a:p>
            <a:r>
              <a:rPr lang="en-US" sz="2000" b="1" dirty="0">
                <a:solidFill>
                  <a:schemeClr val="accent1">
                    <a:lumMod val="75000"/>
                  </a:schemeClr>
                </a:solidFill>
              </a:rPr>
              <a:t>Sales Data:</a:t>
            </a:r>
            <a:endParaRPr lang="en-US" sz="1800" b="1" dirty="0">
              <a:solidFill>
                <a:schemeClr val="accent1">
                  <a:lumMod val="75000"/>
                </a:schemeClr>
              </a:solidFill>
            </a:endParaRPr>
          </a:p>
          <a:p>
            <a:pPr marL="342900" indent="-342900">
              <a:buFont typeface="Wingdings" panose="05000000000000000000" pitchFamily="2" charset="2"/>
              <a:buChar char="Ø"/>
            </a:pPr>
            <a:r>
              <a:rPr lang="en-US" sz="1800" dirty="0"/>
              <a:t>The sales data comprises of </a:t>
            </a:r>
            <a:r>
              <a:rPr lang="en-US" sz="1800" b="1" dirty="0"/>
              <a:t>137,400 entries </a:t>
            </a:r>
            <a:r>
              <a:rPr lang="en-US" sz="1800" dirty="0"/>
              <a:t>across </a:t>
            </a:r>
            <a:r>
              <a:rPr lang="en-US" sz="1800" b="1" dirty="0"/>
              <a:t>19 different dimensions</a:t>
            </a:r>
            <a:r>
              <a:rPr lang="en-US" sz="1800" dirty="0"/>
              <a:t>.</a:t>
            </a:r>
          </a:p>
          <a:p>
            <a:endParaRPr lang="en-US" sz="1800" dirty="0"/>
          </a:p>
          <a:p>
            <a:pPr marL="342900" indent="-342900">
              <a:buFont typeface="Wingdings" panose="05000000000000000000" pitchFamily="2" charset="2"/>
              <a:buChar char="Ø"/>
            </a:pPr>
            <a:r>
              <a:rPr lang="en-US" sz="1800" dirty="0"/>
              <a:t>Data is provided for a single market/country at </a:t>
            </a:r>
            <a:r>
              <a:rPr lang="en-US" sz="1800" b="1" dirty="0"/>
              <a:t>Category x Manufacturer x Brand x Retailer x Item x Week level</a:t>
            </a:r>
            <a:r>
              <a:rPr lang="en-US" sz="1800" dirty="0"/>
              <a:t>.</a:t>
            </a:r>
          </a:p>
          <a:p>
            <a:endParaRPr lang="en-US" sz="1800" dirty="0"/>
          </a:p>
          <a:p>
            <a:pPr marL="342900" indent="-342900">
              <a:buFont typeface="Wingdings" panose="05000000000000000000" pitchFamily="2" charset="2"/>
              <a:buChar char="Ø"/>
            </a:pPr>
            <a:r>
              <a:rPr lang="en-US" sz="1800" dirty="0"/>
              <a:t>We have data for </a:t>
            </a:r>
            <a:r>
              <a:rPr lang="en-US" sz="1800" b="1" dirty="0"/>
              <a:t>2 retailers </a:t>
            </a:r>
            <a:r>
              <a:rPr lang="en-US" sz="1800" dirty="0"/>
              <a:t>with </a:t>
            </a:r>
            <a:r>
              <a:rPr lang="en-US" sz="1800" b="1" dirty="0"/>
              <a:t>30 Promo Groups</a:t>
            </a:r>
            <a:r>
              <a:rPr lang="en-US" sz="1800" dirty="0"/>
              <a:t>, however the </a:t>
            </a:r>
            <a:r>
              <a:rPr lang="en-US" sz="1800" b="1" dirty="0" err="1"/>
              <a:t>ppgs</a:t>
            </a:r>
            <a:r>
              <a:rPr lang="en-US" sz="1800" b="1" dirty="0"/>
              <a:t> to model are 6</a:t>
            </a:r>
            <a:r>
              <a:rPr lang="en-US" sz="1800" dirty="0"/>
              <a:t>, with that we are proceeding with our analysis.</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The sales data spans a total of </a:t>
            </a:r>
            <a:r>
              <a:rPr lang="en-US" sz="1800" b="1" dirty="0"/>
              <a:t>113</a:t>
            </a:r>
            <a:r>
              <a:rPr lang="en-US" sz="1800" dirty="0"/>
              <a:t> weeks, covering the period </a:t>
            </a:r>
            <a:r>
              <a:rPr lang="en-US" sz="1800" b="1" dirty="0"/>
              <a:t>from August 5, 2018</a:t>
            </a:r>
            <a:r>
              <a:rPr lang="en-US" sz="1800" dirty="0"/>
              <a:t>, to </a:t>
            </a:r>
            <a:r>
              <a:rPr lang="en-US" sz="1800" b="1" dirty="0"/>
              <a:t>September 27, 2020</a:t>
            </a:r>
            <a:r>
              <a:rPr lang="en-US" sz="1800" dirty="0"/>
              <a:t>.</a:t>
            </a:r>
          </a:p>
          <a:p>
            <a:pPr marL="342900" indent="-342900">
              <a:buFont typeface="Wingdings" panose="05000000000000000000" pitchFamily="2" charset="2"/>
              <a:buChar char="Ø"/>
            </a:pPr>
            <a:endParaRPr lang="en-US" sz="1400" dirty="0"/>
          </a:p>
          <a:p>
            <a:endParaRPr lang="en-US" sz="1400" dirty="0"/>
          </a:p>
          <a:p>
            <a:endParaRPr lang="en-US" sz="2000" dirty="0"/>
          </a:p>
        </p:txBody>
      </p:sp>
      <p:sp>
        <p:nvSpPr>
          <p:cNvPr id="10" name="Text Placeholder 9">
            <a:extLst>
              <a:ext uri="{FF2B5EF4-FFF2-40B4-BE49-F238E27FC236}">
                <a16:creationId xmlns:a16="http://schemas.microsoft.com/office/drawing/2014/main" id="{D4A58BDB-7775-C6B5-183C-AEB4FBC5576C}"/>
              </a:ext>
            </a:extLst>
          </p:cNvPr>
          <p:cNvSpPr>
            <a:spLocks noGrp="1"/>
          </p:cNvSpPr>
          <p:nvPr>
            <p:ph type="body" sz="quarter" idx="172"/>
          </p:nvPr>
        </p:nvSpPr>
        <p:spPr>
          <a:xfrm>
            <a:off x="6302846" y="1346200"/>
            <a:ext cx="5064590" cy="4851600"/>
          </a:xfrm>
        </p:spPr>
        <p:txBody>
          <a:bodyPr/>
          <a:lstStyle/>
          <a:p>
            <a:r>
              <a:rPr lang="en-US" sz="2000" b="1" dirty="0">
                <a:solidFill>
                  <a:schemeClr val="accent1">
                    <a:lumMod val="75000"/>
                  </a:schemeClr>
                </a:solidFill>
              </a:rPr>
              <a:t>Promotion Data:</a:t>
            </a:r>
          </a:p>
          <a:p>
            <a:pPr marL="342900" indent="-342900">
              <a:buFont typeface="Wingdings" panose="05000000000000000000" pitchFamily="2" charset="2"/>
              <a:buChar char="Ø"/>
            </a:pPr>
            <a:r>
              <a:rPr lang="en-US" sz="1800" dirty="0"/>
              <a:t>Promotion data has </a:t>
            </a:r>
            <a:r>
              <a:rPr lang="en-US" sz="1800" b="1" dirty="0"/>
              <a:t>1884 entries </a:t>
            </a:r>
            <a:r>
              <a:rPr lang="en-US" sz="1800" dirty="0"/>
              <a:t>across </a:t>
            </a:r>
            <a:r>
              <a:rPr lang="en-US" sz="1800" b="1" dirty="0"/>
              <a:t>9 different dimensions.</a:t>
            </a:r>
          </a:p>
          <a:p>
            <a:endParaRPr lang="en-US" sz="1800" dirty="0"/>
          </a:p>
          <a:p>
            <a:pPr marL="342900" indent="-342900">
              <a:buFont typeface="Wingdings" panose="05000000000000000000" pitchFamily="2" charset="2"/>
              <a:buChar char="Ø"/>
            </a:pPr>
            <a:r>
              <a:rPr lang="en-US" sz="1800" dirty="0"/>
              <a:t>Data is provided at </a:t>
            </a:r>
            <a:r>
              <a:rPr lang="en-US" sz="1800" b="1" dirty="0"/>
              <a:t>Retailer x Promo Group x Week level.</a:t>
            </a:r>
          </a:p>
          <a:p>
            <a:endParaRPr lang="en-US" sz="1800" dirty="0"/>
          </a:p>
          <a:p>
            <a:pPr marL="342900" indent="-342900">
              <a:buFont typeface="Wingdings" panose="05000000000000000000" pitchFamily="2" charset="2"/>
              <a:buChar char="Ø"/>
            </a:pPr>
            <a:r>
              <a:rPr lang="en-US" sz="1800" dirty="0"/>
              <a:t>Meanwhile, within the promotion data, the </a:t>
            </a:r>
            <a:r>
              <a:rPr lang="en-US" sz="1800" b="1" dirty="0"/>
              <a:t>"PPG“ </a:t>
            </a:r>
            <a:r>
              <a:rPr lang="en-US" sz="1800" dirty="0"/>
              <a:t>(Promo Group) attribute comprises only </a:t>
            </a:r>
            <a:r>
              <a:rPr lang="en-US" sz="1800" b="1" dirty="0"/>
              <a:t>6</a:t>
            </a:r>
            <a:r>
              <a:rPr lang="en-US" sz="1800" dirty="0"/>
              <a:t> distinct values, which matches with Sales data.</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The promotion data consists of </a:t>
            </a:r>
            <a:r>
              <a:rPr lang="en-US" sz="1800" b="1" dirty="0"/>
              <a:t>158</a:t>
            </a:r>
            <a:r>
              <a:rPr lang="en-US" sz="1800" dirty="0"/>
              <a:t> weeks' worth of information, encompassing the period from </a:t>
            </a:r>
            <a:r>
              <a:rPr lang="en-US" sz="1800" b="1" dirty="0"/>
              <a:t>December 31, 2017</a:t>
            </a:r>
            <a:r>
              <a:rPr lang="en-US" sz="1800" dirty="0"/>
              <a:t>, to </a:t>
            </a:r>
            <a:r>
              <a:rPr lang="en-US" sz="1800" b="1" dirty="0"/>
              <a:t>January 3, 2021</a:t>
            </a:r>
            <a:r>
              <a:rPr lang="en-US" sz="1800" dirty="0"/>
              <a:t>.</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endParaRPr lang="en-US" sz="1800" dirty="0"/>
          </a:p>
          <a:p>
            <a:endParaRPr lang="en-US" sz="1800" dirty="0"/>
          </a:p>
          <a:p>
            <a:endParaRPr lang="en-US" sz="1800" dirty="0"/>
          </a:p>
        </p:txBody>
      </p:sp>
      <p:sp>
        <p:nvSpPr>
          <p:cNvPr id="7" name="Text Placeholder 6">
            <a:extLst>
              <a:ext uri="{FF2B5EF4-FFF2-40B4-BE49-F238E27FC236}">
                <a16:creationId xmlns:a16="http://schemas.microsoft.com/office/drawing/2014/main" id="{3B41C228-89A1-AB80-1BB6-5F09CED1520B}"/>
              </a:ext>
            </a:extLst>
          </p:cNvPr>
          <p:cNvSpPr>
            <a:spLocks noGrp="1"/>
          </p:cNvSpPr>
          <p:nvPr>
            <p:ph type="body" sz="quarter" idx="199"/>
          </p:nvPr>
        </p:nvSpPr>
        <p:spPr/>
        <p:txBody>
          <a:bodyPr/>
          <a:lstStyle/>
          <a:p>
            <a:pPr algn="ctr"/>
            <a:r>
              <a:rPr lang="en-US" dirty="0"/>
              <a:t>Data Exploration – Initial Observation</a:t>
            </a:r>
          </a:p>
        </p:txBody>
      </p:sp>
    </p:spTree>
    <p:extLst>
      <p:ext uri="{BB962C8B-B14F-4D97-AF65-F5344CB8AC3E}">
        <p14:creationId xmlns:p14="http://schemas.microsoft.com/office/powerpoint/2010/main" val="71083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p:txBody>
          <a:bodyPr/>
          <a:lstStyle/>
          <a:p>
            <a:pPr marL="171450" indent="-171450">
              <a:buFont typeface="Wingdings" panose="05000000000000000000" pitchFamily="2" charset="2"/>
              <a:buChar char="Ø"/>
            </a:pPr>
            <a:r>
              <a:rPr lang="en-US" sz="1600" dirty="0"/>
              <a:t>26% of 5 Numerical variable </a:t>
            </a:r>
          </a:p>
          <a:p>
            <a:pPr marL="171450" indent="-171450">
              <a:buFont typeface="Wingdings" panose="05000000000000000000" pitchFamily="2" charset="2"/>
              <a:buChar char="Ø"/>
            </a:pPr>
            <a:r>
              <a:rPr lang="en-US" sz="1600" dirty="0"/>
              <a:t>68% of 13 Other data types variable</a:t>
            </a:r>
          </a:p>
          <a:p>
            <a:pPr marL="171450" indent="-171450">
              <a:buFont typeface="Wingdings" panose="05000000000000000000" pitchFamily="2" charset="2"/>
              <a:buChar char="Ø"/>
            </a:pPr>
            <a:r>
              <a:rPr lang="en-US" sz="1600" dirty="0"/>
              <a:t>5% of 1  Datetime Variable</a:t>
            </a:r>
          </a:p>
          <a:p>
            <a:pPr marL="171450" indent="-171450">
              <a:buFont typeface="Wingdings" panose="05000000000000000000" pitchFamily="2" charset="2"/>
              <a:buChar char="Ø"/>
            </a:pPr>
            <a:r>
              <a:rPr lang="en-US" sz="1600" dirty="0"/>
              <a:t>Sales data has </a:t>
            </a:r>
            <a:r>
              <a:rPr lang="en-US" sz="1600" dirty="0" err="1"/>
              <a:t>Sub.Segment</a:t>
            </a:r>
            <a:r>
              <a:rPr lang="en-US" sz="1600" dirty="0"/>
              <a:t> field which </a:t>
            </a:r>
            <a:r>
              <a:rPr lang="en-US" sz="1600" b="1" dirty="0"/>
              <a:t>has 7.81%</a:t>
            </a:r>
            <a:r>
              <a:rPr lang="en-US" sz="1600" dirty="0"/>
              <a:t> of missing value.</a:t>
            </a:r>
          </a:p>
          <a:p>
            <a:pPr marL="171450" indent="-171450">
              <a:buFont typeface="Wingdings" panose="05000000000000000000" pitchFamily="2" charset="2"/>
              <a:buChar char="Ø"/>
            </a:pPr>
            <a:endParaRPr lang="en-US" sz="1600" dirty="0"/>
          </a:p>
        </p:txBody>
      </p:sp>
      <p:sp>
        <p:nvSpPr>
          <p:cNvPr id="3" name="Text Placeholder 2">
            <a:extLst>
              <a:ext uri="{FF2B5EF4-FFF2-40B4-BE49-F238E27FC236}">
                <a16:creationId xmlns:a16="http://schemas.microsoft.com/office/drawing/2014/main" id="{7FEB3A7B-CB5F-DE55-35F7-3B37367DB41A}"/>
              </a:ext>
            </a:extLst>
          </p:cNvPr>
          <p:cNvSpPr>
            <a:spLocks noGrp="1"/>
          </p:cNvSpPr>
          <p:nvPr>
            <p:ph type="body" sz="quarter" idx="172"/>
          </p:nvPr>
        </p:nvSpPr>
        <p:spPr/>
        <p:txBody>
          <a:bodyPr/>
          <a:lstStyle/>
          <a:p>
            <a:pPr marL="171450" indent="-171450">
              <a:buFont typeface="Wingdings" panose="05000000000000000000" pitchFamily="2" charset="2"/>
              <a:buChar char="Ø"/>
            </a:pPr>
            <a:r>
              <a:rPr lang="en-US" sz="1600" dirty="0"/>
              <a:t>67% of 6 Numerical Variable</a:t>
            </a:r>
          </a:p>
          <a:p>
            <a:pPr marL="171450" indent="-171450">
              <a:buFont typeface="Wingdings" panose="05000000000000000000" pitchFamily="2" charset="2"/>
              <a:buChar char="Ø"/>
            </a:pPr>
            <a:r>
              <a:rPr lang="en-US" sz="1600" dirty="0"/>
              <a:t>22% of 2 other Variable</a:t>
            </a:r>
          </a:p>
          <a:p>
            <a:pPr marL="171450" indent="-171450">
              <a:buFont typeface="Wingdings" panose="05000000000000000000" pitchFamily="2" charset="2"/>
              <a:buChar char="Ø"/>
            </a:pPr>
            <a:r>
              <a:rPr lang="en-US" sz="1600" dirty="0"/>
              <a:t>11% 0f 1 Datetime</a:t>
            </a:r>
          </a:p>
          <a:p>
            <a:pPr marL="171450" indent="-171450">
              <a:buFont typeface="Wingdings" panose="05000000000000000000" pitchFamily="2" charset="2"/>
              <a:buChar char="Ø"/>
            </a:pPr>
            <a:r>
              <a:rPr lang="en-US" sz="1600" dirty="0"/>
              <a:t>There is no missing value in Promo data.</a:t>
            </a:r>
          </a:p>
          <a:p>
            <a:endParaRPr lang="en-US" sz="1600" dirty="0"/>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endParaRPr lang="en-US" dirty="0"/>
          </a:p>
        </p:txBody>
      </p:sp>
      <p:sp>
        <p:nvSpPr>
          <p:cNvPr id="4" name="Text Placeholder 3">
            <a:extLst>
              <a:ext uri="{FF2B5EF4-FFF2-40B4-BE49-F238E27FC236}">
                <a16:creationId xmlns:a16="http://schemas.microsoft.com/office/drawing/2014/main" id="{C770B250-3698-87FE-0239-8A87C7646033}"/>
              </a:ext>
            </a:extLst>
          </p:cNvPr>
          <p:cNvSpPr>
            <a:spLocks noGrp="1"/>
          </p:cNvSpPr>
          <p:nvPr>
            <p:ph type="body" sz="quarter" idx="174"/>
          </p:nvPr>
        </p:nvSpPr>
        <p:spPr/>
        <p:txBody>
          <a:bodyPr/>
          <a:lstStyle/>
          <a:p>
            <a:r>
              <a:rPr lang="en-US" sz="2000" dirty="0"/>
              <a:t>Sales Data: Variable Types</a:t>
            </a:r>
          </a:p>
        </p:txBody>
      </p:sp>
      <p:sp>
        <p:nvSpPr>
          <p:cNvPr id="5" name="Text Placeholder 4">
            <a:extLst>
              <a:ext uri="{FF2B5EF4-FFF2-40B4-BE49-F238E27FC236}">
                <a16:creationId xmlns:a16="http://schemas.microsoft.com/office/drawing/2014/main" id="{A9F3A83C-BD60-CD61-B683-E27DE97F2C2E}"/>
              </a:ext>
            </a:extLst>
          </p:cNvPr>
          <p:cNvSpPr>
            <a:spLocks noGrp="1"/>
          </p:cNvSpPr>
          <p:nvPr>
            <p:ph type="body" sz="quarter" idx="175"/>
          </p:nvPr>
        </p:nvSpPr>
        <p:spPr/>
        <p:txBody>
          <a:bodyPr/>
          <a:lstStyle/>
          <a:p>
            <a:r>
              <a:rPr lang="en-US" sz="2000" dirty="0"/>
              <a:t>Promo Data: Variable Types</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51" y="506960"/>
            <a:ext cx="11137900" cy="611600"/>
          </a:xfrm>
        </p:spPr>
        <p:txBody>
          <a:bodyPr/>
          <a:lstStyle/>
          <a:p>
            <a:pPr algn="ctr"/>
            <a:r>
              <a:rPr lang="en-US" dirty="0"/>
              <a:t>Data Exploration – Dataset Health Analysis</a:t>
            </a:r>
          </a:p>
        </p:txBody>
      </p:sp>
      <p:pic>
        <p:nvPicPr>
          <p:cNvPr id="6" name="Picture 5">
            <a:extLst>
              <a:ext uri="{FF2B5EF4-FFF2-40B4-BE49-F238E27FC236}">
                <a16:creationId xmlns:a16="http://schemas.microsoft.com/office/drawing/2014/main" id="{D4D2A439-74BD-3F8F-A29F-F64100D4CF22}"/>
              </a:ext>
            </a:extLst>
          </p:cNvPr>
          <p:cNvPicPr>
            <a:picLocks noChangeAspect="1"/>
          </p:cNvPicPr>
          <p:nvPr/>
        </p:nvPicPr>
        <p:blipFill>
          <a:blip r:embed="rId3"/>
          <a:stretch>
            <a:fillRect/>
          </a:stretch>
        </p:blipFill>
        <p:spPr>
          <a:xfrm>
            <a:off x="361190" y="3254212"/>
            <a:ext cx="4918322" cy="2816516"/>
          </a:xfrm>
          <a:prstGeom prst="rect">
            <a:avLst/>
          </a:prstGeom>
        </p:spPr>
      </p:pic>
      <p:pic>
        <p:nvPicPr>
          <p:cNvPr id="8" name="Picture 7">
            <a:extLst>
              <a:ext uri="{FF2B5EF4-FFF2-40B4-BE49-F238E27FC236}">
                <a16:creationId xmlns:a16="http://schemas.microsoft.com/office/drawing/2014/main" id="{2E40266F-F290-9877-09A7-0566B1C8EF66}"/>
              </a:ext>
            </a:extLst>
          </p:cNvPr>
          <p:cNvPicPr>
            <a:picLocks noChangeAspect="1"/>
          </p:cNvPicPr>
          <p:nvPr/>
        </p:nvPicPr>
        <p:blipFill>
          <a:blip r:embed="rId4"/>
          <a:stretch>
            <a:fillRect/>
          </a:stretch>
        </p:blipFill>
        <p:spPr>
          <a:xfrm>
            <a:off x="6622185" y="3254212"/>
            <a:ext cx="4703917" cy="2678992"/>
          </a:xfrm>
          <a:prstGeom prst="rect">
            <a:avLst/>
          </a:prstGeom>
        </p:spPr>
      </p:pic>
    </p:spTree>
    <p:extLst>
      <p:ext uri="{BB962C8B-B14F-4D97-AF65-F5344CB8AC3E}">
        <p14:creationId xmlns:p14="http://schemas.microsoft.com/office/powerpoint/2010/main" val="260757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9" name="Text Placeholder 8">
            <a:extLst>
              <a:ext uri="{FF2B5EF4-FFF2-40B4-BE49-F238E27FC236}">
                <a16:creationId xmlns:a16="http://schemas.microsoft.com/office/drawing/2014/main" id="{597E10C2-D915-5A48-A1EB-379BDA68A55F}"/>
              </a:ext>
            </a:extLst>
          </p:cNvPr>
          <p:cNvSpPr>
            <a:spLocks noGrp="1"/>
          </p:cNvSpPr>
          <p:nvPr>
            <p:ph type="body" sz="quarter" idx="169"/>
          </p:nvPr>
        </p:nvSpPr>
        <p:spPr>
          <a:xfrm>
            <a:off x="527051" y="1108028"/>
            <a:ext cx="11137900" cy="347200"/>
          </a:xfrm>
        </p:spPr>
        <p:txBody>
          <a:bodyPr/>
          <a:lstStyle/>
          <a:p>
            <a:r>
              <a:rPr lang="en-US" sz="2100" dirty="0"/>
              <a:t>Sales Data &amp; Promo Data:</a:t>
            </a:r>
          </a:p>
        </p:txBody>
      </p:sp>
      <p:sp>
        <p:nvSpPr>
          <p:cNvPr id="10" name="Text Placeholder 9">
            <a:extLst>
              <a:ext uri="{FF2B5EF4-FFF2-40B4-BE49-F238E27FC236}">
                <a16:creationId xmlns:a16="http://schemas.microsoft.com/office/drawing/2014/main" id="{409DBB23-8565-630A-17C1-D383EE9BB2E0}"/>
              </a:ext>
            </a:extLst>
          </p:cNvPr>
          <p:cNvSpPr>
            <a:spLocks noGrp="1"/>
          </p:cNvSpPr>
          <p:nvPr>
            <p:ph type="body" sz="quarter" idx="170"/>
          </p:nvPr>
        </p:nvSpPr>
        <p:spPr>
          <a:xfrm>
            <a:off x="555926" y="1658018"/>
            <a:ext cx="11137900" cy="4318400"/>
          </a:xfrm>
        </p:spPr>
        <p:txBody>
          <a:bodyPr/>
          <a:lstStyle/>
          <a:p>
            <a:pPr marL="171450" indent="-171450">
              <a:buFont typeface="Wingdings" panose="05000000000000000000" pitchFamily="2" charset="2"/>
              <a:buChar char="Ø"/>
            </a:pPr>
            <a:r>
              <a:rPr lang="en-US" sz="2000" dirty="0"/>
              <a:t>Preparing data model ready and EDA ready for our analysis.</a:t>
            </a:r>
          </a:p>
          <a:p>
            <a:endParaRPr lang="en-US" sz="2000" dirty="0"/>
          </a:p>
          <a:p>
            <a:r>
              <a:rPr lang="en-US" sz="2000" b="1" u="sng" dirty="0">
                <a:solidFill>
                  <a:schemeClr val="accent1">
                    <a:lumMod val="75000"/>
                  </a:schemeClr>
                </a:solidFill>
              </a:rPr>
              <a:t>Sales Data</a:t>
            </a:r>
            <a:r>
              <a:rPr lang="en-US" sz="2000" u="sng" dirty="0"/>
              <a:t>: </a:t>
            </a:r>
          </a:p>
          <a:p>
            <a:pPr marL="171450" indent="-171450">
              <a:buFont typeface="Wingdings" panose="05000000000000000000" pitchFamily="2" charset="2"/>
              <a:buChar char="Ø"/>
            </a:pPr>
            <a:r>
              <a:rPr lang="en-US" sz="2000" b="1" dirty="0"/>
              <a:t>Filtering</a:t>
            </a:r>
            <a:r>
              <a:rPr lang="en-US" sz="2000" dirty="0"/>
              <a:t> the relevant data by setting </a:t>
            </a:r>
            <a:r>
              <a:rPr lang="en-US" sz="2000" b="1" dirty="0"/>
              <a:t>‘</a:t>
            </a:r>
            <a:r>
              <a:rPr lang="en-US" sz="2000" b="1" dirty="0" err="1"/>
              <a:t>ppg_to_model</a:t>
            </a:r>
            <a:r>
              <a:rPr lang="en-US" sz="2000" b="1" dirty="0"/>
              <a:t>’ </a:t>
            </a:r>
            <a:r>
              <a:rPr lang="en-US" sz="2000" dirty="0"/>
              <a:t>flag as 1.</a:t>
            </a:r>
          </a:p>
          <a:p>
            <a:pPr marL="171450" indent="-171450">
              <a:buFont typeface="Wingdings" panose="05000000000000000000" pitchFamily="2" charset="2"/>
              <a:buChar char="Ø"/>
            </a:pPr>
            <a:r>
              <a:rPr lang="en-US" sz="2000" b="1" dirty="0"/>
              <a:t>Aggregating</a:t>
            </a:r>
            <a:r>
              <a:rPr lang="en-US" sz="2000" dirty="0"/>
              <a:t> the dataset into </a:t>
            </a:r>
            <a:r>
              <a:rPr lang="en-US" sz="2000" b="1" dirty="0"/>
              <a:t>Retailer * Promo Group(PPG) * Week level</a:t>
            </a:r>
            <a:r>
              <a:rPr lang="en-US" sz="2000" dirty="0"/>
              <a:t>.</a:t>
            </a:r>
          </a:p>
          <a:p>
            <a:endParaRPr lang="en-US" sz="2000" dirty="0"/>
          </a:p>
          <a:p>
            <a:r>
              <a:rPr lang="en-US" sz="2000" b="1" u="sng" dirty="0">
                <a:solidFill>
                  <a:schemeClr val="accent1">
                    <a:lumMod val="75000"/>
                  </a:schemeClr>
                </a:solidFill>
              </a:rPr>
              <a:t>Promo Data</a:t>
            </a:r>
            <a:r>
              <a:rPr lang="en-US" sz="2000" u="sng" dirty="0"/>
              <a:t>:</a:t>
            </a:r>
          </a:p>
          <a:p>
            <a:pPr marL="171450" indent="-171450">
              <a:buFont typeface="Wingdings" panose="05000000000000000000" pitchFamily="2" charset="2"/>
              <a:buChar char="Ø"/>
            </a:pPr>
            <a:r>
              <a:rPr lang="en-US" sz="2000" b="1" dirty="0"/>
              <a:t>Merging</a:t>
            </a:r>
            <a:r>
              <a:rPr lang="en-US" sz="2000" dirty="0"/>
              <a:t> sales data with the promo data on </a:t>
            </a:r>
            <a:r>
              <a:rPr lang="en-US" sz="2000" b="1" dirty="0"/>
              <a:t>Date(weekly), Retailer and </a:t>
            </a:r>
            <a:r>
              <a:rPr lang="en-US" sz="2000" b="1" dirty="0" err="1"/>
              <a:t>Promo.Group</a:t>
            </a:r>
            <a:r>
              <a:rPr lang="en-US" sz="2000" b="1" dirty="0"/>
              <a:t>(PPG) as key</a:t>
            </a:r>
            <a:r>
              <a:rPr lang="en-US" sz="2000" dirty="0"/>
              <a:t>.</a:t>
            </a:r>
          </a:p>
          <a:p>
            <a:pPr marL="171450" indent="-171450">
              <a:buFont typeface="Wingdings" panose="05000000000000000000" pitchFamily="2" charset="2"/>
              <a:buChar char="Ø"/>
            </a:pPr>
            <a:r>
              <a:rPr lang="en-US" sz="2000" dirty="0"/>
              <a:t>So here we have our final dataset which has only the relevant fields for our analysis.</a:t>
            </a:r>
          </a:p>
          <a:p>
            <a:endParaRPr lang="en-US" sz="2000" dirty="0"/>
          </a:p>
          <a:p>
            <a:r>
              <a:rPr lang="en-US" sz="2000" b="1" u="sng" dirty="0">
                <a:solidFill>
                  <a:schemeClr val="accent1">
                    <a:lumMod val="75000"/>
                  </a:schemeClr>
                </a:solidFill>
              </a:rPr>
              <a:t>Final Dataset Prechecks:</a:t>
            </a:r>
          </a:p>
          <a:p>
            <a:pPr marL="171450" indent="-171450">
              <a:buFont typeface="Wingdings" panose="05000000000000000000" pitchFamily="2" charset="2"/>
              <a:buChar char="Ø"/>
            </a:pPr>
            <a:r>
              <a:rPr lang="en-US" sz="2000" b="1" dirty="0"/>
              <a:t>Shape</a:t>
            </a:r>
            <a:r>
              <a:rPr lang="en-US" sz="2000" dirty="0"/>
              <a:t> </a:t>
            </a:r>
            <a:r>
              <a:rPr lang="en-US" sz="2000" dirty="0">
                <a:sym typeface="Wingdings" panose="05000000000000000000" pitchFamily="2" charset="2"/>
              </a:rPr>
              <a:t> Rows : </a:t>
            </a:r>
            <a:r>
              <a:rPr lang="en-US" sz="2000" b="1" dirty="0">
                <a:sym typeface="Wingdings" panose="05000000000000000000" pitchFamily="2" charset="2"/>
              </a:rPr>
              <a:t>1356</a:t>
            </a:r>
            <a:r>
              <a:rPr lang="en-US" sz="2000" dirty="0">
                <a:sym typeface="Wingdings" panose="05000000000000000000" pitchFamily="2" charset="2"/>
              </a:rPr>
              <a:t> ; Columns : </a:t>
            </a:r>
            <a:r>
              <a:rPr lang="en-US" sz="2000" b="1" dirty="0">
                <a:sym typeface="Wingdings" panose="05000000000000000000" pitchFamily="2" charset="2"/>
              </a:rPr>
              <a:t>15</a:t>
            </a:r>
          </a:p>
          <a:p>
            <a:pPr marL="171450" indent="-171450">
              <a:buFont typeface="Wingdings" panose="05000000000000000000" pitchFamily="2" charset="2"/>
              <a:buChar char="Ø"/>
            </a:pPr>
            <a:r>
              <a:rPr lang="en-US" sz="2000" b="1" dirty="0">
                <a:sym typeface="Wingdings" panose="05000000000000000000" pitchFamily="2" charset="2"/>
              </a:rPr>
              <a:t>Missing Value </a:t>
            </a:r>
            <a:r>
              <a:rPr lang="en-US" sz="2000" dirty="0">
                <a:sym typeface="Wingdings" panose="05000000000000000000" pitchFamily="2" charset="2"/>
              </a:rPr>
              <a:t> No missing value</a:t>
            </a:r>
          </a:p>
          <a:p>
            <a:pPr marL="171450" indent="-171450">
              <a:buFont typeface="Wingdings" panose="05000000000000000000" pitchFamily="2" charset="2"/>
              <a:buChar char="Ø"/>
            </a:pPr>
            <a:r>
              <a:rPr lang="en-US" sz="2000" b="1" dirty="0">
                <a:sym typeface="Wingdings" panose="05000000000000000000" pitchFamily="2" charset="2"/>
              </a:rPr>
              <a:t>Duplicate Rows or Columns </a:t>
            </a:r>
            <a:r>
              <a:rPr lang="en-US" sz="2000" dirty="0">
                <a:sym typeface="Wingdings" panose="05000000000000000000" pitchFamily="2" charset="2"/>
              </a:rPr>
              <a:t> No duplicates</a:t>
            </a:r>
            <a:endParaRPr lang="en-US" sz="2000" dirty="0"/>
          </a:p>
          <a:p>
            <a:pPr marL="171450" indent="-171450">
              <a:buFont typeface="Wingdings" panose="05000000000000000000" pitchFamily="2" charset="2"/>
              <a:buChar char="Ø"/>
            </a:pPr>
            <a:endParaRPr lang="en-US" sz="2000" dirty="0"/>
          </a:p>
          <a:p>
            <a:pPr marL="171450" indent="-171450">
              <a:buFont typeface="Wingdings" panose="05000000000000000000" pitchFamily="2" charset="2"/>
              <a:buChar char="Ø"/>
            </a:pPr>
            <a:endParaRPr lang="en-US" sz="2000" dirty="0"/>
          </a:p>
        </p:txBody>
      </p:sp>
      <p:sp>
        <p:nvSpPr>
          <p:cNvPr id="6" name="Text Placeholder 5">
            <a:extLst>
              <a:ext uri="{FF2B5EF4-FFF2-40B4-BE49-F238E27FC236}">
                <a16:creationId xmlns:a16="http://schemas.microsoft.com/office/drawing/2014/main" id="{F5A3C39B-4B8D-067D-D01D-E21CA07EF399}"/>
              </a:ext>
            </a:extLst>
          </p:cNvPr>
          <p:cNvSpPr>
            <a:spLocks noGrp="1"/>
          </p:cNvSpPr>
          <p:nvPr>
            <p:ph type="body" sz="quarter" idx="199"/>
          </p:nvPr>
        </p:nvSpPr>
        <p:spPr>
          <a:xfrm>
            <a:off x="527051" y="483353"/>
            <a:ext cx="11137900" cy="611600"/>
          </a:xfrm>
        </p:spPr>
        <p:txBody>
          <a:bodyPr/>
          <a:lstStyle/>
          <a:p>
            <a:pPr algn="ctr"/>
            <a:r>
              <a:rPr lang="en-US" dirty="0"/>
              <a:t>Data Preprocessing – Data Aggregation and Merging</a:t>
            </a:r>
          </a:p>
        </p:txBody>
      </p:sp>
    </p:spTree>
    <p:extLst>
      <p:ext uri="{BB962C8B-B14F-4D97-AF65-F5344CB8AC3E}">
        <p14:creationId xmlns:p14="http://schemas.microsoft.com/office/powerpoint/2010/main" val="411973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366679" y="1455908"/>
            <a:ext cx="6128672" cy="4640092"/>
          </a:xfrm>
        </p:spPr>
        <p:txBody>
          <a:bodyPr/>
          <a:lstStyle/>
          <a:p>
            <a:endParaRPr lang="en-US" sz="2000" dirty="0"/>
          </a:p>
          <a:p>
            <a:pPr marL="342900" indent="-342900">
              <a:buFont typeface="Wingdings" panose="05000000000000000000" pitchFamily="2" charset="2"/>
              <a:buChar char="Ø"/>
            </a:pPr>
            <a:r>
              <a:rPr lang="en-US" sz="2000" dirty="0"/>
              <a:t>In our analysis, encompassing both exploratory data analysis (EDA) and modeling, we'll initially provide an overview of the entire dataset. </a:t>
            </a:r>
          </a:p>
          <a:p>
            <a:pPr marL="342900" indent="-342900">
              <a:buFont typeface="Wingdings" panose="05000000000000000000" pitchFamily="2" charset="2"/>
              <a:buChar char="Ø"/>
            </a:pPr>
            <a:r>
              <a:rPr lang="en-US" sz="2000" dirty="0"/>
              <a:t>Subsequently, we'll delve into </a:t>
            </a:r>
            <a:r>
              <a:rPr lang="en-US" sz="2000" b="1" dirty="0"/>
              <a:t>separate analyses </a:t>
            </a:r>
            <a:r>
              <a:rPr lang="en-US" sz="2000" dirty="0"/>
              <a:t>for the </a:t>
            </a:r>
            <a:r>
              <a:rPr lang="en-US" sz="2000" b="1" dirty="0"/>
              <a:t>2 Retailers &amp; 6 </a:t>
            </a:r>
            <a:r>
              <a:rPr lang="en-US" sz="2000" b="1" dirty="0" err="1"/>
              <a:t>Promo.Group</a:t>
            </a:r>
            <a:r>
              <a:rPr lang="en-US" sz="2000" dirty="0"/>
              <a:t>, examining their data individually.</a:t>
            </a:r>
          </a:p>
          <a:p>
            <a:pPr marL="342900" indent="-342900">
              <a:buFont typeface="Wingdings" panose="05000000000000000000" pitchFamily="2" charset="2"/>
              <a:buChar char="Ø"/>
            </a:pPr>
            <a:r>
              <a:rPr lang="en-US" sz="2000" dirty="0"/>
              <a:t>Our analysis will be divided into two segments, focusing on each retailer individually. Consequently, we'll construct </a:t>
            </a:r>
            <a:r>
              <a:rPr lang="en-US" sz="2000" b="1" dirty="0"/>
              <a:t>12 distinct models for each Retailer x PPG level</a:t>
            </a:r>
            <a:r>
              <a:rPr lang="en-US" sz="2000" dirty="0"/>
              <a:t>.</a:t>
            </a:r>
          </a:p>
          <a:p>
            <a:pPr marL="342900" indent="-342900">
              <a:buFont typeface="Wingdings" panose="05000000000000000000" pitchFamily="2" charset="2"/>
              <a:buChar char="Ø"/>
            </a:pPr>
            <a:r>
              <a:rPr lang="en-US" sz="2000" dirty="0"/>
              <a:t>We're equipped with a dataset spanning two years, specifically from August 5, 2018, to September 27, 2020, for our comprehensive analysis.</a:t>
            </a:r>
          </a:p>
        </p:txBody>
      </p:sp>
      <p:sp>
        <p:nvSpPr>
          <p:cNvPr id="4" name="Text Placeholder 3">
            <a:extLst>
              <a:ext uri="{FF2B5EF4-FFF2-40B4-BE49-F238E27FC236}">
                <a16:creationId xmlns:a16="http://schemas.microsoft.com/office/drawing/2014/main" id="{C770B250-3698-87FE-0239-8A87C7646033}"/>
              </a:ext>
            </a:extLst>
          </p:cNvPr>
          <p:cNvSpPr>
            <a:spLocks noGrp="1"/>
          </p:cNvSpPr>
          <p:nvPr>
            <p:ph type="body" sz="quarter" idx="174"/>
          </p:nvPr>
        </p:nvSpPr>
        <p:spPr>
          <a:xfrm>
            <a:off x="527051" y="1205308"/>
            <a:ext cx="5169600" cy="347200"/>
          </a:xfrm>
        </p:spPr>
        <p:txBody>
          <a:bodyPr/>
          <a:lstStyle/>
          <a:p>
            <a:r>
              <a:rPr lang="en-US" sz="2000" dirty="0"/>
              <a:t>Retailer x Promotion wise Analysis:</a:t>
            </a: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p:txBody>
          <a:bodyPr/>
          <a:lstStyle/>
          <a:p>
            <a:pPr algn="ctr"/>
            <a:r>
              <a:rPr lang="en-US" dirty="0"/>
              <a:t>Exploratory Data Analysis</a:t>
            </a:r>
          </a:p>
        </p:txBody>
      </p:sp>
      <p:pic>
        <p:nvPicPr>
          <p:cNvPr id="17" name="Picture 16">
            <a:extLst>
              <a:ext uri="{FF2B5EF4-FFF2-40B4-BE49-F238E27FC236}">
                <a16:creationId xmlns:a16="http://schemas.microsoft.com/office/drawing/2014/main" id="{DD10867B-CD5E-4C38-F419-7B9708C44ADC}"/>
              </a:ext>
            </a:extLst>
          </p:cNvPr>
          <p:cNvPicPr>
            <a:picLocks noChangeAspect="1"/>
          </p:cNvPicPr>
          <p:nvPr/>
        </p:nvPicPr>
        <p:blipFill>
          <a:blip r:embed="rId3"/>
          <a:stretch>
            <a:fillRect/>
          </a:stretch>
        </p:blipFill>
        <p:spPr>
          <a:xfrm>
            <a:off x="7077550" y="4729212"/>
            <a:ext cx="3376873" cy="853362"/>
          </a:xfrm>
          <a:prstGeom prst="rect">
            <a:avLst/>
          </a:prstGeom>
        </p:spPr>
      </p:pic>
    </p:spTree>
    <p:extLst>
      <p:ext uri="{BB962C8B-B14F-4D97-AF65-F5344CB8AC3E}">
        <p14:creationId xmlns:p14="http://schemas.microsoft.com/office/powerpoint/2010/main" val="398337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13" name="Text Placeholder 12">
            <a:extLst>
              <a:ext uri="{FF2B5EF4-FFF2-40B4-BE49-F238E27FC236}">
                <a16:creationId xmlns:a16="http://schemas.microsoft.com/office/drawing/2014/main" id="{7EF166BF-240B-284D-8157-964FA49996CB}"/>
              </a:ext>
            </a:extLst>
          </p:cNvPr>
          <p:cNvSpPr>
            <a:spLocks noGrp="1"/>
          </p:cNvSpPr>
          <p:nvPr>
            <p:ph type="body" sz="quarter" idx="171"/>
          </p:nvPr>
        </p:nvSpPr>
        <p:spPr>
          <a:xfrm>
            <a:off x="590695" y="4729280"/>
            <a:ext cx="5367785" cy="1662400"/>
          </a:xfrm>
        </p:spPr>
        <p:txBody>
          <a:bodyPr/>
          <a:lstStyle/>
          <a:p>
            <a:r>
              <a:rPr lang="en-US" sz="1600" b="1" dirty="0">
                <a:solidFill>
                  <a:schemeClr val="accent1">
                    <a:lumMod val="75000"/>
                  </a:schemeClr>
                </a:solidFill>
              </a:rPr>
              <a:t>Observation: </a:t>
            </a:r>
            <a:r>
              <a:rPr lang="en-US" sz="1600" dirty="0"/>
              <a:t>Observation: Among the promotions observed for Retailer 0, Display Platinum, Display Gold, and Display Silver showcase similar volume sales trends, demonstrating substantial </a:t>
            </a:r>
            <a:r>
              <a:rPr lang="en-US" sz="1600" dirty="0" err="1"/>
              <a:t>impact.Conversely</a:t>
            </a:r>
            <a:r>
              <a:rPr lang="en-US" sz="1600" dirty="0"/>
              <a:t>, while Display Bronze manages to cover sales across all promo groups, it achieves comparatively lower volume sales and impact than the other three.</a:t>
            </a:r>
            <a:endParaRPr lang="en-US" sz="1600" b="1" dirty="0">
              <a:solidFill>
                <a:schemeClr val="accent1">
                  <a:lumMod val="75000"/>
                </a:schemeClr>
              </a:solidFill>
            </a:endParaRPr>
          </a:p>
        </p:txBody>
      </p:sp>
      <p:sp>
        <p:nvSpPr>
          <p:cNvPr id="11" name="Text Placeholder 10">
            <a:extLst>
              <a:ext uri="{FF2B5EF4-FFF2-40B4-BE49-F238E27FC236}">
                <a16:creationId xmlns:a16="http://schemas.microsoft.com/office/drawing/2014/main" id="{379BF877-87C5-9D25-8B9A-985E7BF4AFE8}"/>
              </a:ext>
            </a:extLst>
          </p:cNvPr>
          <p:cNvSpPr>
            <a:spLocks noGrp="1"/>
          </p:cNvSpPr>
          <p:nvPr>
            <p:ph type="body" sz="quarter" idx="199"/>
          </p:nvPr>
        </p:nvSpPr>
        <p:spPr>
          <a:xfrm>
            <a:off x="527050" y="496800"/>
            <a:ext cx="10994390" cy="611600"/>
          </a:xfrm>
        </p:spPr>
        <p:txBody>
          <a:bodyPr/>
          <a:lstStyle/>
          <a:p>
            <a:pPr algn="ctr"/>
            <a:r>
              <a:rPr lang="en-US" dirty="0"/>
              <a:t>Exploratory Data Analysis</a:t>
            </a:r>
          </a:p>
        </p:txBody>
      </p:sp>
      <p:sp>
        <p:nvSpPr>
          <p:cNvPr id="16" name="Text Placeholder 15">
            <a:extLst>
              <a:ext uri="{FF2B5EF4-FFF2-40B4-BE49-F238E27FC236}">
                <a16:creationId xmlns:a16="http://schemas.microsoft.com/office/drawing/2014/main" id="{C56F9404-1D48-114C-A927-DB35D5C6B964}"/>
              </a:ext>
            </a:extLst>
          </p:cNvPr>
          <p:cNvSpPr>
            <a:spLocks noGrp="1"/>
          </p:cNvSpPr>
          <p:nvPr>
            <p:ph type="body" sz="quarter" idx="174"/>
          </p:nvPr>
        </p:nvSpPr>
        <p:spPr>
          <a:xfrm>
            <a:off x="625760" y="998456"/>
            <a:ext cx="4820000" cy="264617"/>
          </a:xfrm>
        </p:spPr>
        <p:txBody>
          <a:bodyPr/>
          <a:lstStyle/>
          <a:p>
            <a:r>
              <a:rPr lang="en-US" sz="1800" dirty="0"/>
              <a:t>Retailer 0 - Volume Sales w.r.t Display Promotion</a:t>
            </a:r>
            <a:endParaRPr lang="en-IN" sz="1800" dirty="0"/>
          </a:p>
        </p:txBody>
      </p:sp>
      <p:pic>
        <p:nvPicPr>
          <p:cNvPr id="4" name="Picture 3">
            <a:extLst>
              <a:ext uri="{FF2B5EF4-FFF2-40B4-BE49-F238E27FC236}">
                <a16:creationId xmlns:a16="http://schemas.microsoft.com/office/drawing/2014/main" id="{1566FF90-C418-0ACE-2D8F-5EA5F8590FD3}"/>
              </a:ext>
            </a:extLst>
          </p:cNvPr>
          <p:cNvPicPr>
            <a:picLocks noChangeAspect="1"/>
          </p:cNvPicPr>
          <p:nvPr/>
        </p:nvPicPr>
        <p:blipFill>
          <a:blip r:embed="rId3"/>
          <a:stretch>
            <a:fillRect/>
          </a:stretch>
        </p:blipFill>
        <p:spPr>
          <a:xfrm>
            <a:off x="527050" y="1380359"/>
            <a:ext cx="5431430" cy="3201154"/>
          </a:xfrm>
          <a:prstGeom prst="rect">
            <a:avLst/>
          </a:prstGeom>
        </p:spPr>
      </p:pic>
      <p:pic>
        <p:nvPicPr>
          <p:cNvPr id="6" name="Picture 5">
            <a:extLst>
              <a:ext uri="{FF2B5EF4-FFF2-40B4-BE49-F238E27FC236}">
                <a16:creationId xmlns:a16="http://schemas.microsoft.com/office/drawing/2014/main" id="{B9DD88E2-A49C-8601-E797-5CADEF089A6E}"/>
              </a:ext>
            </a:extLst>
          </p:cNvPr>
          <p:cNvPicPr>
            <a:picLocks noChangeAspect="1"/>
          </p:cNvPicPr>
          <p:nvPr/>
        </p:nvPicPr>
        <p:blipFill>
          <a:blip r:embed="rId4"/>
          <a:stretch>
            <a:fillRect/>
          </a:stretch>
        </p:blipFill>
        <p:spPr>
          <a:xfrm>
            <a:off x="6233522" y="1388203"/>
            <a:ext cx="5608868" cy="3251954"/>
          </a:xfrm>
          <a:prstGeom prst="rect">
            <a:avLst/>
          </a:prstGeom>
        </p:spPr>
      </p:pic>
      <p:sp>
        <p:nvSpPr>
          <p:cNvPr id="7" name="Text Placeholder 12">
            <a:extLst>
              <a:ext uri="{FF2B5EF4-FFF2-40B4-BE49-F238E27FC236}">
                <a16:creationId xmlns:a16="http://schemas.microsoft.com/office/drawing/2014/main" id="{3A8FAF27-AF31-F794-F572-ABF33DF816D2}"/>
              </a:ext>
            </a:extLst>
          </p:cNvPr>
          <p:cNvSpPr txBox="1">
            <a:spLocks/>
          </p:cNvSpPr>
          <p:nvPr/>
        </p:nvSpPr>
        <p:spPr>
          <a:xfrm>
            <a:off x="6354063" y="4719120"/>
            <a:ext cx="5367785" cy="1662400"/>
          </a:xfrm>
          <a:prstGeom prst="rect">
            <a:avLst/>
          </a:prstGeom>
        </p:spPr>
        <p:txBody>
          <a:bodyPr vert="horz" lIns="0" tIns="0" rIns="0" bIns="0" rtlCol="0">
            <a:noAutofit/>
          </a:bodyPr>
          <a:lstStyle>
            <a:lvl1pPr marL="0" marR="0" indent="0" algn="l" defTabSz="914423" rtl="0" eaLnBrk="1" latinLnBrk="0" hangingPunct="1">
              <a:lnSpc>
                <a:spcPct val="100000"/>
              </a:lnSpc>
              <a:spcBef>
                <a:spcPts val="0"/>
              </a:spcBef>
              <a:spcAft>
                <a:spcPts val="0"/>
              </a:spcAft>
              <a:buClr>
                <a:schemeClr val="dk1"/>
              </a:buClr>
              <a:buSzPts val="1000"/>
              <a:buFont typeface="Arial"/>
              <a:buNone/>
              <a:tabLst/>
              <a:defRPr lang="en-US" sz="1200" b="0" i="0" u="none" strike="noStrike" kern="1200" cap="none" dirty="0">
                <a:solidFill>
                  <a:schemeClr val="tx1"/>
                </a:solidFill>
                <a:latin typeface="+mn-lt"/>
                <a:ea typeface="Calibri" panose="020F0502020204030204" pitchFamily="34" charset="0"/>
                <a:cs typeface="Calibri" panose="020F0502020204030204" pitchFamily="34" charset="0"/>
                <a:sym typeface="Arial"/>
              </a:defRPr>
            </a:lvl1pPr>
            <a:lvl2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2pPr>
            <a:lvl3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3pPr>
            <a:lvl4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4pPr>
            <a:lvl5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US" sz="800" b="0" i="0" u="none" strike="noStrike" kern="1200" cap="none" dirty="0">
                <a:solidFill>
                  <a:schemeClr val="tx1"/>
                </a:solidFill>
                <a:latin typeface="+mn-lt"/>
                <a:ea typeface="Arial"/>
                <a:cs typeface="Arial"/>
                <a:sym typeface="Arial"/>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US" sz="1600" b="1" dirty="0">
                <a:solidFill>
                  <a:schemeClr val="accent1">
                    <a:lumMod val="75000"/>
                  </a:schemeClr>
                </a:solidFill>
              </a:rPr>
              <a:t>Observation: </a:t>
            </a:r>
            <a:r>
              <a:rPr lang="en-US" sz="1600" dirty="0"/>
              <a:t>Across Retailer 1, the majority of promo groups exhibit a positive response to the applied display promotions. Notably, Platinum, Gold, and Silver promotions have a significant impact specifically on Promo Group 6.</a:t>
            </a:r>
            <a:endParaRPr lang="en-US" sz="1600" b="1" dirty="0">
              <a:solidFill>
                <a:schemeClr val="accent1">
                  <a:lumMod val="75000"/>
                </a:schemeClr>
              </a:solidFill>
            </a:endParaRPr>
          </a:p>
        </p:txBody>
      </p:sp>
      <p:sp>
        <p:nvSpPr>
          <p:cNvPr id="8" name="Text Placeholder 15">
            <a:extLst>
              <a:ext uri="{FF2B5EF4-FFF2-40B4-BE49-F238E27FC236}">
                <a16:creationId xmlns:a16="http://schemas.microsoft.com/office/drawing/2014/main" id="{F13E163E-52B4-F012-C5C3-10B594666608}"/>
              </a:ext>
            </a:extLst>
          </p:cNvPr>
          <p:cNvSpPr txBox="1">
            <a:spLocks/>
          </p:cNvSpPr>
          <p:nvPr/>
        </p:nvSpPr>
        <p:spPr>
          <a:xfrm>
            <a:off x="6354063" y="998456"/>
            <a:ext cx="4820000" cy="264617"/>
          </a:xfrm>
          <a:prstGeom prst="rect">
            <a:avLst/>
          </a:prstGeom>
        </p:spPr>
        <p:txBody>
          <a:bodyPr vert="horz" lIns="0" tIns="0" rIns="0" bIns="0" rtlCol="0">
            <a:noAutofit/>
          </a:bodyPr>
          <a:lstStyle>
            <a:lvl1pPr marL="0" marR="0" indent="0" algn="l" defTabSz="914423" rtl="0" eaLnBrk="1" latinLnBrk="0" hangingPunct="1">
              <a:lnSpc>
                <a:spcPct val="100000"/>
              </a:lnSpc>
              <a:spcBef>
                <a:spcPts val="0"/>
              </a:spcBef>
              <a:spcAft>
                <a:spcPts val="0"/>
              </a:spcAft>
              <a:buClr>
                <a:schemeClr val="accent1"/>
              </a:buClr>
              <a:buSzPts val="1200"/>
              <a:buFont typeface="Arial"/>
              <a:buNone/>
              <a:tabLst/>
              <a:defRPr lang="en-US" sz="1400" b="1" i="0" u="none" strike="noStrike" kern="1200" cap="none" dirty="0">
                <a:solidFill>
                  <a:schemeClr val="accent1"/>
                </a:solidFill>
                <a:latin typeface="+mn-lt"/>
                <a:ea typeface="Calibri" panose="020F0502020204030204" pitchFamily="34" charset="0"/>
                <a:cs typeface="Calibri" panose="020F0502020204030204" pitchFamily="34" charset="0"/>
                <a:sym typeface="Arial"/>
              </a:defRPr>
            </a:lvl1pPr>
            <a:lvl2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2pPr>
            <a:lvl3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3pPr>
            <a:lvl4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GB" sz="800" b="0" i="0" u="none" strike="noStrike" kern="1200" cap="none" dirty="0" smtClean="0">
                <a:solidFill>
                  <a:schemeClr val="tx1"/>
                </a:solidFill>
                <a:latin typeface="+mn-lt"/>
                <a:ea typeface="Arial"/>
                <a:cs typeface="Arial"/>
                <a:sym typeface="Arial"/>
              </a:defRPr>
            </a:lvl4pPr>
            <a:lvl5pPr marL="8467" marR="0" indent="0" algn="ctr" defTabSz="914423" rtl="0" eaLnBrk="1" latinLnBrk="0" hangingPunct="1">
              <a:lnSpc>
                <a:spcPct val="100000"/>
              </a:lnSpc>
              <a:spcBef>
                <a:spcPts val="0"/>
              </a:spcBef>
              <a:spcAft>
                <a:spcPts val="0"/>
              </a:spcAft>
              <a:buClr>
                <a:schemeClr val="dk1"/>
              </a:buClr>
              <a:buSzPts val="600"/>
              <a:buFont typeface="Arial"/>
              <a:buNone/>
              <a:tabLst/>
              <a:defRPr lang="en-US" sz="800" b="0" i="0" u="none" strike="noStrike" kern="1200" cap="none" dirty="0">
                <a:solidFill>
                  <a:schemeClr val="tx1"/>
                </a:solidFill>
                <a:latin typeface="+mn-lt"/>
                <a:ea typeface="Arial"/>
                <a:cs typeface="Arial"/>
                <a:sym typeface="Arial"/>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r>
              <a:rPr lang="en-US" sz="1800" dirty="0"/>
              <a:t>Retailer 1 - Volume Sales w.r.t Display Promotion</a:t>
            </a:r>
          </a:p>
        </p:txBody>
      </p:sp>
    </p:spTree>
    <p:extLst>
      <p:ext uri="{BB962C8B-B14F-4D97-AF65-F5344CB8AC3E}">
        <p14:creationId xmlns:p14="http://schemas.microsoft.com/office/powerpoint/2010/main" val="2755988147"/>
      </p:ext>
    </p:extLst>
  </p:cSld>
  <p:clrMapOvr>
    <a:masterClrMapping/>
  </p:clrMapOvr>
</p:sld>
</file>

<file path=ppt/theme/theme1.xml><?xml version="1.0" encoding="utf-8"?>
<a:theme xmlns:a="http://schemas.openxmlformats.org/drawingml/2006/main" name="Tiger Analytics">
  <a:themeElements>
    <a:clrScheme name="Tiger Colors">
      <a:dk1>
        <a:srgbClr val="000000"/>
      </a:dk1>
      <a:lt1>
        <a:srgbClr val="FFFFFF"/>
      </a:lt1>
      <a:dk2>
        <a:srgbClr val="4F4F4F"/>
      </a:dk2>
      <a:lt2>
        <a:srgbClr val="EBEBEB"/>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874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7_TF56180624_Win32" id="{9C9DE05E-573F-4B74-9E07-5048A314E5F0}" vid="{CC422194-82DE-4560-A159-6C2CDC237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3943</TotalTime>
  <Words>3281</Words>
  <Application>Microsoft Office PowerPoint</Application>
  <PresentationFormat>Widescreen</PresentationFormat>
  <Paragraphs>988</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Poppins</vt:lpstr>
      <vt:lpstr>Poppins Medium</vt:lpstr>
      <vt:lpstr>Trebuchet MS</vt:lpstr>
      <vt:lpstr>Wingdings</vt:lpstr>
      <vt:lpstr>Tiger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Pranavaadhithyan  Madhoo</dc:creator>
  <cp:lastModifiedBy>Mangesh Shinde</cp:lastModifiedBy>
  <cp:revision>260</cp:revision>
  <dcterms:created xsi:type="dcterms:W3CDTF">2022-05-16T13:37:39Z</dcterms:created>
  <dcterms:modified xsi:type="dcterms:W3CDTF">2023-12-28T08:54:41Z</dcterms:modified>
</cp:coreProperties>
</file>