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7" r:id="rId2"/>
    <p:sldId id="268" r:id="rId3"/>
    <p:sldId id="269" r:id="rId4"/>
    <p:sldId id="27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F8F74-C3BE-40D1-A95E-711D1EA69103}" v="292" dt="2024-09-11T19:03:10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etha Nataraj" userId="ea12f9a322b8b287" providerId="LiveId" clId="{080F8F74-C3BE-40D1-A95E-711D1EA69103}"/>
    <pc:docChg chg="undo redo custSel addSld delSld modSld modMainMaster">
      <pc:chgData name="Swetha Nataraj" userId="ea12f9a322b8b287" providerId="LiveId" clId="{080F8F74-C3BE-40D1-A95E-711D1EA69103}" dt="2024-09-11T19:03:10.377" v="1828" actId="20577"/>
      <pc:docMkLst>
        <pc:docMk/>
      </pc:docMkLst>
      <pc:sldChg chg="del">
        <pc:chgData name="Swetha Nataraj" userId="ea12f9a322b8b287" providerId="LiveId" clId="{080F8F74-C3BE-40D1-A95E-711D1EA69103}" dt="2024-09-11T05:01:00.045" v="5" actId="2696"/>
        <pc:sldMkLst>
          <pc:docMk/>
          <pc:sldMk cId="4270367886" sldId="256"/>
        </pc:sldMkLst>
      </pc:sldChg>
      <pc:sldChg chg="new del">
        <pc:chgData name="Swetha Nataraj" userId="ea12f9a322b8b287" providerId="LiveId" clId="{080F8F74-C3BE-40D1-A95E-711D1EA69103}" dt="2024-09-11T05:09:32.489" v="14" actId="2696"/>
        <pc:sldMkLst>
          <pc:docMk/>
          <pc:sldMk cId="2433167289" sldId="257"/>
        </pc:sldMkLst>
      </pc:sldChg>
      <pc:sldChg chg="new del">
        <pc:chgData name="Swetha Nataraj" userId="ea12f9a322b8b287" providerId="LiveId" clId="{080F8F74-C3BE-40D1-A95E-711D1EA69103}" dt="2024-09-11T05:17:23.618" v="81" actId="47"/>
        <pc:sldMkLst>
          <pc:docMk/>
          <pc:sldMk cId="3933334390" sldId="258"/>
        </pc:sldMkLst>
      </pc:sldChg>
      <pc:sldChg chg="add del">
        <pc:chgData name="Swetha Nataraj" userId="ea12f9a322b8b287" providerId="LiveId" clId="{080F8F74-C3BE-40D1-A95E-711D1EA69103}" dt="2024-09-11T05:17:23.941" v="82" actId="47"/>
        <pc:sldMkLst>
          <pc:docMk/>
          <pc:sldMk cId="2643949816" sldId="259"/>
        </pc:sldMkLst>
      </pc:sldChg>
      <pc:sldChg chg="new del">
        <pc:chgData name="Swetha Nataraj" userId="ea12f9a322b8b287" providerId="LiveId" clId="{080F8F74-C3BE-40D1-A95E-711D1EA69103}" dt="2024-09-11T05:17:21.294" v="74" actId="47"/>
        <pc:sldMkLst>
          <pc:docMk/>
          <pc:sldMk cId="1074270795" sldId="260"/>
        </pc:sldMkLst>
      </pc:sldChg>
      <pc:sldChg chg="new del">
        <pc:chgData name="Swetha Nataraj" userId="ea12f9a322b8b287" providerId="LiveId" clId="{080F8F74-C3BE-40D1-A95E-711D1EA69103}" dt="2024-09-11T05:00:55.860" v="4" actId="2696"/>
        <pc:sldMkLst>
          <pc:docMk/>
          <pc:sldMk cId="2854155648" sldId="260"/>
        </pc:sldMkLst>
      </pc:sldChg>
      <pc:sldChg chg="new del">
        <pc:chgData name="Swetha Nataraj" userId="ea12f9a322b8b287" providerId="LiveId" clId="{080F8F74-C3BE-40D1-A95E-711D1EA69103}" dt="2024-09-11T05:17:21.575" v="75" actId="47"/>
        <pc:sldMkLst>
          <pc:docMk/>
          <pc:sldMk cId="3889036202" sldId="261"/>
        </pc:sldMkLst>
      </pc:sldChg>
      <pc:sldChg chg="new del">
        <pc:chgData name="Swetha Nataraj" userId="ea12f9a322b8b287" providerId="LiveId" clId="{080F8F74-C3BE-40D1-A95E-711D1EA69103}" dt="2024-09-11T05:17:21.982" v="76" actId="47"/>
        <pc:sldMkLst>
          <pc:docMk/>
          <pc:sldMk cId="3698151577" sldId="262"/>
        </pc:sldMkLst>
      </pc:sldChg>
      <pc:sldChg chg="new del">
        <pc:chgData name="Swetha Nataraj" userId="ea12f9a322b8b287" providerId="LiveId" clId="{080F8F74-C3BE-40D1-A95E-711D1EA69103}" dt="2024-09-11T05:17:22.310" v="77" actId="47"/>
        <pc:sldMkLst>
          <pc:docMk/>
          <pc:sldMk cId="4027960883" sldId="263"/>
        </pc:sldMkLst>
      </pc:sldChg>
      <pc:sldChg chg="new del">
        <pc:chgData name="Swetha Nataraj" userId="ea12f9a322b8b287" providerId="LiveId" clId="{080F8F74-C3BE-40D1-A95E-711D1EA69103}" dt="2024-09-11T05:17:22.755" v="78" actId="47"/>
        <pc:sldMkLst>
          <pc:docMk/>
          <pc:sldMk cId="3201261692" sldId="264"/>
        </pc:sldMkLst>
      </pc:sldChg>
      <pc:sldChg chg="new del">
        <pc:chgData name="Swetha Nataraj" userId="ea12f9a322b8b287" providerId="LiveId" clId="{080F8F74-C3BE-40D1-A95E-711D1EA69103}" dt="2024-09-11T05:17:23.170" v="79" actId="47"/>
        <pc:sldMkLst>
          <pc:docMk/>
          <pc:sldMk cId="2235878832" sldId="265"/>
        </pc:sldMkLst>
      </pc:sldChg>
      <pc:sldChg chg="new del">
        <pc:chgData name="Swetha Nataraj" userId="ea12f9a322b8b287" providerId="LiveId" clId="{080F8F74-C3BE-40D1-A95E-711D1EA69103}" dt="2024-09-11T05:17:23.334" v="80" actId="47"/>
        <pc:sldMkLst>
          <pc:docMk/>
          <pc:sldMk cId="2658213622" sldId="266"/>
        </pc:sldMkLst>
      </pc:sldChg>
      <pc:sldChg chg="modSp new mod modTransition modAnim">
        <pc:chgData name="Swetha Nataraj" userId="ea12f9a322b8b287" providerId="LiveId" clId="{080F8F74-C3BE-40D1-A95E-711D1EA69103}" dt="2024-09-11T18:36:14.885" v="1789"/>
        <pc:sldMkLst>
          <pc:docMk/>
          <pc:sldMk cId="2831541425" sldId="267"/>
        </pc:sldMkLst>
        <pc:spChg chg="mod">
          <ac:chgData name="Swetha Nataraj" userId="ea12f9a322b8b287" providerId="LiveId" clId="{080F8F74-C3BE-40D1-A95E-711D1EA69103}" dt="2024-09-11T06:56:16.550" v="457" actId="20577"/>
          <ac:spMkLst>
            <pc:docMk/>
            <pc:sldMk cId="2831541425" sldId="267"/>
            <ac:spMk id="2" creationId="{7C3E914F-908A-8551-778E-A7FB7D7C4461}"/>
          </ac:spMkLst>
        </pc:spChg>
        <pc:spChg chg="mod">
          <ac:chgData name="Swetha Nataraj" userId="ea12f9a322b8b287" providerId="LiveId" clId="{080F8F74-C3BE-40D1-A95E-711D1EA69103}" dt="2024-09-11T05:15:22.990" v="69" actId="20577"/>
          <ac:spMkLst>
            <pc:docMk/>
            <pc:sldMk cId="2831541425" sldId="267"/>
            <ac:spMk id="3" creationId="{0E8A9246-7CBB-B59E-8774-894F390C25E3}"/>
          </ac:spMkLst>
        </pc:spChg>
      </pc:sldChg>
      <pc:sldChg chg="addSp delSp modSp new mod modTransition modAnim">
        <pc:chgData name="Swetha Nataraj" userId="ea12f9a322b8b287" providerId="LiveId" clId="{080F8F74-C3BE-40D1-A95E-711D1EA69103}" dt="2024-09-11T19:03:10.377" v="1828" actId="20577"/>
        <pc:sldMkLst>
          <pc:docMk/>
          <pc:sldMk cId="3806167221" sldId="268"/>
        </pc:sldMkLst>
        <pc:spChg chg="mod">
          <ac:chgData name="Swetha Nataraj" userId="ea12f9a322b8b287" providerId="LiveId" clId="{080F8F74-C3BE-40D1-A95E-711D1EA69103}" dt="2024-09-11T18:07:22.264" v="1584" actId="1076"/>
          <ac:spMkLst>
            <pc:docMk/>
            <pc:sldMk cId="3806167221" sldId="268"/>
            <ac:spMk id="2" creationId="{0B2B2C93-A137-13CD-D4DB-CF99C9FC4BB9}"/>
          </ac:spMkLst>
        </pc:spChg>
        <pc:spChg chg="del mod">
          <ac:chgData name="Swetha Nataraj" userId="ea12f9a322b8b287" providerId="LiveId" clId="{080F8F74-C3BE-40D1-A95E-711D1EA69103}" dt="2024-09-11T05:41:01.699" v="115"/>
          <ac:spMkLst>
            <pc:docMk/>
            <pc:sldMk cId="3806167221" sldId="268"/>
            <ac:spMk id="3" creationId="{6537A6D0-F86F-2EC4-6279-343429A0F2E1}"/>
          </ac:spMkLst>
        </pc:spChg>
        <pc:spChg chg="add">
          <ac:chgData name="Swetha Nataraj" userId="ea12f9a322b8b287" providerId="LiveId" clId="{080F8F74-C3BE-40D1-A95E-711D1EA69103}" dt="2024-09-11T05:40:50.630" v="111"/>
          <ac:spMkLst>
            <pc:docMk/>
            <pc:sldMk cId="3806167221" sldId="268"/>
            <ac:spMk id="4" creationId="{C4AAD5B6-4012-DBE0-677E-47902CCCD5B8}"/>
          </ac:spMkLst>
        </pc:spChg>
        <pc:spChg chg="add mod">
          <ac:chgData name="Swetha Nataraj" userId="ea12f9a322b8b287" providerId="LiveId" clId="{080F8F74-C3BE-40D1-A95E-711D1EA69103}" dt="2024-09-11T19:03:10.377" v="1828" actId="20577"/>
          <ac:spMkLst>
            <pc:docMk/>
            <pc:sldMk cId="3806167221" sldId="268"/>
            <ac:spMk id="5" creationId="{5A593C91-C378-ADF4-C53E-D8F37E29A5C3}"/>
          </ac:spMkLst>
        </pc:spChg>
      </pc:sldChg>
      <pc:sldChg chg="addSp delSp modSp new mod modTransition modAnim">
        <pc:chgData name="Swetha Nataraj" userId="ea12f9a322b8b287" providerId="LiveId" clId="{080F8F74-C3BE-40D1-A95E-711D1EA69103}" dt="2024-09-11T18:36:13.298" v="1785" actId="1076"/>
        <pc:sldMkLst>
          <pc:docMk/>
          <pc:sldMk cId="3854645622" sldId="269"/>
        </pc:sldMkLst>
        <pc:spChg chg="mod">
          <ac:chgData name="Swetha Nataraj" userId="ea12f9a322b8b287" providerId="LiveId" clId="{080F8F74-C3BE-40D1-A95E-711D1EA69103}" dt="2024-09-11T18:36:13.298" v="1785" actId="1076"/>
          <ac:spMkLst>
            <pc:docMk/>
            <pc:sldMk cId="3854645622" sldId="269"/>
            <ac:spMk id="2" creationId="{05C86CF0-1B31-C918-6E53-7CB659E4301F}"/>
          </ac:spMkLst>
        </pc:spChg>
        <pc:spChg chg="del mod">
          <ac:chgData name="Swetha Nataraj" userId="ea12f9a322b8b287" providerId="LiveId" clId="{080F8F74-C3BE-40D1-A95E-711D1EA69103}" dt="2024-09-11T06:11:03.049" v="211"/>
          <ac:spMkLst>
            <pc:docMk/>
            <pc:sldMk cId="3854645622" sldId="269"/>
            <ac:spMk id="3" creationId="{06D9E459-75C8-3E5D-E1DD-5913865D8F62}"/>
          </ac:spMkLst>
        </pc:spChg>
        <pc:spChg chg="add mod">
          <ac:chgData name="Swetha Nataraj" userId="ea12f9a322b8b287" providerId="LiveId" clId="{080F8F74-C3BE-40D1-A95E-711D1EA69103}" dt="2024-09-11T14:16:14.180" v="629" actId="1076"/>
          <ac:spMkLst>
            <pc:docMk/>
            <pc:sldMk cId="3854645622" sldId="269"/>
            <ac:spMk id="4" creationId="{D3FDEA38-7E6B-0FF1-4E88-75E5F6FC2199}"/>
          </ac:spMkLst>
        </pc:spChg>
      </pc:sldChg>
      <pc:sldChg chg="addSp delSp modSp new mod modTransition">
        <pc:chgData name="Swetha Nataraj" userId="ea12f9a322b8b287" providerId="LiveId" clId="{080F8F74-C3BE-40D1-A95E-711D1EA69103}" dt="2024-09-11T18:31:09.374" v="1763"/>
        <pc:sldMkLst>
          <pc:docMk/>
          <pc:sldMk cId="1508966315" sldId="270"/>
        </pc:sldMkLst>
        <pc:spChg chg="mod">
          <ac:chgData name="Swetha Nataraj" userId="ea12f9a322b8b287" providerId="LiveId" clId="{080F8F74-C3BE-40D1-A95E-711D1EA69103}" dt="2024-09-11T18:07:39.304" v="1586" actId="1076"/>
          <ac:spMkLst>
            <pc:docMk/>
            <pc:sldMk cId="1508966315" sldId="270"/>
            <ac:spMk id="2" creationId="{2CFD35B8-F252-FDED-97B1-7E252C96E8E4}"/>
          </ac:spMkLst>
        </pc:spChg>
        <pc:spChg chg="add del mod">
          <ac:chgData name="Swetha Nataraj" userId="ea12f9a322b8b287" providerId="LiveId" clId="{080F8F74-C3BE-40D1-A95E-711D1EA69103}" dt="2024-09-11T06:05:19.316" v="191"/>
          <ac:spMkLst>
            <pc:docMk/>
            <pc:sldMk cId="1508966315" sldId="270"/>
            <ac:spMk id="3" creationId="{6C6CDF7B-4FEB-C0CE-1DDD-E3847BA020F9}"/>
          </ac:spMkLst>
        </pc:spChg>
        <pc:spChg chg="add mod">
          <ac:chgData name="Swetha Nataraj" userId="ea12f9a322b8b287" providerId="LiveId" clId="{080F8F74-C3BE-40D1-A95E-711D1EA69103}" dt="2024-09-11T06:04:56.649" v="189"/>
          <ac:spMkLst>
            <pc:docMk/>
            <pc:sldMk cId="1508966315" sldId="270"/>
            <ac:spMk id="4" creationId="{B137CBA7-AACA-F454-339A-96A84B27AAAE}"/>
          </ac:spMkLst>
        </pc:spChg>
        <pc:spChg chg="add mod">
          <ac:chgData name="Swetha Nataraj" userId="ea12f9a322b8b287" providerId="LiveId" clId="{080F8F74-C3BE-40D1-A95E-711D1EA69103}" dt="2024-09-11T14:16:33.203" v="630" actId="1076"/>
          <ac:spMkLst>
            <pc:docMk/>
            <pc:sldMk cId="1508966315" sldId="270"/>
            <ac:spMk id="5" creationId="{4F811C55-A528-A155-D49B-CFF487A107C8}"/>
          </ac:spMkLst>
        </pc:spChg>
      </pc:sldChg>
      <pc:sldChg chg="addSp delSp modSp new del mod">
        <pc:chgData name="Swetha Nataraj" userId="ea12f9a322b8b287" providerId="LiveId" clId="{080F8F74-C3BE-40D1-A95E-711D1EA69103}" dt="2024-09-11T07:42:53.281" v="518" actId="47"/>
        <pc:sldMkLst>
          <pc:docMk/>
          <pc:sldMk cId="2767617533" sldId="271"/>
        </pc:sldMkLst>
        <pc:spChg chg="mod">
          <ac:chgData name="Swetha Nataraj" userId="ea12f9a322b8b287" providerId="LiveId" clId="{080F8F74-C3BE-40D1-A95E-711D1EA69103}" dt="2024-09-11T06:34:10.060" v="250" actId="1076"/>
          <ac:spMkLst>
            <pc:docMk/>
            <pc:sldMk cId="2767617533" sldId="271"/>
            <ac:spMk id="2" creationId="{364EE39F-DFBC-A548-5033-FFEE81691828}"/>
          </ac:spMkLst>
        </pc:spChg>
        <pc:spChg chg="del">
          <ac:chgData name="Swetha Nataraj" userId="ea12f9a322b8b287" providerId="LiveId" clId="{080F8F74-C3BE-40D1-A95E-711D1EA69103}" dt="2024-09-11T06:33:32.453" v="245"/>
          <ac:spMkLst>
            <pc:docMk/>
            <pc:sldMk cId="2767617533" sldId="271"/>
            <ac:spMk id="3" creationId="{E5863C78-5765-5A50-CEA1-B2BBA91A6F6B}"/>
          </ac:spMkLst>
        </pc:spChg>
        <pc:spChg chg="add mod">
          <ac:chgData name="Swetha Nataraj" userId="ea12f9a322b8b287" providerId="LiveId" clId="{080F8F74-C3BE-40D1-A95E-711D1EA69103}" dt="2024-09-11T07:40:32.598" v="507" actId="20577"/>
          <ac:spMkLst>
            <pc:docMk/>
            <pc:sldMk cId="2767617533" sldId="271"/>
            <ac:spMk id="4" creationId="{70B4D88B-BC46-2C28-0332-5E35BA556C13}"/>
          </ac:spMkLst>
        </pc:spChg>
        <pc:spChg chg="add">
          <ac:chgData name="Swetha Nataraj" userId="ea12f9a322b8b287" providerId="LiveId" clId="{080F8F74-C3BE-40D1-A95E-711D1EA69103}" dt="2024-09-11T07:40:33.959" v="508"/>
          <ac:spMkLst>
            <pc:docMk/>
            <pc:sldMk cId="2767617533" sldId="271"/>
            <ac:spMk id="7" creationId="{FD323486-30B4-7BDF-E57F-7854634E71EA}"/>
          </ac:spMkLst>
        </pc:spChg>
        <pc:spChg chg="add mod">
          <ac:chgData name="Swetha Nataraj" userId="ea12f9a322b8b287" providerId="LiveId" clId="{080F8F74-C3BE-40D1-A95E-711D1EA69103}" dt="2024-09-11T07:40:45.039" v="510"/>
          <ac:spMkLst>
            <pc:docMk/>
            <pc:sldMk cId="2767617533" sldId="271"/>
            <ac:spMk id="8" creationId="{C9277CC0-7DF2-7D09-4444-45319F1D8726}"/>
          </ac:spMkLst>
        </pc:spChg>
        <pc:spChg chg="add">
          <ac:chgData name="Swetha Nataraj" userId="ea12f9a322b8b287" providerId="LiveId" clId="{080F8F74-C3BE-40D1-A95E-711D1EA69103}" dt="2024-09-11T07:40:49.085" v="511"/>
          <ac:spMkLst>
            <pc:docMk/>
            <pc:sldMk cId="2767617533" sldId="271"/>
            <ac:spMk id="9" creationId="{557C6DB9-D42F-9624-9A18-21913E0C1BFC}"/>
          </ac:spMkLst>
        </pc:spChg>
        <pc:picChg chg="add del mod">
          <ac:chgData name="Swetha Nataraj" userId="ea12f9a322b8b287" providerId="LiveId" clId="{080F8F74-C3BE-40D1-A95E-711D1EA69103}" dt="2024-09-11T07:07:30.740" v="465" actId="478"/>
          <ac:picMkLst>
            <pc:docMk/>
            <pc:sldMk cId="2767617533" sldId="271"/>
            <ac:picMk id="6" creationId="{336DCA60-A753-622C-09F1-59A77118087E}"/>
          </ac:picMkLst>
        </pc:picChg>
      </pc:sldChg>
      <pc:sldChg chg="addSp delSp modSp new mod modTransition">
        <pc:chgData name="Swetha Nataraj" userId="ea12f9a322b8b287" providerId="LiveId" clId="{080F8F74-C3BE-40D1-A95E-711D1EA69103}" dt="2024-09-11T18:31:09.374" v="1763"/>
        <pc:sldMkLst>
          <pc:docMk/>
          <pc:sldMk cId="3677412442" sldId="272"/>
        </pc:sldMkLst>
        <pc:spChg chg="mod">
          <ac:chgData name="Swetha Nataraj" userId="ea12f9a322b8b287" providerId="LiveId" clId="{080F8F74-C3BE-40D1-A95E-711D1EA69103}" dt="2024-09-11T18:08:16.590" v="1590" actId="1076"/>
          <ac:spMkLst>
            <pc:docMk/>
            <pc:sldMk cId="3677412442" sldId="272"/>
            <ac:spMk id="2" creationId="{ABC2D1F5-23C0-FC0D-AA17-66F28D111484}"/>
          </ac:spMkLst>
        </pc:spChg>
        <pc:spChg chg="mod">
          <ac:chgData name="Swetha Nataraj" userId="ea12f9a322b8b287" providerId="LiveId" clId="{080F8F74-C3BE-40D1-A95E-711D1EA69103}" dt="2024-09-11T18:07:53.136" v="1587" actId="1076"/>
          <ac:spMkLst>
            <pc:docMk/>
            <pc:sldMk cId="3677412442" sldId="272"/>
            <ac:spMk id="3" creationId="{7099019D-97BA-1444-8E6E-B8CC8AAE9E09}"/>
          </ac:spMkLst>
        </pc:spChg>
        <pc:spChg chg="add del mod">
          <ac:chgData name="Swetha Nataraj" userId="ea12f9a322b8b287" providerId="LiveId" clId="{080F8F74-C3BE-40D1-A95E-711D1EA69103}" dt="2024-09-11T15:09:11.413" v="1062"/>
          <ac:spMkLst>
            <pc:docMk/>
            <pc:sldMk cId="3677412442" sldId="272"/>
            <ac:spMk id="4" creationId="{3B44C8B3-8E4F-7773-C40B-C3B4A924334E}"/>
          </ac:spMkLst>
        </pc:spChg>
        <pc:spChg chg="add mod">
          <ac:chgData name="Swetha Nataraj" userId="ea12f9a322b8b287" providerId="LiveId" clId="{080F8F74-C3BE-40D1-A95E-711D1EA69103}" dt="2024-09-11T18:08:02.550" v="1588" actId="1076"/>
          <ac:spMkLst>
            <pc:docMk/>
            <pc:sldMk cId="3677412442" sldId="272"/>
            <ac:spMk id="5" creationId="{B03FD524-2AB8-617F-9ED7-C647BE849032}"/>
          </ac:spMkLst>
        </pc:spChg>
      </pc:sldChg>
      <pc:sldChg chg="addSp delSp modSp new mod modTransition">
        <pc:chgData name="Swetha Nataraj" userId="ea12f9a322b8b287" providerId="LiveId" clId="{080F8F74-C3BE-40D1-A95E-711D1EA69103}" dt="2024-09-11T18:31:09.374" v="1763"/>
        <pc:sldMkLst>
          <pc:docMk/>
          <pc:sldMk cId="3628511028" sldId="273"/>
        </pc:sldMkLst>
        <pc:spChg chg="mod">
          <ac:chgData name="Swetha Nataraj" userId="ea12f9a322b8b287" providerId="LiveId" clId="{080F8F74-C3BE-40D1-A95E-711D1EA69103}" dt="2024-09-11T18:08:36.191" v="1593" actId="1076"/>
          <ac:spMkLst>
            <pc:docMk/>
            <pc:sldMk cId="3628511028" sldId="273"/>
            <ac:spMk id="2" creationId="{5104FE10-0CF4-E52F-5FCB-50E35C8785A1}"/>
          </ac:spMkLst>
        </pc:spChg>
        <pc:spChg chg="mod">
          <ac:chgData name="Swetha Nataraj" userId="ea12f9a322b8b287" providerId="LiveId" clId="{080F8F74-C3BE-40D1-A95E-711D1EA69103}" dt="2024-09-11T18:08:26.598" v="1591" actId="1076"/>
          <ac:spMkLst>
            <pc:docMk/>
            <pc:sldMk cId="3628511028" sldId="273"/>
            <ac:spMk id="3" creationId="{A46D3963-4D26-2318-D2B0-A34597F56920}"/>
          </ac:spMkLst>
        </pc:spChg>
        <pc:spChg chg="add">
          <ac:chgData name="Swetha Nataraj" userId="ea12f9a322b8b287" providerId="LiveId" clId="{080F8F74-C3BE-40D1-A95E-711D1EA69103}" dt="2024-09-11T15:33:45.177" v="1206"/>
          <ac:spMkLst>
            <pc:docMk/>
            <pc:sldMk cId="3628511028" sldId="273"/>
            <ac:spMk id="4" creationId="{3C260252-7A9E-4F3E-B69B-3398FA9A518D}"/>
          </ac:spMkLst>
        </pc:spChg>
        <pc:spChg chg="add mod">
          <ac:chgData name="Swetha Nataraj" userId="ea12f9a322b8b287" providerId="LiveId" clId="{080F8F74-C3BE-40D1-A95E-711D1EA69103}" dt="2024-09-11T15:33:49.631" v="1208"/>
          <ac:spMkLst>
            <pc:docMk/>
            <pc:sldMk cId="3628511028" sldId="273"/>
            <ac:spMk id="5" creationId="{19E52B6F-7590-6F02-4CCC-820A820DBD90}"/>
          </ac:spMkLst>
        </pc:spChg>
        <pc:spChg chg="add del mod">
          <ac:chgData name="Swetha Nataraj" userId="ea12f9a322b8b287" providerId="LiveId" clId="{080F8F74-C3BE-40D1-A95E-711D1EA69103}" dt="2024-09-11T18:08:31.922" v="1592" actId="1076"/>
          <ac:spMkLst>
            <pc:docMk/>
            <pc:sldMk cId="3628511028" sldId="273"/>
            <ac:spMk id="6" creationId="{1E830730-CDF7-BEEF-1693-37B4B9D16BB3}"/>
          </ac:spMkLst>
        </pc:spChg>
      </pc:sldChg>
      <pc:sldChg chg="addSp modSp new mod modTransition">
        <pc:chgData name="Swetha Nataraj" userId="ea12f9a322b8b287" providerId="LiveId" clId="{080F8F74-C3BE-40D1-A95E-711D1EA69103}" dt="2024-09-11T18:54:55.724" v="1803" actId="1076"/>
        <pc:sldMkLst>
          <pc:docMk/>
          <pc:sldMk cId="3763110899" sldId="274"/>
        </pc:sldMkLst>
        <pc:spChg chg="mod">
          <ac:chgData name="Swetha Nataraj" userId="ea12f9a322b8b287" providerId="LiveId" clId="{080F8F74-C3BE-40D1-A95E-711D1EA69103}" dt="2024-09-11T18:08:54.649" v="1594" actId="1076"/>
          <ac:spMkLst>
            <pc:docMk/>
            <pc:sldMk cId="3763110899" sldId="274"/>
            <ac:spMk id="2" creationId="{B82F3CEB-7606-DDB5-22C9-4E4C6C73842C}"/>
          </ac:spMkLst>
        </pc:spChg>
        <pc:spChg chg="mod">
          <ac:chgData name="Swetha Nataraj" userId="ea12f9a322b8b287" providerId="LiveId" clId="{080F8F74-C3BE-40D1-A95E-711D1EA69103}" dt="2024-09-11T16:07:45.401" v="1430" actId="1076"/>
          <ac:spMkLst>
            <pc:docMk/>
            <pc:sldMk cId="3763110899" sldId="274"/>
            <ac:spMk id="3" creationId="{6153E271-39E5-25A7-5798-9A21DE7E3BAC}"/>
          </ac:spMkLst>
        </pc:spChg>
        <pc:picChg chg="add mod">
          <ac:chgData name="Swetha Nataraj" userId="ea12f9a322b8b287" providerId="LiveId" clId="{080F8F74-C3BE-40D1-A95E-711D1EA69103}" dt="2024-09-11T18:54:55.724" v="1803" actId="1076"/>
          <ac:picMkLst>
            <pc:docMk/>
            <pc:sldMk cId="3763110899" sldId="274"/>
            <ac:picMk id="5" creationId="{AE53BBAE-A37D-8169-DFF9-434486BD50FA}"/>
          </ac:picMkLst>
        </pc:picChg>
      </pc:sldChg>
      <pc:sldChg chg="addSp delSp modSp new mod modTransition">
        <pc:chgData name="Swetha Nataraj" userId="ea12f9a322b8b287" providerId="LiveId" clId="{080F8F74-C3BE-40D1-A95E-711D1EA69103}" dt="2024-09-11T18:31:09.374" v="1763"/>
        <pc:sldMkLst>
          <pc:docMk/>
          <pc:sldMk cId="545603492" sldId="275"/>
        </pc:sldMkLst>
        <pc:spChg chg="mod">
          <ac:chgData name="Swetha Nataraj" userId="ea12f9a322b8b287" providerId="LiveId" clId="{080F8F74-C3BE-40D1-A95E-711D1EA69103}" dt="2024-09-11T18:09:20.148" v="1598" actId="1076"/>
          <ac:spMkLst>
            <pc:docMk/>
            <pc:sldMk cId="545603492" sldId="275"/>
            <ac:spMk id="2" creationId="{B956423E-2BA1-74B1-612A-86B8A20D0CEE}"/>
          </ac:spMkLst>
        </pc:spChg>
        <pc:spChg chg="del">
          <ac:chgData name="Swetha Nataraj" userId="ea12f9a322b8b287" providerId="LiveId" clId="{080F8F74-C3BE-40D1-A95E-711D1EA69103}" dt="2024-09-11T16:03:50.148" v="1403" actId="22"/>
          <ac:spMkLst>
            <pc:docMk/>
            <pc:sldMk cId="545603492" sldId="275"/>
            <ac:spMk id="3" creationId="{4D130556-A4EE-60C7-93C9-68581871C302}"/>
          </ac:spMkLst>
        </pc:spChg>
        <pc:picChg chg="add mod ord">
          <ac:chgData name="Swetha Nataraj" userId="ea12f9a322b8b287" providerId="LiveId" clId="{080F8F74-C3BE-40D1-A95E-711D1EA69103}" dt="2024-09-11T18:09:05.908" v="1596" actId="1076"/>
          <ac:picMkLst>
            <pc:docMk/>
            <pc:sldMk cId="545603492" sldId="275"/>
            <ac:picMk id="5" creationId="{0B471CCA-3AE7-11B8-B55E-9CF66FD78DC1}"/>
          </ac:picMkLst>
        </pc:picChg>
        <pc:picChg chg="add mod">
          <ac:chgData name="Swetha Nataraj" userId="ea12f9a322b8b287" providerId="LiveId" clId="{080F8F74-C3BE-40D1-A95E-711D1EA69103}" dt="2024-09-11T18:09:03.783" v="1595" actId="1076"/>
          <ac:picMkLst>
            <pc:docMk/>
            <pc:sldMk cId="545603492" sldId="275"/>
            <ac:picMk id="7" creationId="{B861BEA5-5087-7BD4-657F-FE1160502885}"/>
          </ac:picMkLst>
        </pc:picChg>
        <pc:picChg chg="add mod">
          <ac:chgData name="Swetha Nataraj" userId="ea12f9a322b8b287" providerId="LiveId" clId="{080F8F74-C3BE-40D1-A95E-711D1EA69103}" dt="2024-09-11T18:09:09.744" v="1597" actId="1076"/>
          <ac:picMkLst>
            <pc:docMk/>
            <pc:sldMk cId="545603492" sldId="275"/>
            <ac:picMk id="9" creationId="{A8940855-52B5-31E6-3FA9-ECCDEBC96BFC}"/>
          </ac:picMkLst>
        </pc:picChg>
      </pc:sldChg>
      <pc:sldChg chg="addSp delSp modSp new mod modTransition">
        <pc:chgData name="Swetha Nataraj" userId="ea12f9a322b8b287" providerId="LiveId" clId="{080F8F74-C3BE-40D1-A95E-711D1EA69103}" dt="2024-09-11T18:36:15.988" v="1791" actId="1076"/>
        <pc:sldMkLst>
          <pc:docMk/>
          <pc:sldMk cId="3859805835" sldId="276"/>
        </pc:sldMkLst>
        <pc:spChg chg="mod">
          <ac:chgData name="Swetha Nataraj" userId="ea12f9a322b8b287" providerId="LiveId" clId="{080F8F74-C3BE-40D1-A95E-711D1EA69103}" dt="2024-09-11T18:10:15.675" v="1605" actId="1076"/>
          <ac:spMkLst>
            <pc:docMk/>
            <pc:sldMk cId="3859805835" sldId="276"/>
            <ac:spMk id="2" creationId="{292B7932-B1FD-CDDE-4922-31AB9BF260E4}"/>
          </ac:spMkLst>
        </pc:spChg>
        <pc:spChg chg="del mod">
          <ac:chgData name="Swetha Nataraj" userId="ea12f9a322b8b287" providerId="LiveId" clId="{080F8F74-C3BE-40D1-A95E-711D1EA69103}" dt="2024-09-11T16:09:50.522" v="1452" actId="22"/>
          <ac:spMkLst>
            <pc:docMk/>
            <pc:sldMk cId="3859805835" sldId="276"/>
            <ac:spMk id="3" creationId="{C4C4E4BD-6E7E-8248-2757-E09286B5AA16}"/>
          </ac:spMkLst>
        </pc:spChg>
        <pc:picChg chg="add mod ord">
          <ac:chgData name="Swetha Nataraj" userId="ea12f9a322b8b287" providerId="LiveId" clId="{080F8F74-C3BE-40D1-A95E-711D1EA69103}" dt="2024-09-11T18:36:15.988" v="1791" actId="1076"/>
          <ac:picMkLst>
            <pc:docMk/>
            <pc:sldMk cId="3859805835" sldId="276"/>
            <ac:picMk id="5" creationId="{28DCC4B5-D292-249B-B725-506822A4EC33}"/>
          </ac:picMkLst>
        </pc:picChg>
        <pc:picChg chg="add mod">
          <ac:chgData name="Swetha Nataraj" userId="ea12f9a322b8b287" providerId="LiveId" clId="{080F8F74-C3BE-40D1-A95E-711D1EA69103}" dt="2024-09-11T18:09:27.629" v="1599" actId="1076"/>
          <ac:picMkLst>
            <pc:docMk/>
            <pc:sldMk cId="3859805835" sldId="276"/>
            <ac:picMk id="7" creationId="{B3233187-C846-5D9A-A215-4D3EB00A0519}"/>
          </ac:picMkLst>
        </pc:picChg>
        <pc:picChg chg="add mod">
          <ac:chgData name="Swetha Nataraj" userId="ea12f9a322b8b287" providerId="LiveId" clId="{080F8F74-C3BE-40D1-A95E-711D1EA69103}" dt="2024-09-11T18:09:30.634" v="1600" actId="1076"/>
          <ac:picMkLst>
            <pc:docMk/>
            <pc:sldMk cId="3859805835" sldId="276"/>
            <ac:picMk id="9" creationId="{FEC503ED-0B3B-51E4-324B-86F5F12F9583}"/>
          </ac:picMkLst>
        </pc:picChg>
        <pc:picChg chg="add mod">
          <ac:chgData name="Swetha Nataraj" userId="ea12f9a322b8b287" providerId="LiveId" clId="{080F8F74-C3BE-40D1-A95E-711D1EA69103}" dt="2024-09-11T18:09:46.727" v="1604" actId="1076"/>
          <ac:picMkLst>
            <pc:docMk/>
            <pc:sldMk cId="3859805835" sldId="276"/>
            <ac:picMk id="11" creationId="{45905374-506D-9F85-9497-7019DA73274C}"/>
          </ac:picMkLst>
        </pc:picChg>
        <pc:picChg chg="add mod">
          <ac:chgData name="Swetha Nataraj" userId="ea12f9a322b8b287" providerId="LiveId" clId="{080F8F74-C3BE-40D1-A95E-711D1EA69103}" dt="2024-09-11T18:09:34.611" v="1601" actId="1076"/>
          <ac:picMkLst>
            <pc:docMk/>
            <pc:sldMk cId="3859805835" sldId="276"/>
            <ac:picMk id="13" creationId="{8D00056A-590F-5D30-B91F-50F2F6CCA887}"/>
          </ac:picMkLst>
        </pc:picChg>
      </pc:sldChg>
      <pc:sldChg chg="new del">
        <pc:chgData name="Swetha Nataraj" userId="ea12f9a322b8b287" providerId="LiveId" clId="{080F8F74-C3BE-40D1-A95E-711D1EA69103}" dt="2024-09-11T07:42:49.857" v="517" actId="47"/>
        <pc:sldMkLst>
          <pc:docMk/>
          <pc:sldMk cId="1930618125" sldId="277"/>
        </pc:sldMkLst>
      </pc:sldChg>
      <pc:sldChg chg="modSp new mod modTransition">
        <pc:chgData name="Swetha Nataraj" userId="ea12f9a322b8b287" providerId="LiveId" clId="{080F8F74-C3BE-40D1-A95E-711D1EA69103}" dt="2024-09-11T18:31:09.374" v="1763"/>
        <pc:sldMkLst>
          <pc:docMk/>
          <pc:sldMk cId="2145179580" sldId="277"/>
        </pc:sldMkLst>
        <pc:spChg chg="mod">
          <ac:chgData name="Swetha Nataraj" userId="ea12f9a322b8b287" providerId="LiveId" clId="{080F8F74-C3BE-40D1-A95E-711D1EA69103}" dt="2024-09-11T17:50:59.361" v="1482" actId="1076"/>
          <ac:spMkLst>
            <pc:docMk/>
            <pc:sldMk cId="2145179580" sldId="277"/>
            <ac:spMk id="2" creationId="{DC1040C0-6890-F46C-A2F4-029FD6F917A7}"/>
          </ac:spMkLst>
        </pc:spChg>
        <pc:spChg chg="mod">
          <ac:chgData name="Swetha Nataraj" userId="ea12f9a322b8b287" providerId="LiveId" clId="{080F8F74-C3BE-40D1-A95E-711D1EA69103}" dt="2024-09-11T18:02:46.563" v="1572" actId="14100"/>
          <ac:spMkLst>
            <pc:docMk/>
            <pc:sldMk cId="2145179580" sldId="277"/>
            <ac:spMk id="3" creationId="{9572D06F-1350-6749-FCB3-E4DC5BD46A1F}"/>
          </ac:spMkLst>
        </pc:spChg>
      </pc:sldChg>
      <pc:sldChg chg="addSp delSp modSp new mod modTransition modClrScheme modAnim chgLayout">
        <pc:chgData name="Swetha Nataraj" userId="ea12f9a322b8b287" providerId="LiveId" clId="{080F8F74-C3BE-40D1-A95E-711D1EA69103}" dt="2024-09-11T18:36:22.121" v="1801"/>
        <pc:sldMkLst>
          <pc:docMk/>
          <pc:sldMk cId="666306678" sldId="278"/>
        </pc:sldMkLst>
        <pc:spChg chg="del">
          <ac:chgData name="Swetha Nataraj" userId="ea12f9a322b8b287" providerId="LiveId" clId="{080F8F74-C3BE-40D1-A95E-711D1EA69103}" dt="2024-09-11T17:54:19.550" v="1495" actId="700"/>
          <ac:spMkLst>
            <pc:docMk/>
            <pc:sldMk cId="666306678" sldId="278"/>
            <ac:spMk id="2" creationId="{6D1BF37B-4B61-1DB2-AD4C-43131B3B0325}"/>
          </ac:spMkLst>
        </pc:spChg>
        <pc:spChg chg="del">
          <ac:chgData name="Swetha Nataraj" userId="ea12f9a322b8b287" providerId="LiveId" clId="{080F8F74-C3BE-40D1-A95E-711D1EA69103}" dt="2024-09-11T17:54:19.550" v="1495" actId="700"/>
          <ac:spMkLst>
            <pc:docMk/>
            <pc:sldMk cId="666306678" sldId="278"/>
            <ac:spMk id="3" creationId="{835494BF-D0F1-E8DD-FEAF-314C8E0F646D}"/>
          </ac:spMkLst>
        </pc:spChg>
        <pc:spChg chg="add del mod">
          <ac:chgData name="Swetha Nataraj" userId="ea12f9a322b8b287" providerId="LiveId" clId="{080F8F74-C3BE-40D1-A95E-711D1EA69103}" dt="2024-09-11T17:56:44.904" v="1511" actId="478"/>
          <ac:spMkLst>
            <pc:docMk/>
            <pc:sldMk cId="666306678" sldId="278"/>
            <ac:spMk id="5" creationId="{F95AAAC4-021A-FCDA-15BC-F2846C17C8AB}"/>
          </ac:spMkLst>
        </pc:spChg>
        <pc:spChg chg="add del mod">
          <ac:chgData name="Swetha Nataraj" userId="ea12f9a322b8b287" providerId="LiveId" clId="{080F8F74-C3BE-40D1-A95E-711D1EA69103}" dt="2024-09-11T17:59:12.461" v="1546" actId="478"/>
          <ac:spMkLst>
            <pc:docMk/>
            <pc:sldMk cId="666306678" sldId="278"/>
            <ac:spMk id="6" creationId="{45E5A87D-FF73-725F-2353-11D2FB980C23}"/>
          </ac:spMkLst>
        </pc:spChg>
        <pc:spChg chg="add del mod">
          <ac:chgData name="Swetha Nataraj" userId="ea12f9a322b8b287" providerId="LiveId" clId="{080F8F74-C3BE-40D1-A95E-711D1EA69103}" dt="2024-09-11T18:00:28.855" v="1552" actId="478"/>
          <ac:spMkLst>
            <pc:docMk/>
            <pc:sldMk cId="666306678" sldId="278"/>
            <ac:spMk id="8" creationId="{C7581C2F-3AD2-E1DE-F9F3-ED13F2F64C00}"/>
          </ac:spMkLst>
        </pc:spChg>
        <pc:spChg chg="add del mod">
          <ac:chgData name="Swetha Nataraj" userId="ea12f9a322b8b287" providerId="LiveId" clId="{080F8F74-C3BE-40D1-A95E-711D1EA69103}" dt="2024-09-11T18:02:40.550" v="1568" actId="767"/>
          <ac:spMkLst>
            <pc:docMk/>
            <pc:sldMk cId="666306678" sldId="278"/>
            <ac:spMk id="9" creationId="{A882CE35-9A4A-B61D-5924-B1750DF963E9}"/>
          </ac:spMkLst>
        </pc:spChg>
        <pc:spChg chg="add mod">
          <ac:chgData name="Swetha Nataraj" userId="ea12f9a322b8b287" providerId="LiveId" clId="{080F8F74-C3BE-40D1-A95E-711D1EA69103}" dt="2024-09-11T18:07:05.019" v="1583" actId="1076"/>
          <ac:spMkLst>
            <pc:docMk/>
            <pc:sldMk cId="666306678" sldId="278"/>
            <ac:spMk id="11" creationId="{5ECF7892-FF66-CBC8-95C2-514488C73F36}"/>
          </ac:spMkLst>
        </pc:spChg>
      </pc:sldChg>
      <pc:sldChg chg="add del">
        <pc:chgData name="Swetha Nataraj" userId="ea12f9a322b8b287" providerId="LiveId" clId="{080F8F74-C3BE-40D1-A95E-711D1EA69103}" dt="2024-09-11T07:42:49.060" v="516" actId="47"/>
        <pc:sldMkLst>
          <pc:docMk/>
          <pc:sldMk cId="1204115220" sldId="278"/>
        </pc:sldMkLst>
      </pc:sldChg>
      <pc:sldChg chg="addSp modSp new mod modTransition">
        <pc:chgData name="Swetha Nataraj" userId="ea12f9a322b8b287" providerId="LiveId" clId="{080F8F74-C3BE-40D1-A95E-711D1EA69103}" dt="2024-09-11T18:54:42.923" v="1802" actId="1076"/>
        <pc:sldMkLst>
          <pc:docMk/>
          <pc:sldMk cId="2543741640" sldId="279"/>
        </pc:sldMkLst>
        <pc:spChg chg="add mod">
          <ac:chgData name="Swetha Nataraj" userId="ea12f9a322b8b287" providerId="LiveId" clId="{080F8F74-C3BE-40D1-A95E-711D1EA69103}" dt="2024-09-11T18:54:42.923" v="1802" actId="1076"/>
          <ac:spMkLst>
            <pc:docMk/>
            <pc:sldMk cId="2543741640" sldId="279"/>
            <ac:spMk id="3" creationId="{D6611C87-2E02-100D-7459-BB4C1B552EA0}"/>
          </ac:spMkLst>
        </pc:spChg>
      </pc:sldChg>
      <pc:sldMasterChg chg="modTransition modSldLayout">
        <pc:chgData name="Swetha Nataraj" userId="ea12f9a322b8b287" providerId="LiveId" clId="{080F8F74-C3BE-40D1-A95E-711D1EA69103}" dt="2024-09-11T18:31:09.374" v="1763"/>
        <pc:sldMasterMkLst>
          <pc:docMk/>
          <pc:sldMasterMk cId="89570202" sldId="2147483678"/>
        </pc:sldMasterMkLst>
        <pc:sldLayoutChg chg="modTransition">
          <pc:chgData name="Swetha Nataraj" userId="ea12f9a322b8b287" providerId="LiveId" clId="{080F8F74-C3BE-40D1-A95E-711D1EA69103}" dt="2024-09-11T18:31:09.374" v="1763"/>
          <pc:sldLayoutMkLst>
            <pc:docMk/>
            <pc:sldMasterMk cId="89570202" sldId="2147483678"/>
            <pc:sldLayoutMk cId="1146719171" sldId="2147483679"/>
          </pc:sldLayoutMkLst>
        </pc:sldLayoutChg>
        <pc:sldLayoutChg chg="modTransition">
          <pc:chgData name="Swetha Nataraj" userId="ea12f9a322b8b287" providerId="LiveId" clId="{080F8F74-C3BE-40D1-A95E-711D1EA69103}" dt="2024-09-11T18:31:09.374" v="1763"/>
          <pc:sldLayoutMkLst>
            <pc:docMk/>
            <pc:sldMasterMk cId="89570202" sldId="2147483678"/>
            <pc:sldLayoutMk cId="3838722670" sldId="2147483680"/>
          </pc:sldLayoutMkLst>
        </pc:sldLayoutChg>
        <pc:sldLayoutChg chg="modTransition">
          <pc:chgData name="Swetha Nataraj" userId="ea12f9a322b8b287" providerId="LiveId" clId="{080F8F74-C3BE-40D1-A95E-711D1EA69103}" dt="2024-09-11T18:31:09.374" v="1763"/>
          <pc:sldLayoutMkLst>
            <pc:docMk/>
            <pc:sldMasterMk cId="89570202" sldId="2147483678"/>
            <pc:sldLayoutMk cId="345653373" sldId="2147483681"/>
          </pc:sldLayoutMkLst>
        </pc:sldLayoutChg>
        <pc:sldLayoutChg chg="modTransition">
          <pc:chgData name="Swetha Nataraj" userId="ea12f9a322b8b287" providerId="LiveId" clId="{080F8F74-C3BE-40D1-A95E-711D1EA69103}" dt="2024-09-11T18:31:09.374" v="1763"/>
          <pc:sldLayoutMkLst>
            <pc:docMk/>
            <pc:sldMasterMk cId="89570202" sldId="2147483678"/>
            <pc:sldLayoutMk cId="2512921914" sldId="2147483682"/>
          </pc:sldLayoutMkLst>
        </pc:sldLayoutChg>
        <pc:sldLayoutChg chg="modTransition">
          <pc:chgData name="Swetha Nataraj" userId="ea12f9a322b8b287" providerId="LiveId" clId="{080F8F74-C3BE-40D1-A95E-711D1EA69103}" dt="2024-09-11T18:31:09.374" v="1763"/>
          <pc:sldLayoutMkLst>
            <pc:docMk/>
            <pc:sldMasterMk cId="89570202" sldId="2147483678"/>
            <pc:sldLayoutMk cId="1939352880" sldId="2147483683"/>
          </pc:sldLayoutMkLst>
        </pc:sldLayoutChg>
        <pc:sldLayoutChg chg="modTransition">
          <pc:chgData name="Swetha Nataraj" userId="ea12f9a322b8b287" providerId="LiveId" clId="{080F8F74-C3BE-40D1-A95E-711D1EA69103}" dt="2024-09-11T18:31:09.374" v="1763"/>
          <pc:sldLayoutMkLst>
            <pc:docMk/>
            <pc:sldMasterMk cId="89570202" sldId="2147483678"/>
            <pc:sldLayoutMk cId="2224798233" sldId="2147483684"/>
          </pc:sldLayoutMkLst>
        </pc:sldLayoutChg>
        <pc:sldLayoutChg chg="modTransition">
          <pc:chgData name="Swetha Nataraj" userId="ea12f9a322b8b287" providerId="LiveId" clId="{080F8F74-C3BE-40D1-A95E-711D1EA69103}" dt="2024-09-11T18:31:09.374" v="1763"/>
          <pc:sldLayoutMkLst>
            <pc:docMk/>
            <pc:sldMasterMk cId="89570202" sldId="2147483678"/>
            <pc:sldLayoutMk cId="2163795359" sldId="2147483685"/>
          </pc:sldLayoutMkLst>
        </pc:sldLayoutChg>
        <pc:sldLayoutChg chg="modTransition">
          <pc:chgData name="Swetha Nataraj" userId="ea12f9a322b8b287" providerId="LiveId" clId="{080F8F74-C3BE-40D1-A95E-711D1EA69103}" dt="2024-09-11T18:31:09.374" v="1763"/>
          <pc:sldLayoutMkLst>
            <pc:docMk/>
            <pc:sldMasterMk cId="89570202" sldId="2147483678"/>
            <pc:sldLayoutMk cId="3090356340" sldId="2147483686"/>
          </pc:sldLayoutMkLst>
        </pc:sldLayoutChg>
        <pc:sldLayoutChg chg="modTransition">
          <pc:chgData name="Swetha Nataraj" userId="ea12f9a322b8b287" providerId="LiveId" clId="{080F8F74-C3BE-40D1-A95E-711D1EA69103}" dt="2024-09-11T18:31:09.374" v="1763"/>
          <pc:sldLayoutMkLst>
            <pc:docMk/>
            <pc:sldMasterMk cId="89570202" sldId="2147483678"/>
            <pc:sldLayoutMk cId="3630774367" sldId="2147483687"/>
          </pc:sldLayoutMkLst>
        </pc:sldLayoutChg>
        <pc:sldLayoutChg chg="modTransition">
          <pc:chgData name="Swetha Nataraj" userId="ea12f9a322b8b287" providerId="LiveId" clId="{080F8F74-C3BE-40D1-A95E-711D1EA69103}" dt="2024-09-11T18:31:09.374" v="1763"/>
          <pc:sldLayoutMkLst>
            <pc:docMk/>
            <pc:sldMasterMk cId="89570202" sldId="2147483678"/>
            <pc:sldLayoutMk cId="2147647061" sldId="2147483688"/>
          </pc:sldLayoutMkLst>
        </pc:sldLayoutChg>
        <pc:sldLayoutChg chg="modTransition">
          <pc:chgData name="Swetha Nataraj" userId="ea12f9a322b8b287" providerId="LiveId" clId="{080F8F74-C3BE-40D1-A95E-711D1EA69103}" dt="2024-09-11T18:31:09.374" v="1763"/>
          <pc:sldLayoutMkLst>
            <pc:docMk/>
            <pc:sldMasterMk cId="89570202" sldId="2147483678"/>
            <pc:sldLayoutMk cId="107485521" sldId="2147483689"/>
          </pc:sldLayoutMkLst>
        </pc:sldLayoutChg>
        <pc:sldLayoutChg chg="modTransition">
          <pc:chgData name="Swetha Nataraj" userId="ea12f9a322b8b287" providerId="LiveId" clId="{080F8F74-C3BE-40D1-A95E-711D1EA69103}" dt="2024-09-11T18:31:09.374" v="1763"/>
          <pc:sldLayoutMkLst>
            <pc:docMk/>
            <pc:sldMasterMk cId="89570202" sldId="2147483678"/>
            <pc:sldLayoutMk cId="3390570847" sldId="2147483690"/>
          </pc:sldLayoutMkLst>
        </pc:sldLayoutChg>
        <pc:sldLayoutChg chg="modTransition">
          <pc:chgData name="Swetha Nataraj" userId="ea12f9a322b8b287" providerId="LiveId" clId="{080F8F74-C3BE-40D1-A95E-711D1EA69103}" dt="2024-09-11T18:31:09.374" v="1763"/>
          <pc:sldLayoutMkLst>
            <pc:docMk/>
            <pc:sldMasterMk cId="89570202" sldId="2147483678"/>
            <pc:sldLayoutMk cId="2921988905" sldId="2147483691"/>
          </pc:sldLayoutMkLst>
        </pc:sldLayoutChg>
        <pc:sldLayoutChg chg="modTransition">
          <pc:chgData name="Swetha Nataraj" userId="ea12f9a322b8b287" providerId="LiveId" clId="{080F8F74-C3BE-40D1-A95E-711D1EA69103}" dt="2024-09-11T18:31:09.374" v="1763"/>
          <pc:sldLayoutMkLst>
            <pc:docMk/>
            <pc:sldMasterMk cId="89570202" sldId="2147483678"/>
            <pc:sldLayoutMk cId="3812113191" sldId="2147483692"/>
          </pc:sldLayoutMkLst>
        </pc:sldLayoutChg>
        <pc:sldLayoutChg chg="modTransition">
          <pc:chgData name="Swetha Nataraj" userId="ea12f9a322b8b287" providerId="LiveId" clId="{080F8F74-C3BE-40D1-A95E-711D1EA69103}" dt="2024-09-11T18:31:09.374" v="1763"/>
          <pc:sldLayoutMkLst>
            <pc:docMk/>
            <pc:sldMasterMk cId="89570202" sldId="2147483678"/>
            <pc:sldLayoutMk cId="80238119" sldId="2147483693"/>
          </pc:sldLayoutMkLst>
        </pc:sldLayoutChg>
        <pc:sldLayoutChg chg="modTransition">
          <pc:chgData name="Swetha Nataraj" userId="ea12f9a322b8b287" providerId="LiveId" clId="{080F8F74-C3BE-40D1-A95E-711D1EA69103}" dt="2024-09-11T18:31:09.374" v="1763"/>
          <pc:sldLayoutMkLst>
            <pc:docMk/>
            <pc:sldMasterMk cId="89570202" sldId="2147483678"/>
            <pc:sldLayoutMk cId="1731078383" sldId="2147483694"/>
          </pc:sldLayoutMkLst>
        </pc:sldLayoutChg>
        <pc:sldLayoutChg chg="modTransition">
          <pc:chgData name="Swetha Nataraj" userId="ea12f9a322b8b287" providerId="LiveId" clId="{080F8F74-C3BE-40D1-A95E-711D1EA69103}" dt="2024-09-11T18:31:09.374" v="1763"/>
          <pc:sldLayoutMkLst>
            <pc:docMk/>
            <pc:sldMasterMk cId="89570202" sldId="2147483678"/>
            <pc:sldLayoutMk cId="329816371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854-E4C1-41C5-BA28-FB1616A41381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65C4-7747-491D-B685-FA3269129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719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854-E4C1-41C5-BA28-FB1616A41381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65C4-7747-491D-B685-FA3269129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47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854-E4C1-41C5-BA28-FB1616A41381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65C4-7747-491D-B685-FA3269129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8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854-E4C1-41C5-BA28-FB1616A41381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65C4-7747-491D-B685-FA326912987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057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854-E4C1-41C5-BA28-FB1616A41381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65C4-7747-491D-B685-FA3269129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88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854-E4C1-41C5-BA28-FB1616A41381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65C4-7747-491D-B685-FA3269129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11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854-E4C1-41C5-BA28-FB1616A41381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65C4-7747-491D-B685-FA3269129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3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854-E4C1-41C5-BA28-FB1616A41381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65C4-7747-491D-B685-FA3269129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07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854-E4C1-41C5-BA28-FB1616A41381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65C4-7747-491D-B685-FA3269129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6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854-E4C1-41C5-BA28-FB1616A41381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65C4-7747-491D-B685-FA3269129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722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854-E4C1-41C5-BA28-FB1616A41381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65C4-7747-491D-B685-FA3269129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5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854-E4C1-41C5-BA28-FB1616A41381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65C4-7747-491D-B685-FA3269129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921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854-E4C1-41C5-BA28-FB1616A41381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65C4-7747-491D-B685-FA3269129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352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854-E4C1-41C5-BA28-FB1616A41381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65C4-7747-491D-B685-FA3269129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9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854-E4C1-41C5-BA28-FB1616A41381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65C4-7747-491D-B685-FA3269129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795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854-E4C1-41C5-BA28-FB1616A41381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65C4-7747-491D-B685-FA3269129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356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854-E4C1-41C5-BA28-FB1616A41381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65C4-7747-491D-B685-FA3269129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77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BF854-E4C1-41C5-BA28-FB1616A41381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65C4-7747-491D-B685-FA3269129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70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914F-908A-8551-778E-A7FB7D7C4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505675"/>
            <a:ext cx="9001462" cy="1408186"/>
          </a:xfrm>
        </p:spPr>
        <p:txBody>
          <a:bodyPr/>
          <a:lstStyle/>
          <a:p>
            <a:r>
              <a:rPr lang="en-US" dirty="0"/>
              <a:t>SOLITAIRE CARD GAME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A9246-7CBB-B59E-8774-894F390C2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6149" y="4856680"/>
            <a:ext cx="9001462" cy="1655762"/>
          </a:xfrm>
        </p:spPr>
        <p:txBody>
          <a:bodyPr/>
          <a:lstStyle/>
          <a:p>
            <a:r>
              <a:rPr lang="en-US" dirty="0"/>
              <a:t>RAGHUL N</a:t>
            </a:r>
          </a:p>
          <a:p>
            <a:r>
              <a:rPr lang="en-US" dirty="0"/>
              <a:t>11/09/24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54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40C0-6890-F46C-A2F4-029FD6F9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D06F-1350-6749-FCB3-E4DC5BD4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26" y="1031358"/>
            <a:ext cx="10983431" cy="572031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en-US" b="1" dirty="0"/>
              <a:t>Game Overview</a:t>
            </a:r>
            <a:endParaRPr lang="en-US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/>
              <a:t>Developed a basic Solitaire game with Python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/>
              <a:t>Implemented core components: Deck, Card, and Solitaire classes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/>
              <a:t>Key functionalities: shuffling, dealing, moving cards, and managing game state</a:t>
            </a:r>
          </a:p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en-US" b="1" dirty="0"/>
              <a:t>Features Implemented</a:t>
            </a:r>
            <a:endParaRPr lang="en-US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/>
              <a:t>Card movement between columns and to the foundation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/>
              <a:t>Drawing new cards from the deck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/>
              <a:t>Displaying the current state of columns and foundations</a:t>
            </a:r>
          </a:p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en-US" b="1" dirty="0"/>
              <a:t>Next Steps</a:t>
            </a:r>
            <a:endParaRPr lang="en-US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/>
              <a:t>Enhance user interaction with validation and error handling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/>
              <a:t>Implement win/loss conditions for game completion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/>
              <a:t>Add graphical interface for a more engaging experience</a:t>
            </a:r>
          </a:p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en-US" b="1" dirty="0"/>
              <a:t>Reflection</a:t>
            </a:r>
            <a:endParaRPr lang="en-US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/>
              <a:t>Provided insights into object-oriented programming in Python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/>
              <a:t>Demonstrated practical application of data structures and algorithms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17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ECF7892-FF66-CBC8-95C2-514488C73F36}"/>
              </a:ext>
            </a:extLst>
          </p:cNvPr>
          <p:cNvSpPr txBox="1"/>
          <p:nvPr/>
        </p:nvSpPr>
        <p:spPr>
          <a:xfrm>
            <a:off x="2706873" y="2921168"/>
            <a:ext cx="60977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			</a:t>
            </a:r>
            <a:r>
              <a:rPr lang="en-IN" sz="6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6630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11C87-2E02-100D-7459-BB4C1B552EA0}"/>
              </a:ext>
            </a:extLst>
          </p:cNvPr>
          <p:cNvSpPr txBox="1"/>
          <p:nvPr/>
        </p:nvSpPr>
        <p:spPr>
          <a:xfrm>
            <a:off x="2971799" y="2823228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		</a:t>
            </a:r>
            <a:r>
              <a:rPr lang="en-IN" sz="4000" b="1" dirty="0">
                <a:latin typeface="Rockwell Extra Bold" panose="02060903040505020403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4374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2C93-A137-13CD-D4DB-CF99C9FC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59" y="191386"/>
            <a:ext cx="10353761" cy="1326321"/>
          </a:xfrm>
        </p:spPr>
        <p:txBody>
          <a:bodyPr/>
          <a:lstStyle/>
          <a:p>
            <a:r>
              <a:rPr lang="en-US" dirty="0"/>
              <a:t>AIM OF THE PROJECT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593C91-C378-ADF4-C53E-D8F37E29A5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55785" y="1607315"/>
            <a:ext cx="8719303" cy="3643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To Implement a functional Solitaire game using Python's OOP 	concepts.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To Enable card movement and game state management.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To Ensure user-friendly interaction with input validation.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To handling</a:t>
            </a:r>
            <a:r>
              <a:rPr kumimoji="0" lang="en-US" alt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error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smooth gameplay. </a:t>
            </a:r>
          </a:p>
        </p:txBody>
      </p:sp>
    </p:spTree>
    <p:extLst>
      <p:ext uri="{BB962C8B-B14F-4D97-AF65-F5344CB8AC3E}">
        <p14:creationId xmlns:p14="http://schemas.microsoft.com/office/powerpoint/2010/main" val="3806167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6CF0-1B31-C918-6E53-7CB659E4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5932"/>
            <a:ext cx="10353761" cy="1326321"/>
          </a:xfrm>
        </p:spPr>
        <p:txBody>
          <a:bodyPr/>
          <a:lstStyle/>
          <a:p>
            <a:r>
              <a:rPr lang="en-US" dirty="0"/>
              <a:t>PROBLEM SATEMENT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FDEA38-7E6B-0FF1-4E88-75E5F6FC21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17628" y="1382253"/>
            <a:ext cx="6794206" cy="409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Develop a Solitaire Game</a:t>
            </a: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Implement Card and Deck Management</a:t>
            </a: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Facilitate User Interaction</a:t>
            </a: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Ensure Input Validation and Error Handling</a:t>
            </a: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Support Dynamic Game Updates</a:t>
            </a: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464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35B8-F252-FDED-97B1-7E252C96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8345"/>
            <a:ext cx="10353761" cy="1236023"/>
          </a:xfrm>
        </p:spPr>
        <p:txBody>
          <a:bodyPr/>
          <a:lstStyle/>
          <a:p>
            <a:r>
              <a:rPr lang="en-US" dirty="0"/>
              <a:t>PROJECT DESCRIPTION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811C55-A528-A155-D49B-CFF487A107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18040" y="1629106"/>
            <a:ext cx="6189342" cy="418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Object-Oriented Design</a:t>
            </a:r>
            <a:endParaRPr kumimoji="0" lang="en-US" alt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Card and Deck Management</a:t>
            </a: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User Interaction</a:t>
            </a: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Input Validation and Error Handling</a:t>
            </a: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Real-time Game Updates.</a:t>
            </a: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896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D1F5-23C0-FC0D-AA17-66F28D11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38" y="159640"/>
            <a:ext cx="10353761" cy="1027814"/>
          </a:xfrm>
        </p:spPr>
        <p:txBody>
          <a:bodyPr/>
          <a:lstStyle/>
          <a:p>
            <a:r>
              <a:rPr lang="en-US" dirty="0"/>
              <a:t>FUNCTIONALITIES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019D-97BA-1444-8E6E-B8CC8AAE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38" y="1201329"/>
            <a:ext cx="4700196" cy="5497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1.Card Class </a:t>
            </a:r>
            <a:r>
              <a:rPr lang="en-US" sz="1400" b="1" dirty="0"/>
              <a:t>                                       </a:t>
            </a:r>
            <a:r>
              <a:rPr lang="en-US" sz="1400" dirty="0"/>
              <a:t>		</a:t>
            </a:r>
          </a:p>
          <a:p>
            <a:pPr marL="0" indent="0">
              <a:buNone/>
            </a:pPr>
            <a:r>
              <a:rPr lang="en-US" sz="1400" b="1" dirty="0"/>
              <a:t>def __init__(self, suit, value):</a:t>
            </a:r>
            <a:r>
              <a:rPr lang="en-US" sz="1400" dirty="0"/>
              <a:t>		</a:t>
            </a:r>
          </a:p>
          <a:p>
            <a:r>
              <a:rPr lang="en-US" sz="1400" dirty="0"/>
              <a:t>Method initializes each card with </a:t>
            </a:r>
          </a:p>
          <a:p>
            <a:pPr marL="0" indent="0">
              <a:buNone/>
            </a:pPr>
            <a:r>
              <a:rPr lang="en-US" sz="1400" dirty="0"/>
              <a:t>     two attributes(suit, value).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400" b="1" dirty="0"/>
              <a:t>def __repr__(self):</a:t>
            </a:r>
            <a:r>
              <a:rPr kumimoji="0" lang="en-US" altLang="en-US" sz="1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r>
              <a:rPr lang="en-US" sz="1400" dirty="0"/>
              <a:t>Method returns a string representation </a:t>
            </a:r>
          </a:p>
          <a:p>
            <a:pPr marL="0" indent="0">
              <a:buNone/>
            </a:pPr>
            <a:r>
              <a:rPr lang="en-US" sz="1400" dirty="0"/>
              <a:t>     of the card, e.g., "Ace of Spades",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u="sng" dirty="0"/>
              <a:t>2.Deck Class</a:t>
            </a:r>
          </a:p>
          <a:p>
            <a:pPr marL="0" indent="0">
              <a:buNone/>
            </a:pPr>
            <a:r>
              <a:rPr lang="en-IN" sz="1400" dirty="0"/>
              <a:t>def __init__(self):</a:t>
            </a:r>
          </a:p>
          <a:p>
            <a:r>
              <a:rPr lang="en-US" sz="1400" dirty="0"/>
              <a:t>Method initializes the deck, creating a list </a:t>
            </a:r>
          </a:p>
          <a:p>
            <a:pPr marL="0" indent="0">
              <a:buNone/>
            </a:pPr>
            <a:r>
              <a:rPr lang="en-US" sz="1400" dirty="0"/>
              <a:t>     for cards,  and defines possible suits and values.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FD524-2AB8-617F-9ED7-C647BE849032}"/>
              </a:ext>
            </a:extLst>
          </p:cNvPr>
          <p:cNvSpPr txBox="1"/>
          <p:nvPr/>
        </p:nvSpPr>
        <p:spPr>
          <a:xfrm>
            <a:off x="6726867" y="1201329"/>
            <a:ext cx="470019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b="1" dirty="0"/>
          </a:p>
          <a:p>
            <a:endParaRPr lang="en-IN" sz="1400" b="1" dirty="0"/>
          </a:p>
          <a:p>
            <a:r>
              <a:rPr lang="en-IN" sz="1400" b="1" dirty="0"/>
              <a:t>def shuffle(self):</a:t>
            </a:r>
            <a:endParaRPr lang="en-US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shuffle() method shuffles the cards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list randomly using Python’s built-in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random.shuffle().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IN" sz="1400" b="1" dirty="0"/>
              <a:t>def deal_card(self):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deal_card() method removes and returns the last card from the cards list (the "top" card).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IN" sz="1600" u="sng" dirty="0"/>
              <a:t>3. </a:t>
            </a:r>
            <a:r>
              <a:rPr lang="en-IN" sz="1600" b="1" u="sng" dirty="0"/>
              <a:t>Solitaire Class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def display_columns(self):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display_columns() method prints out each column of cards in the game, listing cards in each column.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77412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FE10-0CF4-E52F-5FCB-50E35C87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0"/>
            <a:ext cx="10353761" cy="1326321"/>
          </a:xfrm>
        </p:spPr>
        <p:txBody>
          <a:bodyPr/>
          <a:lstStyle/>
          <a:p>
            <a:r>
              <a:rPr lang="en-US" dirty="0"/>
              <a:t>FUNCTIONALITIES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3963-4D26-2318-D2B0-A34597F56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92" y="1468741"/>
            <a:ext cx="5455107" cy="5219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dirty="0"/>
              <a:t>def display_foundation(self):</a:t>
            </a:r>
          </a:p>
          <a:p>
            <a:r>
              <a:rPr lang="en-US" sz="1400" dirty="0"/>
              <a:t>The display_foundation() method prints out </a:t>
            </a:r>
          </a:p>
          <a:p>
            <a:pPr marL="0" indent="0">
              <a:buNone/>
            </a:pPr>
            <a:r>
              <a:rPr lang="en-US" sz="1400" dirty="0"/>
              <a:t>     each of the 4 foundation piles.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def move_card(self, column1, column2):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move_card() method moves a card from one column to another. The card is popped (removed) from column1 and appended to column2.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def move_to_foundation(self, column, foundation):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move_to_foundation() method moves a card from a specific column to a foundation pile.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30730-CDF7-BEEF-1693-37B4B9D16BB3}"/>
              </a:ext>
            </a:extLst>
          </p:cNvPr>
          <p:cNvSpPr txBox="1"/>
          <p:nvPr/>
        </p:nvSpPr>
        <p:spPr>
          <a:xfrm>
            <a:off x="6922400" y="1491455"/>
            <a:ext cx="5358204" cy="3177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5.Game Setup</a:t>
            </a:r>
          </a:p>
          <a:p>
            <a:pPr>
              <a:lnSpc>
                <a:spcPct val="150000"/>
              </a:lnSpc>
            </a:pPr>
            <a:endParaRPr lang="en-US" sz="1400" b="1" u="sng" dirty="0"/>
          </a:p>
          <a:p>
            <a:pPr>
              <a:lnSpc>
                <a:spcPct val="150000"/>
              </a:lnSpc>
            </a:pPr>
            <a:r>
              <a:rPr lang="en-IN" sz="1400" dirty="0"/>
              <a:t>game = Solitaire()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 new instance of the Solitaire game is created.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game.display_columns()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game.display_foundation()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Initially displays the columns and foundation to show the current game state.</a:t>
            </a:r>
          </a:p>
          <a:p>
            <a:pPr>
              <a:lnSpc>
                <a:spcPct val="150000"/>
              </a:lnSpc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28511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3CEB-7606-DDB5-22C9-4E4C6C73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182964"/>
            <a:ext cx="10353761" cy="1326321"/>
          </a:xfrm>
        </p:spPr>
        <p:txBody>
          <a:bodyPr/>
          <a:lstStyle/>
          <a:p>
            <a:r>
              <a:rPr lang="en-US" dirty="0"/>
              <a:t>ERROR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3E271-39E5-25A7-5798-9A21DE7E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72" y="2423065"/>
            <a:ext cx="2690642" cy="36951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Try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Except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ValueError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3BBAE-A37D-8169-DFF9-434486BD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28" y="2423065"/>
            <a:ext cx="7437271" cy="269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10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423E-2BA1-74B1-612A-86B8A20D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18" y="15957"/>
            <a:ext cx="10353761" cy="1326321"/>
          </a:xfrm>
        </p:spPr>
        <p:txBody>
          <a:bodyPr/>
          <a:lstStyle/>
          <a:p>
            <a:r>
              <a:rPr lang="en-US" dirty="0"/>
              <a:t>CODE IMPLEMENTATION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471CCA-3AE7-11B8-B55E-9CF66FD78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54" y="1931175"/>
            <a:ext cx="2922005" cy="3115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61BEA5-5087-7BD4-657F-FE1160502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80" y="1898652"/>
            <a:ext cx="3936078" cy="3688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940855-52B5-31E6-3FA9-ECCDEBC96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979" y="1875169"/>
            <a:ext cx="4556008" cy="317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0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7932-B1FD-CDDE-4922-31AB9BF2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8866"/>
            <a:ext cx="10353761" cy="1326321"/>
          </a:xfrm>
        </p:spPr>
        <p:txBody>
          <a:bodyPr/>
          <a:lstStyle/>
          <a:p>
            <a:r>
              <a:rPr lang="en-US" dirty="0"/>
              <a:t>RESULT AND OUTCOME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CC4B5-D292-249B-B725-506822A4E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16" y="1794154"/>
            <a:ext cx="7559749" cy="28986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233187-C846-5D9A-A215-4D3EB00A0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6" y="4902941"/>
            <a:ext cx="3434317" cy="1257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C503ED-0B3B-51E4-324B-86F5F12F9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404" y="4902940"/>
            <a:ext cx="3636481" cy="1257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905374-506D-9F85-9497-7019DA732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302" y="2690968"/>
            <a:ext cx="2896004" cy="1105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00056A-590F-5D30-B91F-50F2F6CCA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056" y="4798149"/>
            <a:ext cx="272453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05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472</TotalTime>
  <Words>540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Rockwell</vt:lpstr>
      <vt:lpstr>Rockwell Extra Bold</vt:lpstr>
      <vt:lpstr>Wingdings</vt:lpstr>
      <vt:lpstr>Damask</vt:lpstr>
      <vt:lpstr>SOLITAIRE CARD GAME</vt:lpstr>
      <vt:lpstr>AIM OF THE PROJECT</vt:lpstr>
      <vt:lpstr>PROBLEM SATEMENT</vt:lpstr>
      <vt:lpstr>PROJECT DESCRIPTION</vt:lpstr>
      <vt:lpstr>FUNCTIONALITIES</vt:lpstr>
      <vt:lpstr>FUNCTIONALITIES</vt:lpstr>
      <vt:lpstr>ERROR HANDLING</vt:lpstr>
      <vt:lpstr>CODE IMPLEMENTATION</vt:lpstr>
      <vt:lpstr>RESULT AND OUTCOME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Swetha Nataraj</dc:creator>
  <cp:lastModifiedBy>Swetha Nataraj</cp:lastModifiedBy>
  <cp:revision>1</cp:revision>
  <dcterms:created xsi:type="dcterms:W3CDTF">2024-09-11T04:57:28Z</dcterms:created>
  <dcterms:modified xsi:type="dcterms:W3CDTF">2024-09-11T19:03:20Z</dcterms:modified>
</cp:coreProperties>
</file>