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p:scale>
          <a:sx n="86" d="100"/>
          <a:sy n="86" d="100"/>
        </p:scale>
        <p:origin x="-102" y="-5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5/21/2021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5/21/2021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5/21/2021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5/21/2021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5/21/2021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5/21/2021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5/21/2021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5/21/2021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5/21/2021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5/21/2021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5/21/2021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5/21/2021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5/21/2021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r>
              <a:rPr lang="en-US" dirty="0" smtClean="0"/>
              <a:t>,</a:t>
            </a:r>
          </a:p>
          <a:p>
            <a:r>
              <a:rPr lang="en-US" dirty="0" smtClean="0"/>
              <a:t>RAGHUL V</a:t>
            </a:r>
            <a:endParaRPr lang="en-US" dirty="0" smtClean="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761</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Raghul</cp:lastModifiedBy>
  <cp:revision>5</cp:revision>
  <dcterms:created xsi:type="dcterms:W3CDTF">2020-01-05T08:05:09Z</dcterms:created>
  <dcterms:modified xsi:type="dcterms:W3CDTF">2021-05-21T06:56:35Z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