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8" r:id="rId9"/>
    <p:sldId id="267" r:id="rId10"/>
    <p:sldId id="270" r:id="rId11"/>
    <p:sldId id="269" r:id="rId12"/>
    <p:sldId id="261" r:id="rId13"/>
    <p:sldId id="262" r:id="rId14"/>
    <p:sldId id="266" r:id="rId15"/>
    <p:sldId id="263" r:id="rId16"/>
  </p:sldIdLst>
  <p:sldSz cx="14630400" cy="8229600"/>
  <p:notesSz cx="8229600" cy="14630400"/>
  <p:embeddedFontLst>
    <p:embeddedFont>
      <p:font typeface="DM Sans" pitchFamily="2" charset="0"/>
      <p:regular r:id="rId18"/>
    </p:embeddedFont>
    <p:embeddedFont>
      <p:font typeface="PT Serif" panose="020A0603040505020204" pitchFamily="18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26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3F8D8-4B57-6B85-C745-3B2511EB9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760D8-79DF-815F-141B-99F849580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2091D-9077-7502-3337-8D532CFB4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6342C-4088-B0B5-96B4-79E713190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57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79F99-1ACE-7E87-F581-300DFF78B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60D68-7D36-22A2-0B0B-BCFADEC64D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34D976-74CB-53CD-676B-18CB6652F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925F0-646F-DC09-30A7-4FF15B4DA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28ECD-0BB1-88DE-7B65-4A1F58EA1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451210-BE61-B8E5-A651-96C1A92B13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DC7E9B-8611-176D-47F1-A4EB22F4D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90F75-C2A9-B42D-EEEB-57B5D87E2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28236"/>
            <a:ext cx="596741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Stock Price Prediction </a:t>
            </a:r>
            <a:endParaRPr lang="en-US" sz="46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1A892-9EE0-2AE2-5DB0-C77761E0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3A2FAB-FE73-0023-9A36-439CE2A8553F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52A11F-FD78-32D3-ED05-433EFEEFA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7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97C12-405B-D987-E810-EEE2FA68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5A0521-0027-BFF4-19C4-C94DFDED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22" y="309763"/>
            <a:ext cx="9266556" cy="76352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F617A-0A9D-6150-82FA-DC18E23BFCE6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98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0821"/>
            <a:ext cx="770155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Building &amp; Evaluation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3524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6205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Algorithm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2268022" y="2670215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Random Forest Regressor (Python).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9612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229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Preprocessing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2268022" y="4031099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Standardized numeric features.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57011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88382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MAE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2268022" y="539198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0.29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1789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447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R² Score</a:t>
            </a:r>
            <a:endParaRPr lang="en-US" sz="2300" dirty="0"/>
          </a:p>
        </p:txBody>
      </p:sp>
      <p:sp>
        <p:nvSpPr>
          <p:cNvPr id="14" name="Text 8"/>
          <p:cNvSpPr/>
          <p:nvPr/>
        </p:nvSpPr>
        <p:spPr>
          <a:xfrm>
            <a:off x="2268022" y="675286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0.9998 (Highly accurate).</a:t>
            </a: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E9121-6AC1-3B4D-C6B8-F2B1316662BD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473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Dashboard</a:t>
            </a:r>
            <a:endParaRPr lang="en-US" sz="46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F2DFB-95F9-30F7-3025-115456D24E54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B29AFE-751B-9524-465D-DC5E7F5C5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18" y="2018433"/>
            <a:ext cx="11021963" cy="6211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36E60-1D59-19F2-3873-022207DF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FDDBD37-D4C5-6241-0B94-01DC68C52142}"/>
              </a:ext>
            </a:extLst>
          </p:cNvPr>
          <p:cNvSpPr/>
          <p:nvPr/>
        </p:nvSpPr>
        <p:spPr>
          <a:xfrm>
            <a:off x="793790" y="69473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Result</a:t>
            </a:r>
            <a:endParaRPr lang="en-US" sz="46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50B9A-CC52-78AD-8D5D-580A1E6D5248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4289B0-AE96-5C46-8EA0-8FC95B34D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18" y="2027960"/>
            <a:ext cx="11021963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14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0968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Conclusion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29410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 provides highly accurate stock price predictions. The dashboard enhances real-time monitoring. It offers a user-friendly way to analyze stock trends effectively.</a:t>
            </a:r>
            <a:endParaRPr lang="en-US" sz="17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D5555-2B31-329F-376E-2A6D40D12942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4566" y="188421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Scope of Analysis</a:t>
            </a:r>
            <a:endParaRPr lang="en-US" sz="46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CB662-DE6E-BECA-7F6B-0BCED0C9A9EA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 1"/>
          <p:cNvSpPr/>
          <p:nvPr/>
        </p:nvSpPr>
        <p:spPr>
          <a:xfrm>
            <a:off x="3010552" y="3914894"/>
            <a:ext cx="834725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Predicting stock prices using machine learning. This project analyzes trends, patterns, and correlations. It uses historical market data to forecast stock closing prices.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4588D-C2D5-4753-E56E-D762F4781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BE43C44-CAF8-4BAC-543B-729FAA39EBA9}"/>
              </a:ext>
            </a:extLst>
          </p:cNvPr>
          <p:cNvSpPr/>
          <p:nvPr/>
        </p:nvSpPr>
        <p:spPr>
          <a:xfrm>
            <a:off x="834566" y="188421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Approach of Analysis</a:t>
            </a:r>
            <a:endParaRPr lang="en-US" sz="46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5E924072-90F3-E724-B000-EFB1FB17B649}"/>
              </a:ext>
            </a:extLst>
          </p:cNvPr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ECF0CF7-ADA6-37AE-2850-D1BF57EB4DB3}"/>
              </a:ext>
            </a:extLst>
          </p:cNvPr>
          <p:cNvSpPr/>
          <p:nvPr/>
        </p:nvSpPr>
        <p:spPr>
          <a:xfrm>
            <a:off x="953691" y="3748921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36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36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8D1A137-934C-8AB1-195F-A319442A7531}"/>
              </a:ext>
            </a:extLst>
          </p:cNvPr>
          <p:cNvSpPr/>
          <p:nvPr/>
        </p:nvSpPr>
        <p:spPr>
          <a:xfrm>
            <a:off x="1530906" y="367248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Preprocessing</a:t>
            </a:r>
            <a:endParaRPr lang="en-US" sz="28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16BE03F-6D87-EECD-FFF3-5F5D95A5AC32}"/>
              </a:ext>
            </a:extLst>
          </p:cNvPr>
          <p:cNvSpPr/>
          <p:nvPr/>
        </p:nvSpPr>
        <p:spPr>
          <a:xfrm>
            <a:off x="1530906" y="418064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Cleaning and preparing data for analysis.</a:t>
            </a:r>
            <a:endParaRPr lang="en-US" sz="200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F53871F-36E4-9D69-58B9-016EA6D2503B}"/>
              </a:ext>
            </a:extLst>
          </p:cNvPr>
          <p:cNvSpPr/>
          <p:nvPr/>
        </p:nvSpPr>
        <p:spPr>
          <a:xfrm>
            <a:off x="7428667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A0F8308-2BFB-5D2B-1094-97C085EB1BDB}"/>
              </a:ext>
            </a:extLst>
          </p:cNvPr>
          <p:cNvSpPr/>
          <p:nvPr/>
        </p:nvSpPr>
        <p:spPr>
          <a:xfrm>
            <a:off x="7588568" y="3748921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36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36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55246FD9-B570-3220-60DB-A30747A8622E}"/>
              </a:ext>
            </a:extLst>
          </p:cNvPr>
          <p:cNvSpPr/>
          <p:nvPr/>
        </p:nvSpPr>
        <p:spPr>
          <a:xfrm>
            <a:off x="8165783" y="367248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EDA</a:t>
            </a:r>
            <a:endParaRPr lang="en-US" sz="28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76CC1723-B455-C470-6F5E-9C9DB7FD35C6}"/>
              </a:ext>
            </a:extLst>
          </p:cNvPr>
          <p:cNvSpPr/>
          <p:nvPr/>
        </p:nvSpPr>
        <p:spPr>
          <a:xfrm>
            <a:off x="8165783" y="418064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Exploring data to find key insights.</a:t>
            </a:r>
            <a:endParaRPr lang="en-US" sz="200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A8852D58-95BC-B1EB-467E-32EE6DBACD7C}"/>
              </a:ext>
            </a:extLst>
          </p:cNvPr>
          <p:cNvSpPr/>
          <p:nvPr/>
        </p:nvSpPr>
        <p:spPr>
          <a:xfrm>
            <a:off x="793790" y="50255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67B05B8C-8082-968B-F0EC-03AE93369D59}"/>
              </a:ext>
            </a:extLst>
          </p:cNvPr>
          <p:cNvSpPr/>
          <p:nvPr/>
        </p:nvSpPr>
        <p:spPr>
          <a:xfrm>
            <a:off x="953691" y="5101947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36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36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BB85600-2807-D015-EDE9-E8982073B98B}"/>
              </a:ext>
            </a:extLst>
          </p:cNvPr>
          <p:cNvSpPr/>
          <p:nvPr/>
        </p:nvSpPr>
        <p:spPr>
          <a:xfrm>
            <a:off x="1530906" y="50255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Building</a:t>
            </a:r>
            <a:endParaRPr lang="en-US" sz="28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0B072AB-9500-6674-F38A-B3262171F7A0}"/>
              </a:ext>
            </a:extLst>
          </p:cNvPr>
          <p:cNvSpPr/>
          <p:nvPr/>
        </p:nvSpPr>
        <p:spPr>
          <a:xfrm>
            <a:off x="1530906" y="553366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Creating a predictive model.</a:t>
            </a:r>
            <a:endParaRPr lang="en-US" sz="2000" dirty="0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646157A3-8E97-A75D-77D4-898AE43CB411}"/>
              </a:ext>
            </a:extLst>
          </p:cNvPr>
          <p:cNvSpPr/>
          <p:nvPr/>
        </p:nvSpPr>
        <p:spPr>
          <a:xfrm>
            <a:off x="7428667" y="502550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44B6996-4C34-7C4C-F8D0-A56E8197D597}"/>
              </a:ext>
            </a:extLst>
          </p:cNvPr>
          <p:cNvSpPr/>
          <p:nvPr/>
        </p:nvSpPr>
        <p:spPr>
          <a:xfrm>
            <a:off x="7588568" y="5101947"/>
            <a:ext cx="190381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36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360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D2C0CA19-9BEB-3716-AFE4-085669008624}"/>
              </a:ext>
            </a:extLst>
          </p:cNvPr>
          <p:cNvSpPr/>
          <p:nvPr/>
        </p:nvSpPr>
        <p:spPr>
          <a:xfrm>
            <a:off x="8165783" y="50255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Dashboard</a:t>
            </a:r>
            <a:endParaRPr lang="en-US" sz="280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4F855EC4-F165-5A3B-6B21-E37C080DE85B}"/>
              </a:ext>
            </a:extLst>
          </p:cNvPr>
          <p:cNvSpPr/>
          <p:nvPr/>
        </p:nvSpPr>
        <p:spPr>
          <a:xfrm>
            <a:off x="8165783" y="5533668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Visualizing results in Power BI.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6C2AF3-7FA8-50BD-D58B-240E7FF8D385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496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30" y="142873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Dataset Overview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36542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Attributes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90" y="39643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44065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4848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93790" y="5290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Close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93790" y="57330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Volume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7599521" y="336542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8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Insights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7599521" y="396430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insights into stock price movements. Suitable for predictive modeling.</a:t>
            </a:r>
          </a:p>
          <a:p>
            <a:pPr marL="0" indent="0">
              <a:lnSpc>
                <a:spcPts val="2850"/>
              </a:lnSpc>
              <a:buNone/>
            </a:pPr>
            <a:endParaRPr lang="en-US" sz="2000" dirty="0">
              <a:solidFill>
                <a:srgbClr val="383838"/>
              </a:solidFill>
              <a:latin typeface="DM Sans" pitchFamily="34" charset="0"/>
            </a:endParaRPr>
          </a:p>
          <a:p>
            <a:pPr>
              <a:lnSpc>
                <a:spcPts val="2850"/>
              </a:lnSpc>
            </a:pPr>
            <a:r>
              <a:rPr lang="en-US" sz="2000" dirty="0">
                <a:solidFill>
                  <a:srgbClr val="383838"/>
                </a:solidFill>
                <a:latin typeface="DM Sans" pitchFamily="34" charset="0"/>
              </a:rPr>
              <a:t>No Categorical Variable, Standardized Numerical Columns, Date’s Data typed format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964AB5-8414-72ED-0CFC-CB5A37B6A077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49B83-8C90-E875-8EAF-C5EDEB12C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23782C0-DB21-FB13-1FBE-DA322DDE2737}"/>
              </a:ext>
            </a:extLst>
          </p:cNvPr>
          <p:cNvSpPr/>
          <p:nvPr/>
        </p:nvSpPr>
        <p:spPr>
          <a:xfrm>
            <a:off x="793790" y="205418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Dataset Overview</a:t>
            </a:r>
            <a:endParaRPr lang="en-US" sz="46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C9DD328-5C19-43F1-02BF-574E1F6DEF2C}"/>
              </a:ext>
            </a:extLst>
          </p:cNvPr>
          <p:cNvSpPr/>
          <p:nvPr/>
        </p:nvSpPr>
        <p:spPr>
          <a:xfrm>
            <a:off x="793790" y="336542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Attributes</a:t>
            </a:r>
            <a:endParaRPr lang="en-US" sz="23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A13058C-CB00-0BCB-F1C8-94CAB703C467}"/>
              </a:ext>
            </a:extLst>
          </p:cNvPr>
          <p:cNvSpPr/>
          <p:nvPr/>
        </p:nvSpPr>
        <p:spPr>
          <a:xfrm>
            <a:off x="793790" y="39643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Open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4BBF87AD-B6C4-6E22-62A5-82E1BA319D94}"/>
              </a:ext>
            </a:extLst>
          </p:cNvPr>
          <p:cNvSpPr/>
          <p:nvPr/>
        </p:nvSpPr>
        <p:spPr>
          <a:xfrm>
            <a:off x="793790" y="44065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C6810026-4233-0B14-67F8-156DF2B9DFA6}"/>
              </a:ext>
            </a:extLst>
          </p:cNvPr>
          <p:cNvSpPr/>
          <p:nvPr/>
        </p:nvSpPr>
        <p:spPr>
          <a:xfrm>
            <a:off x="793790" y="4848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BA7C72C-B4AD-4513-E1D8-DA4CCE01CD32}"/>
              </a:ext>
            </a:extLst>
          </p:cNvPr>
          <p:cNvSpPr/>
          <p:nvPr/>
        </p:nvSpPr>
        <p:spPr>
          <a:xfrm>
            <a:off x="793790" y="5290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Close</a:t>
            </a: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10D1AE4-0C95-C8FA-65DD-4717EDDD02A8}"/>
              </a:ext>
            </a:extLst>
          </p:cNvPr>
          <p:cNvSpPr/>
          <p:nvPr/>
        </p:nvSpPr>
        <p:spPr>
          <a:xfrm>
            <a:off x="793790" y="57330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Volume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93095DD4-4890-4FDD-2205-52EBC1083FAE}"/>
              </a:ext>
            </a:extLst>
          </p:cNvPr>
          <p:cNvSpPr/>
          <p:nvPr/>
        </p:nvSpPr>
        <p:spPr>
          <a:xfrm>
            <a:off x="7599521" y="336542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Insights</a:t>
            </a:r>
            <a:endParaRPr lang="en-US" sz="23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A7F4CC2-9793-BB6F-EE7F-06A2E0AB7B29}"/>
              </a:ext>
            </a:extLst>
          </p:cNvPr>
          <p:cNvSpPr/>
          <p:nvPr/>
        </p:nvSpPr>
        <p:spPr>
          <a:xfrm>
            <a:off x="7599521" y="396430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insights into stock price movements. Suitable for predictive modeling.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ABD49A-CBDA-8192-7E5F-66F6A072F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0079"/>
            <a:ext cx="14630400" cy="6049521"/>
          </a:xfrm>
          <a:prstGeom prst="rect">
            <a:avLst/>
          </a:prstGeom>
        </p:spPr>
      </p:pic>
      <p:sp>
        <p:nvSpPr>
          <p:cNvPr id="11" name="Text 0">
            <a:extLst>
              <a:ext uri="{FF2B5EF4-FFF2-40B4-BE49-F238E27FC236}">
                <a16:creationId xmlns:a16="http://schemas.microsoft.com/office/drawing/2014/main" id="{74D0DFF0-412C-FA12-A1D0-BFAC06DE3CB7}"/>
              </a:ext>
            </a:extLst>
          </p:cNvPr>
          <p:cNvSpPr/>
          <p:nvPr/>
        </p:nvSpPr>
        <p:spPr>
          <a:xfrm>
            <a:off x="705558" y="54370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Dataset Overview</a:t>
            </a:r>
            <a:endParaRPr lang="en-US" sz="4650" dirty="0"/>
          </a:p>
        </p:txBody>
      </p:sp>
    </p:spTree>
    <p:extLst>
      <p:ext uri="{BB962C8B-B14F-4D97-AF65-F5344CB8AC3E}">
        <p14:creationId xmlns:p14="http://schemas.microsoft.com/office/powerpoint/2010/main" val="4173818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562"/>
            <a:ext cx="759380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Addressing Real-Time Issues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813215"/>
            <a:ext cx="4196358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40400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Informed Decisions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20604" y="454818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Helps investors make informed trading decisions.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813215"/>
            <a:ext cx="4196358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404002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Risk Reduction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443776" y="4548187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Anticipates stock trends based on past data.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813215"/>
            <a:ext cx="4196358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4040029"/>
            <a:ext cx="30027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Portfolio Optimization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866948" y="454818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Optimizes portfolio strategies.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002AA-20E4-2BB7-69F9-857228077673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813" y="619363"/>
            <a:ext cx="6807756" cy="736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Exploratory Data Analysis</a:t>
            </a:r>
            <a:endParaRPr lang="en-US" sz="4600" dirty="0"/>
          </a:p>
        </p:txBody>
      </p:sp>
      <p:sp>
        <p:nvSpPr>
          <p:cNvPr id="3" name="Shape 1"/>
          <p:cNvSpPr/>
          <p:nvPr/>
        </p:nvSpPr>
        <p:spPr>
          <a:xfrm>
            <a:off x="1107281" y="1692831"/>
            <a:ext cx="30480" cy="5917287"/>
          </a:xfrm>
          <a:prstGeom prst="roundRect">
            <a:avLst>
              <a:gd name="adj" fmla="val 110502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1344632" y="2182654"/>
            <a:ext cx="785813" cy="30480"/>
          </a:xfrm>
          <a:prstGeom prst="roundRect">
            <a:avLst>
              <a:gd name="adj" fmla="val 110502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869930" y="1945362"/>
            <a:ext cx="505182" cy="50518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1028164" y="2021086"/>
            <a:ext cx="188595" cy="353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750" dirty="0"/>
          </a:p>
        </p:txBody>
      </p:sp>
      <p:sp>
        <p:nvSpPr>
          <p:cNvPr id="7" name="Text 5"/>
          <p:cNvSpPr/>
          <p:nvPr/>
        </p:nvSpPr>
        <p:spPr>
          <a:xfrm>
            <a:off x="2357438" y="191726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Missing Values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2357438" y="2420183"/>
            <a:ext cx="11487150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Checked and handled missing data.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44632" y="3718084"/>
            <a:ext cx="785813" cy="30480"/>
          </a:xfrm>
          <a:prstGeom prst="roundRect">
            <a:avLst>
              <a:gd name="adj" fmla="val 110502"/>
            </a:avLst>
          </a:prstGeom>
          <a:solidFill>
            <a:srgbClr val="D8D4D4"/>
          </a:solidFill>
          <a:ln/>
        </p:spPr>
      </p:sp>
      <p:sp>
        <p:nvSpPr>
          <p:cNvPr id="10" name="Shape 8"/>
          <p:cNvSpPr/>
          <p:nvPr/>
        </p:nvSpPr>
        <p:spPr>
          <a:xfrm>
            <a:off x="869930" y="3480792"/>
            <a:ext cx="505182" cy="50518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028164" y="3556516"/>
            <a:ext cx="188595" cy="353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750" dirty="0"/>
          </a:p>
        </p:txBody>
      </p:sp>
      <p:sp>
        <p:nvSpPr>
          <p:cNvPr id="12" name="Text 10"/>
          <p:cNvSpPr/>
          <p:nvPr/>
        </p:nvSpPr>
        <p:spPr>
          <a:xfrm>
            <a:off x="2357438" y="345269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Correlation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2357438" y="3955613"/>
            <a:ext cx="11487150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Analyzed feature relationships with heatmaps.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44632" y="5253514"/>
            <a:ext cx="785813" cy="30480"/>
          </a:xfrm>
          <a:prstGeom prst="roundRect">
            <a:avLst>
              <a:gd name="adj" fmla="val 110502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869930" y="5016222"/>
            <a:ext cx="505182" cy="50518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1028164" y="5091946"/>
            <a:ext cx="188595" cy="353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750" dirty="0"/>
          </a:p>
        </p:txBody>
      </p:sp>
      <p:sp>
        <p:nvSpPr>
          <p:cNvPr id="17" name="Text 15"/>
          <p:cNvSpPr/>
          <p:nvPr/>
        </p:nvSpPr>
        <p:spPr>
          <a:xfrm>
            <a:off x="2357438" y="498812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Distribution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2357438" y="5491043"/>
            <a:ext cx="11487150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Visualized stock price distribution.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1344632" y="6788944"/>
            <a:ext cx="785813" cy="30480"/>
          </a:xfrm>
          <a:prstGeom prst="roundRect">
            <a:avLst>
              <a:gd name="adj" fmla="val 110502"/>
            </a:avLst>
          </a:prstGeom>
          <a:solidFill>
            <a:srgbClr val="D8D4D4"/>
          </a:solidFill>
          <a:ln/>
        </p:spPr>
      </p:sp>
      <p:sp>
        <p:nvSpPr>
          <p:cNvPr id="20" name="Shape 18"/>
          <p:cNvSpPr/>
          <p:nvPr/>
        </p:nvSpPr>
        <p:spPr>
          <a:xfrm>
            <a:off x="869930" y="6551652"/>
            <a:ext cx="505182" cy="50518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1" name="Text 19"/>
          <p:cNvSpPr/>
          <p:nvPr/>
        </p:nvSpPr>
        <p:spPr>
          <a:xfrm>
            <a:off x="1028164" y="6627376"/>
            <a:ext cx="188595" cy="353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4</a:t>
            </a:r>
            <a:endParaRPr lang="en-US" sz="2750" dirty="0"/>
          </a:p>
        </p:txBody>
      </p:sp>
      <p:sp>
        <p:nvSpPr>
          <p:cNvPr id="22" name="Text 20"/>
          <p:cNvSpPr/>
          <p:nvPr/>
        </p:nvSpPr>
        <p:spPr>
          <a:xfrm>
            <a:off x="2357438" y="652355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Trend Analysis</a:t>
            </a:r>
            <a:endParaRPr lang="en-US" sz="2300" dirty="0"/>
          </a:p>
        </p:txBody>
      </p:sp>
      <p:sp>
        <p:nvSpPr>
          <p:cNvPr id="23" name="Text 21"/>
          <p:cNvSpPr/>
          <p:nvPr/>
        </p:nvSpPr>
        <p:spPr>
          <a:xfrm>
            <a:off x="2357438" y="7026473"/>
            <a:ext cx="11487150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Used time series plots for insights.</a:t>
            </a:r>
            <a:endParaRPr lang="en-US" sz="17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E90CFD-B274-7484-A2DC-85FFB7347796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97931-3B5B-6DF2-5F3E-FB82EFC8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CD0654-F0C2-E509-E482-85FBA93AC0D8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6960C-0F7A-BCEC-EA5E-DD8CF840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14630400" cy="803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15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918777-D0E3-9B5B-684F-6ABB80294A3F}"/>
              </a:ext>
            </a:extLst>
          </p:cNvPr>
          <p:cNvSpPr txBox="1"/>
          <p:nvPr/>
        </p:nvSpPr>
        <p:spPr>
          <a:xfrm>
            <a:off x="0" y="7761277"/>
            <a:ext cx="14630400" cy="37207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29930-9F29-478F-EB86-459CBC1C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153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0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262</Words>
  <Application>Microsoft Office PowerPoint</Application>
  <PresentationFormat>Custom</PresentationFormat>
  <Paragraphs>81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DM Sans</vt:lpstr>
      <vt:lpstr>Arial</vt:lpstr>
      <vt:lpstr>PT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Samuel Raj</cp:lastModifiedBy>
  <cp:revision>6</cp:revision>
  <dcterms:created xsi:type="dcterms:W3CDTF">2025-02-17T16:45:21Z</dcterms:created>
  <dcterms:modified xsi:type="dcterms:W3CDTF">2025-03-10T17:21:49Z</dcterms:modified>
</cp:coreProperties>
</file>