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8" r:id="rId2"/>
    <p:sldId id="315" r:id="rId3"/>
    <p:sldId id="321" r:id="rId4"/>
    <p:sldId id="322" r:id="rId5"/>
    <p:sldId id="323" r:id="rId6"/>
    <p:sldId id="324" r:id="rId7"/>
    <p:sldId id="325" r:id="rId8"/>
    <p:sldId id="326" r:id="rId9"/>
    <p:sldId id="288"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5E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83183-2B60-4096-8A6D-D0AD5DAE3201}" type="datetimeFigureOut">
              <a:rPr lang="en-IN" smtClean="0"/>
              <a:t>28-01-2022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C8493-F834-4B87-8BB7-693CD1420CB1}" type="slidenum">
              <a:rPr lang="en-IN" smtClean="0"/>
              <a:t>‹#›</a:t>
            </a:fld>
            <a:endParaRPr lang="en-IN"/>
          </a:p>
        </p:txBody>
      </p:sp>
    </p:spTree>
    <p:extLst>
      <p:ext uri="{BB962C8B-B14F-4D97-AF65-F5344CB8AC3E}">
        <p14:creationId xmlns:p14="http://schemas.microsoft.com/office/powerpoint/2010/main" val="1688434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6DE595-BB60-2C46-A737-4287656CFD33}"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pic>
        <p:nvPicPr>
          <p:cNvPr id="7" name="Picture 6" descr="PPT-cover-imag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a:xfrm>
            <a:off x="0" y="609600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9" name="Picture 8" descr="NEW-ZeOmega-Logo-no-taglin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338" y="1489912"/>
            <a:ext cx="4355501" cy="530827"/>
          </a:xfrm>
          <a:prstGeom prst="rect">
            <a:avLst/>
          </a:prstGeom>
        </p:spPr>
      </p:pic>
    </p:spTree>
    <p:extLst>
      <p:ext uri="{BB962C8B-B14F-4D97-AF65-F5344CB8AC3E}">
        <p14:creationId xmlns:p14="http://schemas.microsoft.com/office/powerpoint/2010/main" val="137848296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18A247-A497-7B47-87C1-F6A8D21BC318}" type="datetime1">
              <a:rPr lang="en-US" smtClean="0">
                <a:solidFill>
                  <a:srgbClr val="303030">
                    <a:tint val="75000"/>
                  </a:srgbClr>
                </a:solidFill>
              </a:rPr>
              <a:pPr/>
              <a:t>1/28/2022</a:t>
            </a:fld>
            <a:endParaRPr lang="en-US">
              <a:solidFill>
                <a:srgbClr val="303030">
                  <a:tint val="75000"/>
                </a:srgbClr>
              </a:solidFill>
            </a:endParaRPr>
          </a:p>
        </p:txBody>
      </p:sp>
      <p:sp>
        <p:nvSpPr>
          <p:cNvPr id="8" name="Footer Placeholder 7"/>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9" name="Slide Number Placeholder 8"/>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sp>
        <p:nvSpPr>
          <p:cNvPr id="10" name="Rectangle 9"/>
          <p:cNvSpPr/>
          <p:nvPr userDrawn="1"/>
        </p:nvSpPr>
        <p:spPr>
          <a:xfrm>
            <a:off x="0" y="6489700"/>
            <a:ext cx="12192000" cy="36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11" name="Picture 10" descr="NEW-ZeOmega-Logo-no-taglin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93545" y="274638"/>
            <a:ext cx="2417900" cy="294984"/>
          </a:xfrm>
          <a:prstGeom prst="rect">
            <a:avLst/>
          </a:prstGeom>
        </p:spPr>
      </p:pic>
    </p:spTree>
    <p:extLst>
      <p:ext uri="{BB962C8B-B14F-4D97-AF65-F5344CB8AC3E}">
        <p14:creationId xmlns:p14="http://schemas.microsoft.com/office/powerpoint/2010/main" val="158488675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p>
        </p:txBody>
      </p:sp>
      <p:sp>
        <p:nvSpPr>
          <p:cNvPr id="3" name="Date Placeholder 2"/>
          <p:cNvSpPr>
            <a:spLocks noGrp="1"/>
          </p:cNvSpPr>
          <p:nvPr>
            <p:ph type="dt" sz="half" idx="10"/>
          </p:nvPr>
        </p:nvSpPr>
        <p:spPr/>
        <p:txBody>
          <a:bodyPr/>
          <a:lstStyle/>
          <a:p>
            <a:fld id="{A002B610-B000-024A-939A-4E2F4A59F228}" type="datetime1">
              <a:rPr lang="en-US" smtClean="0">
                <a:solidFill>
                  <a:srgbClr val="303030">
                    <a:tint val="75000"/>
                  </a:srgbClr>
                </a:solidFill>
              </a:rPr>
              <a:pPr/>
              <a:t>1/28/2022</a:t>
            </a:fld>
            <a:endParaRPr lang="en-US">
              <a:solidFill>
                <a:srgbClr val="303030">
                  <a:tint val="75000"/>
                </a:srgbClr>
              </a:solidFill>
            </a:endParaRPr>
          </a:p>
        </p:txBody>
      </p:sp>
      <p:sp>
        <p:nvSpPr>
          <p:cNvPr id="4" name="Footer Placeholder 3"/>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5" name="Slide Number Placeholder 4"/>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sp>
        <p:nvSpPr>
          <p:cNvPr id="6" name="Rectangle 5"/>
          <p:cNvSpPr/>
          <p:nvPr userDrawn="1"/>
        </p:nvSpPr>
        <p:spPr>
          <a:xfrm>
            <a:off x="0" y="6489700"/>
            <a:ext cx="12192000" cy="36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7" name="Picture 6" descr="NEW-ZeOmega-Logo-no-taglin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93545" y="274638"/>
            <a:ext cx="2417900" cy="294984"/>
          </a:xfrm>
          <a:prstGeom prst="rect">
            <a:avLst/>
          </a:prstGeom>
        </p:spPr>
      </p:pic>
    </p:spTree>
    <p:extLst>
      <p:ext uri="{BB962C8B-B14F-4D97-AF65-F5344CB8AC3E}">
        <p14:creationId xmlns:p14="http://schemas.microsoft.com/office/powerpoint/2010/main" val="201852913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2B0C0-3F26-F949-A9BC-2684ED305670}" type="datetime1">
              <a:rPr lang="en-US" smtClean="0">
                <a:solidFill>
                  <a:srgbClr val="303030">
                    <a:tint val="75000"/>
                  </a:srgbClr>
                </a:solidFill>
              </a:rPr>
              <a:pPr/>
              <a:t>1/28/2022</a:t>
            </a:fld>
            <a:endParaRPr lang="en-US">
              <a:solidFill>
                <a:srgbClr val="303030">
                  <a:tint val="75000"/>
                </a:srgbClr>
              </a:solidFill>
            </a:endParaRPr>
          </a:p>
        </p:txBody>
      </p:sp>
      <p:sp>
        <p:nvSpPr>
          <p:cNvPr id="3" name="Footer Placeholder 2"/>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4" name="Slide Number Placeholder 3"/>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sp>
        <p:nvSpPr>
          <p:cNvPr id="5" name="Rectangle 4"/>
          <p:cNvSpPr/>
          <p:nvPr userDrawn="1"/>
        </p:nvSpPr>
        <p:spPr>
          <a:xfrm>
            <a:off x="0" y="6489700"/>
            <a:ext cx="12192000" cy="36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6" name="Picture 5" descr="NEW-ZeOmega-Logo-no-taglin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93545" y="274638"/>
            <a:ext cx="2417900" cy="294984"/>
          </a:xfrm>
          <a:prstGeom prst="rect">
            <a:avLst/>
          </a:prstGeom>
        </p:spPr>
      </p:pic>
    </p:spTree>
    <p:extLst>
      <p:ext uri="{BB962C8B-B14F-4D97-AF65-F5344CB8AC3E}">
        <p14:creationId xmlns:p14="http://schemas.microsoft.com/office/powerpoint/2010/main" val="116246477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73050"/>
            <a:ext cx="4011084" cy="1162050"/>
          </a:xfrm>
        </p:spPr>
        <p:txBody>
          <a:bodyPr anchor="b">
            <a:normAutofit/>
          </a:bodyPr>
          <a:lstStyle>
            <a:lvl1pPr algn="l">
              <a:defRPr sz="2400" b="1"/>
            </a:lvl1pPr>
          </a:lstStyle>
          <a:p>
            <a:r>
              <a:rPr lang="en-US"/>
              <a:t>Slide Title</a:t>
            </a:r>
          </a:p>
        </p:txBody>
      </p:sp>
      <p:sp>
        <p:nvSpPr>
          <p:cNvPr id="3" name="Content Placeholder 2"/>
          <p:cNvSpPr>
            <a:spLocks noGrp="1"/>
          </p:cNvSpPr>
          <p:nvPr>
            <p:ph idx="1"/>
          </p:nvPr>
        </p:nvSpPr>
        <p:spPr>
          <a:xfrm>
            <a:off x="4766733" y="1435101"/>
            <a:ext cx="6815667" cy="46910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F34E5-EE99-4848-8E06-7B9E938635B5}" type="datetime1">
              <a:rPr lang="en-US" smtClean="0">
                <a:solidFill>
                  <a:srgbClr val="303030">
                    <a:tint val="75000"/>
                  </a:srgbClr>
                </a:solidFill>
              </a:rPr>
              <a:pPr/>
              <a:t>1/28/2022</a:t>
            </a:fld>
            <a:endParaRPr lang="en-US">
              <a:solidFill>
                <a:srgbClr val="303030">
                  <a:tint val="75000"/>
                </a:srgbClr>
              </a:solidFill>
            </a:endParaRPr>
          </a:p>
        </p:txBody>
      </p:sp>
      <p:sp>
        <p:nvSpPr>
          <p:cNvPr id="6" name="Footer Placeholder 5"/>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7" name="Slide Number Placeholder 6"/>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sp>
        <p:nvSpPr>
          <p:cNvPr id="8" name="Rectangle 7"/>
          <p:cNvSpPr/>
          <p:nvPr userDrawn="1"/>
        </p:nvSpPr>
        <p:spPr>
          <a:xfrm>
            <a:off x="0" y="6489700"/>
            <a:ext cx="12192000" cy="36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9" name="Picture 8" descr="NEW-ZeOmega-Logo-no-taglin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93545" y="274638"/>
            <a:ext cx="2417900" cy="294984"/>
          </a:xfrm>
          <a:prstGeom prst="rect">
            <a:avLst/>
          </a:prstGeom>
        </p:spPr>
      </p:pic>
    </p:spTree>
    <p:extLst>
      <p:ext uri="{BB962C8B-B14F-4D97-AF65-F5344CB8AC3E}">
        <p14:creationId xmlns:p14="http://schemas.microsoft.com/office/powerpoint/2010/main" val="318032649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B6E35-2780-7849-84D3-39389E614D76}" type="datetime1">
              <a:rPr lang="en-US" smtClean="0">
                <a:solidFill>
                  <a:srgbClr val="303030">
                    <a:tint val="75000"/>
                  </a:srgbClr>
                </a:solidFill>
              </a:rPr>
              <a:pPr/>
              <a:t>1/28/2022</a:t>
            </a:fld>
            <a:endParaRPr lang="en-US">
              <a:solidFill>
                <a:srgbClr val="303030">
                  <a:tint val="75000"/>
                </a:srgbClr>
              </a:solidFill>
            </a:endParaRPr>
          </a:p>
        </p:txBody>
      </p:sp>
      <p:sp>
        <p:nvSpPr>
          <p:cNvPr id="6" name="Footer Placeholder 5"/>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7" name="Slide Number Placeholder 6"/>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sp>
        <p:nvSpPr>
          <p:cNvPr id="8" name="Rectangle 7"/>
          <p:cNvSpPr/>
          <p:nvPr userDrawn="1"/>
        </p:nvSpPr>
        <p:spPr>
          <a:xfrm>
            <a:off x="0" y="6489700"/>
            <a:ext cx="12192000" cy="36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9" name="Picture 8" descr="NEW-ZeOmega-Logo-no-taglin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93545" y="274638"/>
            <a:ext cx="2417900" cy="294984"/>
          </a:xfrm>
          <a:prstGeom prst="rect">
            <a:avLst/>
          </a:prstGeom>
        </p:spPr>
      </p:pic>
    </p:spTree>
    <p:extLst>
      <p:ext uri="{BB962C8B-B14F-4D97-AF65-F5344CB8AC3E}">
        <p14:creationId xmlns:p14="http://schemas.microsoft.com/office/powerpoint/2010/main" val="181202837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s-Green">
    <p:spTree>
      <p:nvGrpSpPr>
        <p:cNvPr id="1" name=""/>
        <p:cNvGrpSpPr/>
        <p:nvPr/>
      </p:nvGrpSpPr>
      <p:grpSpPr>
        <a:xfrm>
          <a:off x="0" y="0"/>
          <a:ext cx="0" cy="0"/>
          <a:chOff x="0" y="0"/>
          <a:chExt cx="0" cy="0"/>
        </a:xfrm>
      </p:grpSpPr>
      <p:sp>
        <p:nvSpPr>
          <p:cNvPr id="7" name="Rectangle 6"/>
          <p:cNvSpPr/>
          <p:nvPr/>
        </p:nvSpPr>
        <p:spPr>
          <a:xfrm>
            <a:off x="365197" y="2396208"/>
            <a:ext cx="3772275" cy="3800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8" name="Rectangle 7"/>
          <p:cNvSpPr/>
          <p:nvPr/>
        </p:nvSpPr>
        <p:spPr>
          <a:xfrm>
            <a:off x="4259681" y="2396208"/>
            <a:ext cx="3772275" cy="3800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9" name="Rectangle 8"/>
          <p:cNvSpPr/>
          <p:nvPr/>
        </p:nvSpPr>
        <p:spPr>
          <a:xfrm>
            <a:off x="8175323" y="2396208"/>
            <a:ext cx="3772275" cy="3800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3" name="Vertical Text Placeholder 2"/>
          <p:cNvSpPr>
            <a:spLocks noGrp="1"/>
          </p:cNvSpPr>
          <p:nvPr>
            <p:ph type="body" orient="vert" idx="1"/>
          </p:nvPr>
        </p:nvSpPr>
        <p:spPr>
          <a:xfrm>
            <a:off x="609601" y="2593475"/>
            <a:ext cx="3311804" cy="3449051"/>
          </a:xfrm>
        </p:spPr>
        <p:txBody>
          <a:bodyPr vert="horz">
            <a:normAutofit/>
          </a:bodyPr>
          <a:lstStyle>
            <a:lvl1pPr marL="165100" indent="-165100">
              <a:defRPr sz="2000">
                <a:solidFill>
                  <a:schemeClr val="bg1"/>
                </a:solidFill>
              </a:defRPr>
            </a:lvl1pPr>
            <a:lvl2pPr marL="455613" indent="-220663">
              <a:defRPr sz="1800">
                <a:solidFill>
                  <a:schemeClr val="bg1"/>
                </a:solidFill>
              </a:defRPr>
            </a:lvl2pPr>
            <a:lvl3pPr>
              <a:defRPr sz="1800"/>
            </a:lvl3pPr>
            <a:lvl4pPr>
              <a:defRPr sz="1600"/>
            </a:lvl4pPr>
            <a:lvl5pPr>
              <a:defRPr sz="1600"/>
            </a:lvl5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6583D3E8-6524-614F-9C83-F237C90697F8}"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srgbClr val="303030">
                    <a:tint val="75000"/>
                  </a:srgbClr>
                </a:solidFill>
              </a:rPr>
              <a:pPr/>
              <a:t>‹#›</a:t>
            </a:fld>
            <a:endParaRPr lang="en-US">
              <a:solidFill>
                <a:srgbClr val="303030">
                  <a:tint val="75000"/>
                </a:srgbClr>
              </a:solidFill>
            </a:endParaRPr>
          </a:p>
        </p:txBody>
      </p:sp>
      <p:sp>
        <p:nvSpPr>
          <p:cNvPr id="20" name="Vertical Text Placeholder 2"/>
          <p:cNvSpPr>
            <a:spLocks noGrp="1"/>
          </p:cNvSpPr>
          <p:nvPr>
            <p:ph type="body" orient="vert" idx="21" hasCustomPrompt="1"/>
          </p:nvPr>
        </p:nvSpPr>
        <p:spPr>
          <a:xfrm>
            <a:off x="365197" y="1617580"/>
            <a:ext cx="3772275" cy="778629"/>
          </a:xfrm>
        </p:spPr>
        <p:txBody>
          <a:bodyPr vert="horz" anchor="ctr" anchorCtr="0">
            <a:noAutofit/>
          </a:bodyPr>
          <a:lstStyle>
            <a:lvl1pPr marL="0" indent="0" algn="ctr">
              <a:buNone/>
              <a:defRPr sz="2000">
                <a:solidFill>
                  <a:schemeClr val="accent2"/>
                </a:solidFill>
              </a:defRPr>
            </a:lvl1pPr>
            <a:lvl2pPr marL="457200" indent="0">
              <a:buNone/>
              <a:defRPr sz="1800"/>
            </a:lvl2pPr>
            <a:lvl3pPr>
              <a:defRPr sz="1800"/>
            </a:lvl3pPr>
            <a:lvl4pPr>
              <a:defRPr sz="1600"/>
            </a:lvl4pPr>
            <a:lvl5pPr>
              <a:defRPr sz="1600"/>
            </a:lvl5pPr>
          </a:lstStyle>
          <a:p>
            <a:pPr lvl="0"/>
            <a:r>
              <a:rPr lang="en-US"/>
              <a:t>Insert Header</a:t>
            </a:r>
          </a:p>
        </p:txBody>
      </p:sp>
      <p:sp>
        <p:nvSpPr>
          <p:cNvPr id="24" name="Rectangle 23"/>
          <p:cNvSpPr/>
          <p:nvPr userDrawn="1"/>
        </p:nvSpPr>
        <p:spPr>
          <a:xfrm>
            <a:off x="0" y="6489700"/>
            <a:ext cx="12192000" cy="36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25" name="Picture 24" descr="NEW-ZeOmega-Logo-no-taglin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93545" y="274638"/>
            <a:ext cx="2417900" cy="294984"/>
          </a:xfrm>
          <a:prstGeom prst="rect">
            <a:avLst/>
          </a:prstGeom>
        </p:spPr>
      </p:pic>
      <p:sp>
        <p:nvSpPr>
          <p:cNvPr id="26" name="Vertical Text Placeholder 2"/>
          <p:cNvSpPr>
            <a:spLocks noGrp="1"/>
          </p:cNvSpPr>
          <p:nvPr>
            <p:ph type="body" orient="vert" idx="22"/>
          </p:nvPr>
        </p:nvSpPr>
        <p:spPr>
          <a:xfrm>
            <a:off x="4504085" y="2593475"/>
            <a:ext cx="3311804" cy="3449051"/>
          </a:xfrm>
        </p:spPr>
        <p:txBody>
          <a:bodyPr vert="horz">
            <a:normAutofit/>
          </a:bodyPr>
          <a:lstStyle>
            <a:lvl1pPr marL="165100" indent="-165100">
              <a:defRPr sz="2000">
                <a:solidFill>
                  <a:schemeClr val="bg1"/>
                </a:solidFill>
              </a:defRPr>
            </a:lvl1pPr>
            <a:lvl2pPr marL="455613" indent="-220663">
              <a:defRPr sz="1800">
                <a:solidFill>
                  <a:schemeClr val="bg1"/>
                </a:solidFill>
              </a:defRPr>
            </a:lvl2pPr>
            <a:lvl3pPr>
              <a:defRPr sz="1800"/>
            </a:lvl3pPr>
            <a:lvl4pPr>
              <a:defRPr sz="1600"/>
            </a:lvl4pPr>
            <a:lvl5pPr>
              <a:defRPr sz="1600"/>
            </a:lvl5pPr>
          </a:lstStyle>
          <a:p>
            <a:pPr lvl="0"/>
            <a:r>
              <a:rPr lang="en-US"/>
              <a:t>Click to edit Master text styles</a:t>
            </a:r>
          </a:p>
          <a:p>
            <a:pPr lvl="1"/>
            <a:r>
              <a:rPr lang="en-US"/>
              <a:t>Second level</a:t>
            </a:r>
          </a:p>
        </p:txBody>
      </p:sp>
      <p:sp>
        <p:nvSpPr>
          <p:cNvPr id="27" name="Vertical Text Placeholder 2"/>
          <p:cNvSpPr>
            <a:spLocks noGrp="1"/>
          </p:cNvSpPr>
          <p:nvPr>
            <p:ph type="body" orient="vert" idx="23" hasCustomPrompt="1"/>
          </p:nvPr>
        </p:nvSpPr>
        <p:spPr>
          <a:xfrm>
            <a:off x="4259681" y="1617580"/>
            <a:ext cx="3772275" cy="778629"/>
          </a:xfrm>
        </p:spPr>
        <p:txBody>
          <a:bodyPr vert="horz" anchor="ctr" anchorCtr="0">
            <a:noAutofit/>
          </a:bodyPr>
          <a:lstStyle>
            <a:lvl1pPr marL="0" indent="0" algn="ctr">
              <a:buNone/>
              <a:defRPr sz="2000">
                <a:solidFill>
                  <a:schemeClr val="accent2"/>
                </a:solidFill>
              </a:defRPr>
            </a:lvl1pPr>
            <a:lvl2pPr marL="457200" indent="0">
              <a:buNone/>
              <a:defRPr sz="1800"/>
            </a:lvl2pPr>
            <a:lvl3pPr>
              <a:defRPr sz="1800"/>
            </a:lvl3pPr>
            <a:lvl4pPr>
              <a:defRPr sz="1600"/>
            </a:lvl4pPr>
            <a:lvl5pPr>
              <a:defRPr sz="1600"/>
            </a:lvl5pPr>
          </a:lstStyle>
          <a:p>
            <a:pPr lvl="0"/>
            <a:r>
              <a:rPr lang="en-US"/>
              <a:t>Insert Header</a:t>
            </a:r>
          </a:p>
        </p:txBody>
      </p:sp>
      <p:sp>
        <p:nvSpPr>
          <p:cNvPr id="28" name="Vertical Text Placeholder 2"/>
          <p:cNvSpPr>
            <a:spLocks noGrp="1"/>
          </p:cNvSpPr>
          <p:nvPr>
            <p:ph type="body" orient="vert" idx="24"/>
          </p:nvPr>
        </p:nvSpPr>
        <p:spPr>
          <a:xfrm>
            <a:off x="8419726" y="2593475"/>
            <a:ext cx="3311804" cy="3449051"/>
          </a:xfrm>
        </p:spPr>
        <p:txBody>
          <a:bodyPr vert="horz">
            <a:normAutofit/>
          </a:bodyPr>
          <a:lstStyle>
            <a:lvl1pPr marL="165100" indent="-165100">
              <a:defRPr sz="2000">
                <a:solidFill>
                  <a:schemeClr val="bg1"/>
                </a:solidFill>
              </a:defRPr>
            </a:lvl1pPr>
            <a:lvl2pPr marL="455613" indent="-220663">
              <a:defRPr sz="1800">
                <a:solidFill>
                  <a:schemeClr val="bg1"/>
                </a:solidFill>
              </a:defRPr>
            </a:lvl2pPr>
            <a:lvl3pPr>
              <a:defRPr sz="1800"/>
            </a:lvl3pPr>
            <a:lvl4pPr>
              <a:defRPr sz="1600"/>
            </a:lvl4pPr>
            <a:lvl5pPr>
              <a:defRPr sz="1600"/>
            </a:lvl5pPr>
          </a:lstStyle>
          <a:p>
            <a:pPr lvl="0"/>
            <a:r>
              <a:rPr lang="en-US"/>
              <a:t>Click to edit Master text styles</a:t>
            </a:r>
          </a:p>
          <a:p>
            <a:pPr lvl="1"/>
            <a:r>
              <a:rPr lang="en-US"/>
              <a:t>Second level</a:t>
            </a:r>
          </a:p>
        </p:txBody>
      </p:sp>
      <p:sp>
        <p:nvSpPr>
          <p:cNvPr id="29" name="Vertical Text Placeholder 2"/>
          <p:cNvSpPr>
            <a:spLocks noGrp="1"/>
          </p:cNvSpPr>
          <p:nvPr>
            <p:ph type="body" orient="vert" idx="25" hasCustomPrompt="1"/>
          </p:nvPr>
        </p:nvSpPr>
        <p:spPr>
          <a:xfrm>
            <a:off x="8175323" y="1617580"/>
            <a:ext cx="3772275" cy="778629"/>
          </a:xfrm>
        </p:spPr>
        <p:txBody>
          <a:bodyPr vert="horz" anchor="ctr" anchorCtr="0">
            <a:noAutofit/>
          </a:bodyPr>
          <a:lstStyle>
            <a:lvl1pPr marL="0" indent="0" algn="ctr">
              <a:buNone/>
              <a:defRPr sz="2000">
                <a:solidFill>
                  <a:schemeClr val="accent2"/>
                </a:solidFill>
              </a:defRPr>
            </a:lvl1pPr>
            <a:lvl2pPr marL="457200" indent="0">
              <a:buNone/>
              <a:defRPr sz="1800"/>
            </a:lvl2pPr>
            <a:lvl3pPr>
              <a:defRPr sz="1800"/>
            </a:lvl3pPr>
            <a:lvl4pPr>
              <a:defRPr sz="1600"/>
            </a:lvl4pPr>
            <a:lvl5pPr>
              <a:defRPr sz="1600"/>
            </a:lvl5pPr>
          </a:lstStyle>
          <a:p>
            <a:pPr lvl="0"/>
            <a:r>
              <a:rPr lang="en-US"/>
              <a:t>Insert Header</a:t>
            </a:r>
          </a:p>
        </p:txBody>
      </p:sp>
      <p:sp>
        <p:nvSpPr>
          <p:cNvPr id="30" name="Title 1"/>
          <p:cNvSpPr>
            <a:spLocks noGrp="1"/>
          </p:cNvSpPr>
          <p:nvPr>
            <p:ph type="title" hasCustomPrompt="1"/>
          </p:nvPr>
        </p:nvSpPr>
        <p:spPr>
          <a:xfrm>
            <a:off x="609600" y="274638"/>
            <a:ext cx="10972800" cy="1143000"/>
          </a:xfrm>
        </p:spPr>
        <p:txBody>
          <a:bodyPr/>
          <a:lstStyle/>
          <a:p>
            <a:r>
              <a:rPr lang="en-US"/>
              <a:t>Slide Title</a:t>
            </a:r>
          </a:p>
        </p:txBody>
      </p:sp>
    </p:spTree>
    <p:extLst>
      <p:ext uri="{BB962C8B-B14F-4D97-AF65-F5344CB8AC3E}">
        <p14:creationId xmlns:p14="http://schemas.microsoft.com/office/powerpoint/2010/main" val="415912791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ows-Multi">
    <p:spTree>
      <p:nvGrpSpPr>
        <p:cNvPr id="1" name=""/>
        <p:cNvGrpSpPr/>
        <p:nvPr/>
      </p:nvGrpSpPr>
      <p:grpSpPr>
        <a:xfrm>
          <a:off x="0" y="0"/>
          <a:ext cx="0" cy="0"/>
          <a:chOff x="0" y="0"/>
          <a:chExt cx="0" cy="0"/>
        </a:xfrm>
      </p:grpSpPr>
      <p:sp>
        <p:nvSpPr>
          <p:cNvPr id="7" name="Rectangle 6"/>
          <p:cNvSpPr/>
          <p:nvPr/>
        </p:nvSpPr>
        <p:spPr>
          <a:xfrm>
            <a:off x="0" y="1457606"/>
            <a:ext cx="12192000" cy="16042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2" name="Title 1"/>
          <p:cNvSpPr>
            <a:spLocks noGrp="1"/>
          </p:cNvSpPr>
          <p:nvPr>
            <p:ph type="title" hasCustomPrompt="1"/>
          </p:nvPr>
        </p:nvSpPr>
        <p:spPr>
          <a:xfrm>
            <a:off x="609600" y="274638"/>
            <a:ext cx="10972800" cy="1048836"/>
          </a:xfrm>
        </p:spPr>
        <p:txBody>
          <a:bodyPr/>
          <a:lstStyle/>
          <a:p>
            <a:r>
              <a:rPr lang="en-US"/>
              <a:t>Slide Title</a:t>
            </a:r>
          </a:p>
        </p:txBody>
      </p:sp>
      <p:sp>
        <p:nvSpPr>
          <p:cNvPr id="3" name="Vertical Text Placeholder 2"/>
          <p:cNvSpPr>
            <a:spLocks noGrp="1"/>
          </p:cNvSpPr>
          <p:nvPr>
            <p:ph type="body" orient="vert" idx="1"/>
          </p:nvPr>
        </p:nvSpPr>
        <p:spPr>
          <a:xfrm>
            <a:off x="609600" y="1586200"/>
            <a:ext cx="10972800" cy="1340617"/>
          </a:xfrm>
        </p:spPr>
        <p:txBody>
          <a:bodyPr vert="horz">
            <a:normAutofit/>
          </a:bodyPr>
          <a:lstStyle>
            <a:lvl1pPr>
              <a:defRPr sz="2400">
                <a:solidFill>
                  <a:srgbClr val="FFFFFF"/>
                </a:solidFill>
              </a:defRPr>
            </a:lvl1pPr>
            <a:lvl2pPr>
              <a:defRPr sz="2000">
                <a:solidFill>
                  <a:srgbClr val="FFFFFF"/>
                </a:solidFill>
              </a:defRPr>
            </a:lvl2pPr>
            <a:lvl3pPr>
              <a:defRPr sz="1800">
                <a:solidFill>
                  <a:srgbClr val="FFFFFF"/>
                </a:solidFill>
              </a:defRPr>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57380783-7A78-6D45-9C54-07BB021A28D5}"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p:cNvSpPr>
            <a:spLocks noGrp="1"/>
          </p:cNvSpPr>
          <p:nvPr>
            <p:ph type="ftr" sz="quarter" idx="11"/>
          </p:nvPr>
        </p:nvSpPr>
        <p:spPr/>
        <p:txBody>
          <a:bodyPr/>
          <a:lstStyle/>
          <a:p>
            <a:r>
              <a:rPr lang="en-US">
                <a:solidFill>
                  <a:srgbClr val="303030">
                    <a:tint val="75000"/>
                  </a:srgbClr>
                </a:solidFill>
              </a:rPr>
              <a:t>2015 Copyright ZeOmega. All rights reserved.</a:t>
            </a: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srgbClr val="303030">
                    <a:tint val="75000"/>
                  </a:srgbClr>
                </a:solidFill>
              </a:rPr>
              <a:pPr/>
              <a:t>‹#›</a:t>
            </a:fld>
            <a:endParaRPr lang="en-US">
              <a:solidFill>
                <a:srgbClr val="303030">
                  <a:tint val="75000"/>
                </a:srgbClr>
              </a:solidFill>
            </a:endParaRPr>
          </a:p>
        </p:txBody>
      </p:sp>
      <p:sp>
        <p:nvSpPr>
          <p:cNvPr id="8" name="Rectangle 7"/>
          <p:cNvSpPr/>
          <p:nvPr/>
        </p:nvSpPr>
        <p:spPr>
          <a:xfrm>
            <a:off x="0" y="3048013"/>
            <a:ext cx="12192000" cy="16042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9" name="Rectangle 8"/>
          <p:cNvSpPr/>
          <p:nvPr/>
        </p:nvSpPr>
        <p:spPr>
          <a:xfrm>
            <a:off x="0" y="4652226"/>
            <a:ext cx="12192000" cy="1604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12" name="Picture 11" descr="transparent-XO-logo-icon.png"/>
          <p:cNvPicPr>
            <a:picLocks noChangeAspect="1"/>
          </p:cNvPicPr>
          <p:nvPr/>
        </p:nvPicPr>
        <p:blipFill>
          <a:blip r:embed="rId2">
            <a:alphaModFix amt="45000"/>
            <a:extLst>
              <a:ext uri="{28A0092B-C50C-407E-A947-70E740481C1C}">
                <a14:useLocalDpi xmlns:a14="http://schemas.microsoft.com/office/drawing/2010/main" val="0"/>
              </a:ext>
            </a:extLst>
          </a:blip>
          <a:stretch>
            <a:fillRect/>
          </a:stretch>
        </p:blipFill>
        <p:spPr>
          <a:xfrm>
            <a:off x="7175915" y="731706"/>
            <a:ext cx="10032171" cy="5643096"/>
          </a:xfrm>
          <a:prstGeom prst="rect">
            <a:avLst/>
          </a:prstGeom>
        </p:spPr>
      </p:pic>
      <p:pic>
        <p:nvPicPr>
          <p:cNvPr id="17" name="Picture 16" descr="NEW-ZeOmega-Logo-no-taglin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93545" y="274638"/>
            <a:ext cx="2417900" cy="294984"/>
          </a:xfrm>
          <a:prstGeom prst="rect">
            <a:avLst/>
          </a:prstGeom>
        </p:spPr>
      </p:pic>
      <p:sp>
        <p:nvSpPr>
          <p:cNvPr id="18" name="Vertical Text Placeholder 2"/>
          <p:cNvSpPr>
            <a:spLocks noGrp="1"/>
          </p:cNvSpPr>
          <p:nvPr>
            <p:ph type="body" orient="vert" idx="13"/>
          </p:nvPr>
        </p:nvSpPr>
        <p:spPr>
          <a:xfrm>
            <a:off x="609600" y="3173859"/>
            <a:ext cx="10972800" cy="1340617"/>
          </a:xfrm>
        </p:spPr>
        <p:txBody>
          <a:bodyPr vert="horz">
            <a:normAutofit/>
          </a:bodyPr>
          <a:lstStyle>
            <a:lvl1pPr>
              <a:defRPr sz="2400">
                <a:solidFill>
                  <a:srgbClr val="FFFFFF"/>
                </a:solidFill>
              </a:defRPr>
            </a:lvl1pPr>
            <a:lvl2pPr>
              <a:defRPr sz="2000">
                <a:solidFill>
                  <a:srgbClr val="FFFFFF"/>
                </a:solidFill>
              </a:defRPr>
            </a:lvl2pPr>
            <a:lvl3pPr>
              <a:defRPr sz="1800">
                <a:solidFill>
                  <a:srgbClr val="FFFFFF"/>
                </a:solidFill>
              </a:defRPr>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19" name="Vertical Text Placeholder 2"/>
          <p:cNvSpPr>
            <a:spLocks noGrp="1"/>
          </p:cNvSpPr>
          <p:nvPr>
            <p:ph type="body" orient="vert" idx="14"/>
          </p:nvPr>
        </p:nvSpPr>
        <p:spPr>
          <a:xfrm>
            <a:off x="609600" y="4787164"/>
            <a:ext cx="10972800" cy="1340617"/>
          </a:xfrm>
        </p:spPr>
        <p:txBody>
          <a:bodyPr vert="horz">
            <a:normAutofit/>
          </a:bodyPr>
          <a:lstStyle>
            <a:lvl1pPr>
              <a:defRPr sz="2400">
                <a:solidFill>
                  <a:srgbClr val="FFFFFF"/>
                </a:solidFill>
              </a:defRPr>
            </a:lvl1pPr>
            <a:lvl2pPr>
              <a:defRPr sz="2000">
                <a:solidFill>
                  <a:srgbClr val="FFFFFF"/>
                </a:solidFill>
              </a:defRPr>
            </a:lvl2pPr>
            <a:lvl3pPr>
              <a:defRPr sz="1800">
                <a:solidFill>
                  <a:srgbClr val="FFFFFF"/>
                </a:solidFill>
              </a:defRPr>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0697113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s-Orange">
    <p:spTree>
      <p:nvGrpSpPr>
        <p:cNvPr id="1" name=""/>
        <p:cNvGrpSpPr/>
        <p:nvPr/>
      </p:nvGrpSpPr>
      <p:grpSpPr>
        <a:xfrm>
          <a:off x="0" y="0"/>
          <a:ext cx="0" cy="0"/>
          <a:chOff x="0" y="0"/>
          <a:chExt cx="0" cy="0"/>
        </a:xfrm>
      </p:grpSpPr>
      <p:sp>
        <p:nvSpPr>
          <p:cNvPr id="7" name="Rectangle 6"/>
          <p:cNvSpPr/>
          <p:nvPr userDrawn="1"/>
        </p:nvSpPr>
        <p:spPr>
          <a:xfrm>
            <a:off x="365197" y="2396208"/>
            <a:ext cx="3772275" cy="3800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8" name="Rectangle 7"/>
          <p:cNvSpPr/>
          <p:nvPr/>
        </p:nvSpPr>
        <p:spPr>
          <a:xfrm>
            <a:off x="4259681" y="2396208"/>
            <a:ext cx="3772275" cy="3800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9" name="Rectangle 8"/>
          <p:cNvSpPr/>
          <p:nvPr/>
        </p:nvSpPr>
        <p:spPr>
          <a:xfrm>
            <a:off x="8175323" y="2396208"/>
            <a:ext cx="3772275" cy="3800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4" name="Date Placeholder 3"/>
          <p:cNvSpPr>
            <a:spLocks noGrp="1"/>
          </p:cNvSpPr>
          <p:nvPr>
            <p:ph type="dt" sz="half" idx="10"/>
          </p:nvPr>
        </p:nvSpPr>
        <p:spPr/>
        <p:txBody>
          <a:bodyPr/>
          <a:lstStyle/>
          <a:p>
            <a:fld id="{3DEB6FFF-1E43-FA43-AD77-FBA60C8D78CD}"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p:cNvSpPr>
            <a:spLocks noGrp="1"/>
          </p:cNvSpPr>
          <p:nvPr>
            <p:ph type="ftr" sz="quarter" idx="11"/>
          </p:nvPr>
        </p:nvSpPr>
        <p:spPr/>
        <p:txBody>
          <a:bodyPr/>
          <a:lstStyle/>
          <a:p>
            <a:r>
              <a:rPr lang="en-US">
                <a:solidFill>
                  <a:srgbClr val="303030">
                    <a:tint val="75000"/>
                  </a:srgbClr>
                </a:solidFill>
              </a:rPr>
              <a:t>2015 Copyright ZeOmega. All rights reserved.</a:t>
            </a: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srgbClr val="303030">
                    <a:tint val="75000"/>
                  </a:srgbClr>
                </a:solidFill>
              </a:rPr>
              <a:pPr/>
              <a:t>‹#›</a:t>
            </a:fld>
            <a:endParaRPr lang="en-US">
              <a:solidFill>
                <a:srgbClr val="303030">
                  <a:tint val="75000"/>
                </a:srgbClr>
              </a:solidFill>
            </a:endParaRPr>
          </a:p>
        </p:txBody>
      </p:sp>
      <p:sp>
        <p:nvSpPr>
          <p:cNvPr id="22" name="Rectangle 21"/>
          <p:cNvSpPr/>
          <p:nvPr userDrawn="1"/>
        </p:nvSpPr>
        <p:spPr>
          <a:xfrm>
            <a:off x="0" y="6489700"/>
            <a:ext cx="12192000" cy="36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23" name="Picture 22" descr="NEW-ZeOmega-Logo-no-taglin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93545" y="274638"/>
            <a:ext cx="2417900" cy="294984"/>
          </a:xfrm>
          <a:prstGeom prst="rect">
            <a:avLst/>
          </a:prstGeom>
        </p:spPr>
      </p:pic>
      <p:sp>
        <p:nvSpPr>
          <p:cNvPr id="26" name="Vertical Text Placeholder 2"/>
          <p:cNvSpPr>
            <a:spLocks noGrp="1"/>
          </p:cNvSpPr>
          <p:nvPr>
            <p:ph type="body" orient="vert" idx="1"/>
          </p:nvPr>
        </p:nvSpPr>
        <p:spPr>
          <a:xfrm>
            <a:off x="609601" y="2593475"/>
            <a:ext cx="3311804" cy="3449051"/>
          </a:xfrm>
        </p:spPr>
        <p:txBody>
          <a:bodyPr vert="horz">
            <a:normAutofit/>
          </a:bodyPr>
          <a:lstStyle>
            <a:lvl1pPr marL="165100" indent="-165100">
              <a:defRPr sz="2000">
                <a:solidFill>
                  <a:schemeClr val="bg1"/>
                </a:solidFill>
              </a:defRPr>
            </a:lvl1pPr>
            <a:lvl2pPr marL="455613" indent="-220663">
              <a:defRPr sz="1800">
                <a:solidFill>
                  <a:schemeClr val="bg1"/>
                </a:solidFill>
              </a:defRPr>
            </a:lvl2pPr>
            <a:lvl3pPr>
              <a:defRPr sz="1800"/>
            </a:lvl3pPr>
            <a:lvl4pPr>
              <a:defRPr sz="1600"/>
            </a:lvl4pPr>
            <a:lvl5pPr>
              <a:defRPr sz="1600"/>
            </a:lvl5pPr>
          </a:lstStyle>
          <a:p>
            <a:pPr lvl="0"/>
            <a:r>
              <a:rPr lang="en-US"/>
              <a:t>Click to edit Master text styles</a:t>
            </a:r>
          </a:p>
          <a:p>
            <a:pPr lvl="1"/>
            <a:r>
              <a:rPr lang="en-US"/>
              <a:t>Second level</a:t>
            </a:r>
          </a:p>
        </p:txBody>
      </p:sp>
      <p:sp>
        <p:nvSpPr>
          <p:cNvPr id="27" name="Vertical Text Placeholder 2"/>
          <p:cNvSpPr>
            <a:spLocks noGrp="1"/>
          </p:cNvSpPr>
          <p:nvPr>
            <p:ph type="body" orient="vert" idx="21" hasCustomPrompt="1"/>
          </p:nvPr>
        </p:nvSpPr>
        <p:spPr>
          <a:xfrm>
            <a:off x="365197" y="1617580"/>
            <a:ext cx="3772275" cy="778629"/>
          </a:xfrm>
        </p:spPr>
        <p:txBody>
          <a:bodyPr vert="horz" anchor="ctr" anchorCtr="0">
            <a:noAutofit/>
          </a:bodyPr>
          <a:lstStyle>
            <a:lvl1pPr marL="0" indent="0" algn="ctr">
              <a:buNone/>
              <a:defRPr sz="2000">
                <a:solidFill>
                  <a:schemeClr val="accent1"/>
                </a:solidFill>
              </a:defRPr>
            </a:lvl1pPr>
            <a:lvl2pPr marL="457200" indent="0">
              <a:buNone/>
              <a:defRPr sz="1800"/>
            </a:lvl2pPr>
            <a:lvl3pPr>
              <a:defRPr sz="1800"/>
            </a:lvl3pPr>
            <a:lvl4pPr>
              <a:defRPr sz="1600"/>
            </a:lvl4pPr>
            <a:lvl5pPr>
              <a:defRPr sz="1600"/>
            </a:lvl5pPr>
          </a:lstStyle>
          <a:p>
            <a:pPr lvl="0"/>
            <a:r>
              <a:rPr lang="en-US"/>
              <a:t>Insert Header</a:t>
            </a:r>
          </a:p>
        </p:txBody>
      </p:sp>
      <p:sp>
        <p:nvSpPr>
          <p:cNvPr id="28" name="Vertical Text Placeholder 2"/>
          <p:cNvSpPr>
            <a:spLocks noGrp="1"/>
          </p:cNvSpPr>
          <p:nvPr>
            <p:ph type="body" orient="vert" idx="22"/>
          </p:nvPr>
        </p:nvSpPr>
        <p:spPr>
          <a:xfrm>
            <a:off x="4504085" y="2593475"/>
            <a:ext cx="3311804" cy="3449051"/>
          </a:xfrm>
        </p:spPr>
        <p:txBody>
          <a:bodyPr vert="horz">
            <a:normAutofit/>
          </a:bodyPr>
          <a:lstStyle>
            <a:lvl1pPr marL="165100" indent="-165100">
              <a:defRPr sz="2000">
                <a:solidFill>
                  <a:schemeClr val="bg1"/>
                </a:solidFill>
              </a:defRPr>
            </a:lvl1pPr>
            <a:lvl2pPr marL="455613" indent="-220663">
              <a:defRPr sz="1800">
                <a:solidFill>
                  <a:schemeClr val="bg1"/>
                </a:solidFill>
              </a:defRPr>
            </a:lvl2pPr>
            <a:lvl3pPr>
              <a:defRPr sz="1800"/>
            </a:lvl3pPr>
            <a:lvl4pPr>
              <a:defRPr sz="1600"/>
            </a:lvl4pPr>
            <a:lvl5pPr>
              <a:defRPr sz="1600"/>
            </a:lvl5pPr>
          </a:lstStyle>
          <a:p>
            <a:pPr lvl="0"/>
            <a:r>
              <a:rPr lang="en-US"/>
              <a:t>Click to edit Master text styles</a:t>
            </a:r>
          </a:p>
          <a:p>
            <a:pPr lvl="1"/>
            <a:r>
              <a:rPr lang="en-US"/>
              <a:t>Second level</a:t>
            </a:r>
          </a:p>
        </p:txBody>
      </p:sp>
      <p:sp>
        <p:nvSpPr>
          <p:cNvPr id="29" name="Vertical Text Placeholder 2"/>
          <p:cNvSpPr>
            <a:spLocks noGrp="1"/>
          </p:cNvSpPr>
          <p:nvPr>
            <p:ph type="body" orient="vert" idx="23" hasCustomPrompt="1"/>
          </p:nvPr>
        </p:nvSpPr>
        <p:spPr>
          <a:xfrm>
            <a:off x="4259681" y="1617580"/>
            <a:ext cx="3772275" cy="778629"/>
          </a:xfrm>
        </p:spPr>
        <p:txBody>
          <a:bodyPr vert="horz" anchor="ctr" anchorCtr="0">
            <a:noAutofit/>
          </a:bodyPr>
          <a:lstStyle>
            <a:lvl1pPr marL="0" indent="0" algn="ctr">
              <a:buNone/>
              <a:defRPr sz="2000">
                <a:solidFill>
                  <a:schemeClr val="accent1"/>
                </a:solidFill>
              </a:defRPr>
            </a:lvl1pPr>
            <a:lvl2pPr marL="457200" indent="0">
              <a:buNone/>
              <a:defRPr sz="1800"/>
            </a:lvl2pPr>
            <a:lvl3pPr>
              <a:defRPr sz="1800"/>
            </a:lvl3pPr>
            <a:lvl4pPr>
              <a:defRPr sz="1600"/>
            </a:lvl4pPr>
            <a:lvl5pPr>
              <a:defRPr sz="1600"/>
            </a:lvl5pPr>
          </a:lstStyle>
          <a:p>
            <a:pPr lvl="0"/>
            <a:r>
              <a:rPr lang="en-US"/>
              <a:t>Insert Header</a:t>
            </a:r>
          </a:p>
        </p:txBody>
      </p:sp>
      <p:sp>
        <p:nvSpPr>
          <p:cNvPr id="30" name="Vertical Text Placeholder 2"/>
          <p:cNvSpPr>
            <a:spLocks noGrp="1"/>
          </p:cNvSpPr>
          <p:nvPr>
            <p:ph type="body" orient="vert" idx="24"/>
          </p:nvPr>
        </p:nvSpPr>
        <p:spPr>
          <a:xfrm>
            <a:off x="8419726" y="2593475"/>
            <a:ext cx="3311804" cy="3449051"/>
          </a:xfrm>
        </p:spPr>
        <p:txBody>
          <a:bodyPr vert="horz">
            <a:normAutofit/>
          </a:bodyPr>
          <a:lstStyle>
            <a:lvl1pPr marL="165100" indent="-165100">
              <a:defRPr sz="2000">
                <a:solidFill>
                  <a:schemeClr val="bg1"/>
                </a:solidFill>
              </a:defRPr>
            </a:lvl1pPr>
            <a:lvl2pPr marL="455613" indent="-220663">
              <a:defRPr sz="1800">
                <a:solidFill>
                  <a:schemeClr val="bg1"/>
                </a:solidFill>
              </a:defRPr>
            </a:lvl2pPr>
            <a:lvl3pPr>
              <a:defRPr sz="1800"/>
            </a:lvl3pPr>
            <a:lvl4pPr>
              <a:defRPr sz="1600"/>
            </a:lvl4pPr>
            <a:lvl5pPr>
              <a:defRPr sz="1600"/>
            </a:lvl5pPr>
          </a:lstStyle>
          <a:p>
            <a:pPr lvl="0"/>
            <a:r>
              <a:rPr lang="en-US"/>
              <a:t>Click to edit Master text styles</a:t>
            </a:r>
          </a:p>
          <a:p>
            <a:pPr lvl="1"/>
            <a:r>
              <a:rPr lang="en-US"/>
              <a:t>Second level</a:t>
            </a:r>
          </a:p>
        </p:txBody>
      </p:sp>
      <p:sp>
        <p:nvSpPr>
          <p:cNvPr id="31" name="Vertical Text Placeholder 2"/>
          <p:cNvSpPr>
            <a:spLocks noGrp="1"/>
          </p:cNvSpPr>
          <p:nvPr>
            <p:ph type="body" orient="vert" idx="25" hasCustomPrompt="1"/>
          </p:nvPr>
        </p:nvSpPr>
        <p:spPr>
          <a:xfrm>
            <a:off x="8175323" y="1617580"/>
            <a:ext cx="3772275" cy="778629"/>
          </a:xfrm>
        </p:spPr>
        <p:txBody>
          <a:bodyPr vert="horz" anchor="ctr" anchorCtr="0">
            <a:noAutofit/>
          </a:bodyPr>
          <a:lstStyle>
            <a:lvl1pPr marL="0" indent="0" algn="ctr">
              <a:buNone/>
              <a:defRPr sz="2000">
                <a:solidFill>
                  <a:schemeClr val="accent1"/>
                </a:solidFill>
              </a:defRPr>
            </a:lvl1pPr>
            <a:lvl2pPr marL="457200" indent="0">
              <a:buNone/>
              <a:defRPr sz="1800"/>
            </a:lvl2pPr>
            <a:lvl3pPr>
              <a:defRPr sz="1800"/>
            </a:lvl3pPr>
            <a:lvl4pPr>
              <a:defRPr sz="1600"/>
            </a:lvl4pPr>
            <a:lvl5pPr>
              <a:defRPr sz="1600"/>
            </a:lvl5pPr>
          </a:lstStyle>
          <a:p>
            <a:pPr lvl="0"/>
            <a:r>
              <a:rPr lang="en-US"/>
              <a:t>Insert Header</a:t>
            </a:r>
          </a:p>
        </p:txBody>
      </p:sp>
      <p:sp>
        <p:nvSpPr>
          <p:cNvPr id="32" name="Title 1"/>
          <p:cNvSpPr>
            <a:spLocks noGrp="1"/>
          </p:cNvSpPr>
          <p:nvPr>
            <p:ph type="title" hasCustomPrompt="1"/>
          </p:nvPr>
        </p:nvSpPr>
        <p:spPr>
          <a:xfrm>
            <a:off x="609600" y="274638"/>
            <a:ext cx="10972800" cy="1143000"/>
          </a:xfrm>
        </p:spPr>
        <p:txBody>
          <a:bodyPr/>
          <a:lstStyle/>
          <a:p>
            <a:r>
              <a:rPr lang="en-US"/>
              <a:t>Slide Title</a:t>
            </a:r>
          </a:p>
        </p:txBody>
      </p:sp>
    </p:spTree>
    <p:extLst>
      <p:ext uri="{BB962C8B-B14F-4D97-AF65-F5344CB8AC3E}">
        <p14:creationId xmlns:p14="http://schemas.microsoft.com/office/powerpoint/2010/main" val="331789704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216391"/>
            <a:ext cx="10363200" cy="2569505"/>
          </a:xfrm>
        </p:spPr>
        <p:txBody>
          <a:bodyPr anchor="ctr" anchorCtr="0">
            <a:noAutofit/>
          </a:bodyPr>
          <a:lstStyle>
            <a:lvl1pPr algn="l">
              <a:defRPr sz="3200" b="0" i="1" cap="none">
                <a:solidFill>
                  <a:schemeClr val="bg1"/>
                </a:solidFill>
                <a:latin typeface="Georgia"/>
                <a:cs typeface="Georgia"/>
              </a:defRPr>
            </a:lvl1pPr>
          </a:lstStyle>
          <a:p>
            <a:r>
              <a:rPr lang="en-US"/>
              <a:t>“Insert Quote Here”</a:t>
            </a:r>
          </a:p>
        </p:txBody>
      </p:sp>
      <p:sp>
        <p:nvSpPr>
          <p:cNvPr id="4" name="Date Placeholder 3"/>
          <p:cNvSpPr>
            <a:spLocks noGrp="1"/>
          </p:cNvSpPr>
          <p:nvPr>
            <p:ph type="dt" sz="half" idx="10"/>
          </p:nvPr>
        </p:nvSpPr>
        <p:spPr/>
        <p:txBody>
          <a:bodyPr/>
          <a:lstStyle>
            <a:lvl1pPr>
              <a:defRPr>
                <a:solidFill>
                  <a:srgbClr val="FFFFFF"/>
                </a:solidFill>
              </a:defRPr>
            </a:lvl1pPr>
          </a:lstStyle>
          <a:p>
            <a:fld id="{20796BEC-CA60-D846-83B8-16D16FC3B097}" type="datetime1">
              <a:rPr lang="en-US" smtClean="0"/>
              <a:pPr/>
              <a:t>1/28/2022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a:t>2015 Copyright ZeOmega. All rights reserved.</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1AF2B4D-6B12-4EDF-87BB-2B55CECB6611}" type="slidenum">
              <a:rPr lang="en-US" smtClean="0"/>
              <a:pPr/>
              <a:t>‹#›</a:t>
            </a:fld>
            <a:endParaRPr lang="en-US"/>
          </a:p>
        </p:txBody>
      </p:sp>
      <p:pic>
        <p:nvPicPr>
          <p:cNvPr id="11" name="Picture 10" descr="NEW-ZeOmega-Logo-no-tagline-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30307" y="261222"/>
            <a:ext cx="2401628" cy="297802"/>
          </a:xfrm>
          <a:prstGeom prst="rect">
            <a:avLst/>
          </a:prstGeom>
        </p:spPr>
      </p:pic>
    </p:spTree>
    <p:extLst>
      <p:ext uri="{BB962C8B-B14F-4D97-AF65-F5344CB8AC3E}">
        <p14:creationId xmlns:p14="http://schemas.microsoft.com/office/powerpoint/2010/main" val="350404187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pic>
        <p:nvPicPr>
          <p:cNvPr id="11" name="Picture 10" descr="NEW-ZeOmega-Logo-no-tagline-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30307" y="261222"/>
            <a:ext cx="2401628" cy="297802"/>
          </a:xfrm>
          <a:prstGeom prst="rect">
            <a:avLst/>
          </a:prstGeom>
        </p:spPr>
      </p:pic>
      <p:sp>
        <p:nvSpPr>
          <p:cNvPr id="7" name="Title 1"/>
          <p:cNvSpPr txBox="1">
            <a:spLocks/>
          </p:cNvSpPr>
          <p:nvPr userDrawn="1"/>
        </p:nvSpPr>
        <p:spPr>
          <a:xfrm>
            <a:off x="963084" y="3970421"/>
            <a:ext cx="10363200" cy="1751264"/>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200" b="0" i="1" kern="1200" cap="none">
                <a:solidFill>
                  <a:schemeClr val="bg1"/>
                </a:solidFill>
                <a:latin typeface="Georgia"/>
                <a:ea typeface="+mj-ea"/>
                <a:cs typeface="Georgia"/>
              </a:defRPr>
            </a:lvl1pPr>
          </a:lstStyle>
          <a:p>
            <a:r>
              <a:rPr lang="en-US" sz="1600">
                <a:solidFill>
                  <a:srgbClr val="FFFFFF"/>
                </a:solidFill>
              </a:rPr>
              <a:t>6200 Tennyson Parkway | Suite 200</a:t>
            </a:r>
          </a:p>
          <a:p>
            <a:r>
              <a:rPr lang="en-US" sz="1600">
                <a:solidFill>
                  <a:srgbClr val="FFFFFF"/>
                </a:solidFill>
              </a:rPr>
              <a:t>Plano, TX 75024 USA</a:t>
            </a:r>
          </a:p>
          <a:p>
            <a:endParaRPr lang="en-US" sz="1600">
              <a:solidFill>
                <a:srgbClr val="FFFFFF"/>
              </a:solidFill>
            </a:endParaRPr>
          </a:p>
          <a:p>
            <a:r>
              <a:rPr lang="en-US" sz="1600">
                <a:solidFill>
                  <a:srgbClr val="FFFFFF"/>
                </a:solidFill>
              </a:rPr>
              <a:t>Phone: 214.618.9880</a:t>
            </a:r>
            <a:endParaRPr lang="en-US" sz="1600" i="0">
              <a:solidFill>
                <a:srgbClr val="FFFFFF"/>
              </a:solidFill>
              <a:latin typeface="Arial"/>
              <a:cs typeface="Arial"/>
            </a:endParaRPr>
          </a:p>
          <a:p>
            <a:r>
              <a:rPr lang="en-US" sz="1600">
                <a:solidFill>
                  <a:srgbClr val="FFFFFF"/>
                </a:solidFill>
              </a:rPr>
              <a:t>ZeOmega.com</a:t>
            </a:r>
          </a:p>
        </p:txBody>
      </p:sp>
      <p:sp>
        <p:nvSpPr>
          <p:cNvPr id="9" name="Title 1"/>
          <p:cNvSpPr txBox="1">
            <a:spLocks/>
          </p:cNvSpPr>
          <p:nvPr userDrawn="1"/>
        </p:nvSpPr>
        <p:spPr>
          <a:xfrm>
            <a:off x="963084" y="2072109"/>
            <a:ext cx="10363200" cy="1751264"/>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200" b="0" i="1" kern="1200" cap="none">
                <a:solidFill>
                  <a:schemeClr val="bg1"/>
                </a:solidFill>
                <a:latin typeface="Georgia"/>
                <a:ea typeface="+mj-ea"/>
                <a:cs typeface="Georgia"/>
              </a:defRPr>
            </a:lvl1pPr>
          </a:lstStyle>
          <a:p>
            <a:r>
              <a:rPr lang="en-US">
                <a:solidFill>
                  <a:srgbClr val="FFFFFF"/>
                </a:solidFill>
              </a:rPr>
              <a:t>Thank You.</a:t>
            </a:r>
          </a:p>
        </p:txBody>
      </p:sp>
    </p:spTree>
    <p:extLst>
      <p:ext uri="{BB962C8B-B14F-4D97-AF65-F5344CB8AC3E}">
        <p14:creationId xmlns:p14="http://schemas.microsoft.com/office/powerpoint/2010/main" val="283858221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2">
    <p:spTree>
      <p:nvGrpSpPr>
        <p:cNvPr id="1" name=""/>
        <p:cNvGrpSpPr/>
        <p:nvPr/>
      </p:nvGrpSpPr>
      <p:grpSpPr>
        <a:xfrm>
          <a:off x="0" y="0"/>
          <a:ext cx="0" cy="0"/>
          <a:chOff x="0" y="0"/>
          <a:chExt cx="0" cy="0"/>
        </a:xfrm>
      </p:grpSpPr>
      <p:pic>
        <p:nvPicPr>
          <p:cNvPr id="2" name="Picture 1" descr="ZO-ppt-cover-imag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p>
            <a:fld id="{286DE595-BB60-2C46-A737-4287656CFD33}"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sp>
        <p:nvSpPr>
          <p:cNvPr id="8" name="Rectangle 7"/>
          <p:cNvSpPr/>
          <p:nvPr userDrawn="1"/>
        </p:nvSpPr>
        <p:spPr>
          <a:xfrm>
            <a:off x="0" y="609600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9" name="Picture 8" descr="NEW-ZeOmega-Logo-no-taglin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338" y="1489912"/>
            <a:ext cx="4355501" cy="530827"/>
          </a:xfrm>
          <a:prstGeom prst="rect">
            <a:avLst/>
          </a:prstGeom>
        </p:spPr>
      </p:pic>
    </p:spTree>
    <p:extLst>
      <p:ext uri="{BB962C8B-B14F-4D97-AF65-F5344CB8AC3E}">
        <p14:creationId xmlns:p14="http://schemas.microsoft.com/office/powerpoint/2010/main" val="326424167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ppt-title-imag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914400" y="2531466"/>
            <a:ext cx="10363200" cy="1470025"/>
          </a:xfrm>
        </p:spPr>
        <p:txBody>
          <a:bodyPr>
            <a:normAutofit/>
          </a:bodyPr>
          <a:lstStyle>
            <a:lvl1pPr>
              <a:defRPr sz="3200">
                <a:solidFill>
                  <a:schemeClr val="tx1"/>
                </a:solidFill>
              </a:defRPr>
            </a:lvl1pPr>
          </a:lstStyle>
          <a:p>
            <a:r>
              <a:rPr lang="en-US"/>
              <a:t>Presentation Title</a:t>
            </a:r>
          </a:p>
        </p:txBody>
      </p:sp>
      <p:sp>
        <p:nvSpPr>
          <p:cNvPr id="3" name="Subtitle 2"/>
          <p:cNvSpPr>
            <a:spLocks noGrp="1"/>
          </p:cNvSpPr>
          <p:nvPr>
            <p:ph type="subTitle" idx="1"/>
          </p:nvPr>
        </p:nvSpPr>
        <p:spPr>
          <a:xfrm>
            <a:off x="914400" y="4100083"/>
            <a:ext cx="5960533" cy="1487905"/>
          </a:xfrm>
        </p:spPr>
        <p:txBody>
          <a:bodyPr>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FF8B4A-24D0-8747-82C8-1296AAE380FF}"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sp>
        <p:nvSpPr>
          <p:cNvPr id="8" name="Rectangle 7"/>
          <p:cNvSpPr/>
          <p:nvPr userDrawn="1"/>
        </p:nvSpPr>
        <p:spPr>
          <a:xfrm>
            <a:off x="0" y="609600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9" name="Picture 8" descr="NEW-ZeOmega-Logo-no-taglin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15298" y="313491"/>
            <a:ext cx="2531084" cy="308476"/>
          </a:xfrm>
          <a:prstGeom prst="rect">
            <a:avLst/>
          </a:prstGeom>
        </p:spPr>
      </p:pic>
    </p:spTree>
    <p:extLst>
      <p:ext uri="{BB962C8B-B14F-4D97-AF65-F5344CB8AC3E}">
        <p14:creationId xmlns:p14="http://schemas.microsoft.com/office/powerpoint/2010/main" val="248640065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6D673F-572C-494F-983A-D36BCA981453}"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sp>
        <p:nvSpPr>
          <p:cNvPr id="7" name="Rectangle 6"/>
          <p:cNvSpPr/>
          <p:nvPr userDrawn="1"/>
        </p:nvSpPr>
        <p:spPr>
          <a:xfrm>
            <a:off x="0" y="6489700"/>
            <a:ext cx="12192000" cy="36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8" name="Picture 7" descr="NEW-ZeOmega-Logo-no-taglin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93545" y="274638"/>
            <a:ext cx="2417900" cy="294984"/>
          </a:xfrm>
          <a:prstGeom prst="rect">
            <a:avLst/>
          </a:prstGeom>
        </p:spPr>
      </p:pic>
    </p:spTree>
    <p:extLst>
      <p:ext uri="{BB962C8B-B14F-4D97-AF65-F5344CB8AC3E}">
        <p14:creationId xmlns:p14="http://schemas.microsoft.com/office/powerpoint/2010/main" val="76751404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ivider Slide-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594529"/>
            <a:ext cx="10363200" cy="1362075"/>
          </a:xfrm>
        </p:spPr>
        <p:txBody>
          <a:bodyPr anchor="ctr" anchorCtr="0">
            <a:normAutofit/>
          </a:bodyPr>
          <a:lstStyle>
            <a:lvl1pPr algn="l">
              <a:defRPr sz="32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963084" y="3949418"/>
            <a:ext cx="10363200" cy="1050372"/>
          </a:xfrm>
        </p:spPr>
        <p:txBody>
          <a:bodyPr anchor="ctr" anchorCtr="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C0BA2-F167-AB46-90AB-3C2BF25185A1}"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pic>
        <p:nvPicPr>
          <p:cNvPr id="9" name="Picture 8" descr="transparent-XO-logo-icon.png"/>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a:off x="5466811" y="2310430"/>
            <a:ext cx="10277604" cy="5781152"/>
          </a:xfrm>
          <a:prstGeom prst="rect">
            <a:avLst/>
          </a:prstGeom>
        </p:spPr>
      </p:pic>
      <p:pic>
        <p:nvPicPr>
          <p:cNvPr id="10" name="Picture 9" descr="NEW-ZeOmega-Logo-no-tagline-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30307" y="261222"/>
            <a:ext cx="2401628" cy="297802"/>
          </a:xfrm>
          <a:prstGeom prst="rect">
            <a:avLst/>
          </a:prstGeom>
        </p:spPr>
      </p:pic>
    </p:spTree>
    <p:extLst>
      <p:ext uri="{BB962C8B-B14F-4D97-AF65-F5344CB8AC3E}">
        <p14:creationId xmlns:p14="http://schemas.microsoft.com/office/powerpoint/2010/main" val="12600623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Divider Slide-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594529"/>
            <a:ext cx="10363200" cy="1362075"/>
          </a:xfrm>
        </p:spPr>
        <p:txBody>
          <a:bodyPr anchor="ctr" anchorCtr="0">
            <a:normAutofit/>
          </a:bodyPr>
          <a:lstStyle>
            <a:lvl1pPr algn="l">
              <a:defRPr sz="32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963084" y="3949418"/>
            <a:ext cx="10363200" cy="1050372"/>
          </a:xfrm>
        </p:spPr>
        <p:txBody>
          <a:bodyPr anchor="ctr" anchorCtr="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C0BA2-F167-AB46-90AB-3C2BF25185A1}"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pic>
        <p:nvPicPr>
          <p:cNvPr id="9" name="Picture 8" descr="transparent-XO-logo-icon.png"/>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a:off x="5466811" y="2310430"/>
            <a:ext cx="10277604" cy="5781152"/>
          </a:xfrm>
          <a:prstGeom prst="rect">
            <a:avLst/>
          </a:prstGeom>
        </p:spPr>
      </p:pic>
      <p:pic>
        <p:nvPicPr>
          <p:cNvPr id="10" name="Picture 9" descr="NEW-ZeOmega-Logo-no-tagline-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30307" y="261222"/>
            <a:ext cx="2401628" cy="297802"/>
          </a:xfrm>
          <a:prstGeom prst="rect">
            <a:avLst/>
          </a:prstGeom>
        </p:spPr>
      </p:pic>
    </p:spTree>
    <p:extLst>
      <p:ext uri="{BB962C8B-B14F-4D97-AF65-F5344CB8AC3E}">
        <p14:creationId xmlns:p14="http://schemas.microsoft.com/office/powerpoint/2010/main" val="270631004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p>
        </p:txBody>
      </p:sp>
      <p:sp>
        <p:nvSpPr>
          <p:cNvPr id="3" name="Content Placeholder 2"/>
          <p:cNvSpPr>
            <a:spLocks noGrp="1"/>
          </p:cNvSpPr>
          <p:nvPr>
            <p:ph sz="half" idx="1"/>
          </p:nvPr>
        </p:nvSpPr>
        <p:spPr>
          <a:xfrm>
            <a:off x="609600" y="1600201"/>
            <a:ext cx="53848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049DE6-CDDF-4C48-AC9E-6748478AE440}" type="datetime1">
              <a:rPr lang="en-US" smtClean="0">
                <a:solidFill>
                  <a:srgbClr val="303030">
                    <a:tint val="75000"/>
                  </a:srgbClr>
                </a:solidFill>
              </a:rPr>
              <a:pPr/>
              <a:t>1/28/2022</a:t>
            </a:fld>
            <a:endParaRPr lang="en-US">
              <a:solidFill>
                <a:srgbClr val="303030">
                  <a:tint val="75000"/>
                </a:srgbClr>
              </a:solidFill>
            </a:endParaRPr>
          </a:p>
        </p:txBody>
      </p:sp>
      <p:sp>
        <p:nvSpPr>
          <p:cNvPr id="6" name="Footer Placeholder 5"/>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7" name="Slide Number Placeholder 6"/>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sp>
        <p:nvSpPr>
          <p:cNvPr id="8" name="Rectangle 7"/>
          <p:cNvSpPr/>
          <p:nvPr userDrawn="1"/>
        </p:nvSpPr>
        <p:spPr>
          <a:xfrm>
            <a:off x="0" y="6489700"/>
            <a:ext cx="12192000" cy="36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9" name="Picture 8" descr="NEW-ZeOmega-Logo-no-taglin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93545" y="274638"/>
            <a:ext cx="2417900" cy="294984"/>
          </a:xfrm>
          <a:prstGeom prst="rect">
            <a:avLst/>
          </a:prstGeom>
        </p:spPr>
      </p:pic>
    </p:spTree>
    <p:extLst>
      <p:ext uri="{BB962C8B-B14F-4D97-AF65-F5344CB8AC3E}">
        <p14:creationId xmlns:p14="http://schemas.microsoft.com/office/powerpoint/2010/main" val="134865121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p>
        </p:txBody>
      </p:sp>
      <p:sp>
        <p:nvSpPr>
          <p:cNvPr id="3" name="Content Placeholder 2"/>
          <p:cNvSpPr>
            <a:spLocks noGrp="1"/>
          </p:cNvSpPr>
          <p:nvPr>
            <p:ph sz="half" idx="1"/>
          </p:nvPr>
        </p:nvSpPr>
        <p:spPr>
          <a:xfrm>
            <a:off x="609600" y="1600201"/>
            <a:ext cx="53848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049DE6-CDDF-4C48-AC9E-6748478AE440}" type="datetime1">
              <a:rPr lang="en-US" smtClean="0">
                <a:solidFill>
                  <a:srgbClr val="303030">
                    <a:tint val="75000"/>
                  </a:srgbClr>
                </a:solidFill>
              </a:rPr>
              <a:pPr/>
              <a:t>1/28/2022</a:t>
            </a:fld>
            <a:endParaRPr lang="en-US">
              <a:solidFill>
                <a:srgbClr val="303030">
                  <a:tint val="75000"/>
                </a:srgbClr>
              </a:solidFill>
            </a:endParaRPr>
          </a:p>
        </p:txBody>
      </p:sp>
      <p:sp>
        <p:nvSpPr>
          <p:cNvPr id="6" name="Footer Placeholder 5"/>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7" name="Slide Number Placeholder 6"/>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sp>
        <p:nvSpPr>
          <p:cNvPr id="8" name="Rectangle 7"/>
          <p:cNvSpPr/>
          <p:nvPr userDrawn="1"/>
        </p:nvSpPr>
        <p:spPr>
          <a:xfrm>
            <a:off x="0" y="6489700"/>
            <a:ext cx="12192000" cy="36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9" name="Picture 8" descr="NEW-ZeOmega-Logo-no-taglin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93545" y="274638"/>
            <a:ext cx="2417900" cy="294984"/>
          </a:xfrm>
          <a:prstGeom prst="rect">
            <a:avLst/>
          </a:prstGeom>
        </p:spPr>
      </p:pic>
    </p:spTree>
    <p:extLst>
      <p:ext uri="{BB962C8B-B14F-4D97-AF65-F5344CB8AC3E}">
        <p14:creationId xmlns:p14="http://schemas.microsoft.com/office/powerpoint/2010/main" val="100101466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Green 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p>
        </p:txBody>
      </p:sp>
      <p:sp>
        <p:nvSpPr>
          <p:cNvPr id="3" name="Content Placeholder 2"/>
          <p:cNvSpPr>
            <a:spLocks noGrp="1"/>
          </p:cNvSpPr>
          <p:nvPr>
            <p:ph sz="half" idx="1"/>
          </p:nvPr>
        </p:nvSpPr>
        <p:spPr>
          <a:xfrm>
            <a:off x="609600" y="1600201"/>
            <a:ext cx="53848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049DE6-CDDF-4C48-AC9E-6748478AE440}" type="datetime1">
              <a:rPr lang="en-US" smtClean="0">
                <a:solidFill>
                  <a:srgbClr val="303030">
                    <a:tint val="75000"/>
                  </a:srgbClr>
                </a:solidFill>
              </a:rPr>
              <a:pPr/>
              <a:t>1/28/2022</a:t>
            </a:fld>
            <a:endParaRPr lang="en-US">
              <a:solidFill>
                <a:srgbClr val="303030">
                  <a:tint val="75000"/>
                </a:srgbClr>
              </a:solidFill>
            </a:endParaRPr>
          </a:p>
        </p:txBody>
      </p:sp>
      <p:sp>
        <p:nvSpPr>
          <p:cNvPr id="6" name="Footer Placeholder 5"/>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7" name="Slide Number Placeholder 6"/>
          <p:cNvSpPr>
            <a:spLocks noGrp="1"/>
          </p:cNvSpPr>
          <p:nvPr>
            <p:ph type="sldNum" sz="quarter" idx="12"/>
          </p:nvPr>
        </p:nvSpPr>
        <p:spPr/>
        <p:txBody>
          <a:bodyPr/>
          <a:lstStyle/>
          <a:p>
            <a:fld id="{6618676E-F68F-0446-B167-6BB3F5492B4B}" type="slidenum">
              <a:rPr lang="en-US" smtClean="0">
                <a:solidFill>
                  <a:srgbClr val="303030">
                    <a:tint val="75000"/>
                  </a:srgbClr>
                </a:solidFill>
              </a:rPr>
              <a:pPr/>
              <a:t>‹#›</a:t>
            </a:fld>
            <a:endParaRPr lang="en-US">
              <a:solidFill>
                <a:srgbClr val="303030">
                  <a:tint val="75000"/>
                </a:srgbClr>
              </a:solidFill>
            </a:endParaRPr>
          </a:p>
        </p:txBody>
      </p:sp>
      <p:sp>
        <p:nvSpPr>
          <p:cNvPr id="8" name="Rectangle 7"/>
          <p:cNvSpPr/>
          <p:nvPr userDrawn="1"/>
        </p:nvSpPr>
        <p:spPr>
          <a:xfrm>
            <a:off x="0" y="6489700"/>
            <a:ext cx="12192000" cy="36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pic>
        <p:nvPicPr>
          <p:cNvPr id="9" name="Picture 8" descr="NEW-ZeOmega-Logo-no-taglin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93545" y="274638"/>
            <a:ext cx="2417900" cy="294984"/>
          </a:xfrm>
          <a:prstGeom prst="rect">
            <a:avLst/>
          </a:prstGeom>
        </p:spPr>
      </p:pic>
      <p:sp>
        <p:nvSpPr>
          <p:cNvPr id="10" name="Rectangle 9"/>
          <p:cNvSpPr/>
          <p:nvPr userDrawn="1"/>
        </p:nvSpPr>
        <p:spPr>
          <a:xfrm>
            <a:off x="6416844" y="1600201"/>
            <a:ext cx="5394601" cy="4525963"/>
          </a:xfrm>
          <a:prstGeom prst="rect">
            <a:avLst/>
          </a:prstGeom>
          <a:solidFill>
            <a:srgbClr val="5A76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11" name="Content Placeholder 2"/>
          <p:cNvSpPr>
            <a:spLocks noGrp="1"/>
          </p:cNvSpPr>
          <p:nvPr>
            <p:ph sz="half" idx="13"/>
          </p:nvPr>
        </p:nvSpPr>
        <p:spPr>
          <a:xfrm>
            <a:off x="6701144" y="1760622"/>
            <a:ext cx="4881256" cy="409474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415310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1" y="6169199"/>
            <a:ext cx="1458049" cy="365125"/>
          </a:xfrm>
          <a:prstGeom prst="rect">
            <a:avLst/>
          </a:prstGeom>
        </p:spPr>
        <p:txBody>
          <a:bodyPr vert="horz" lIns="91440" tIns="45720" rIns="91440" bIns="45720" rtlCol="0" anchor="ctr"/>
          <a:lstStyle>
            <a:lvl1pPr algn="l">
              <a:defRPr sz="700">
                <a:solidFill>
                  <a:schemeClr val="tx1">
                    <a:tint val="75000"/>
                  </a:schemeClr>
                </a:solidFill>
              </a:defRPr>
            </a:lvl1pPr>
          </a:lstStyle>
          <a:p>
            <a:pPr defTabSz="457200"/>
            <a:fld id="{46DF2C51-B666-DF4D-8088-DB8DB1F74440}" type="datetime1">
              <a:rPr lang="en-US" smtClean="0">
                <a:solidFill>
                  <a:srgbClr val="303030">
                    <a:tint val="75000"/>
                  </a:srgbClr>
                </a:solidFill>
              </a:rPr>
              <a:pPr defTabSz="457200"/>
              <a:t>1/28/2022</a:t>
            </a:fld>
            <a:endParaRPr lang="en-US">
              <a:solidFill>
                <a:srgbClr val="303030">
                  <a:tint val="75000"/>
                </a:srgbClr>
              </a:solidFill>
            </a:endParaRPr>
          </a:p>
        </p:txBody>
      </p:sp>
      <p:sp>
        <p:nvSpPr>
          <p:cNvPr id="5" name="Footer Placeholder 4"/>
          <p:cNvSpPr>
            <a:spLocks noGrp="1"/>
          </p:cNvSpPr>
          <p:nvPr>
            <p:ph type="ftr" sz="quarter" idx="3"/>
          </p:nvPr>
        </p:nvSpPr>
        <p:spPr>
          <a:xfrm>
            <a:off x="2067649" y="6169199"/>
            <a:ext cx="3860800"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algn="l" defTabSz="457200"/>
            <a:r>
              <a:rPr lang="en-US">
                <a:solidFill>
                  <a:srgbClr val="303030">
                    <a:tint val="75000"/>
                  </a:srgbClr>
                </a:solidFill>
              </a:rPr>
              <a:t>Copyright 2015 ZeOmega. All Rights Reserved.</a:t>
            </a:r>
          </a:p>
        </p:txBody>
      </p:sp>
      <p:sp>
        <p:nvSpPr>
          <p:cNvPr id="6" name="Slide Number Placeholder 5"/>
          <p:cNvSpPr>
            <a:spLocks noGrp="1"/>
          </p:cNvSpPr>
          <p:nvPr>
            <p:ph type="sldNum" sz="quarter" idx="4"/>
          </p:nvPr>
        </p:nvSpPr>
        <p:spPr>
          <a:xfrm>
            <a:off x="8737600" y="6169199"/>
            <a:ext cx="2844800" cy="365125"/>
          </a:xfrm>
          <a:prstGeom prst="rect">
            <a:avLst/>
          </a:prstGeom>
        </p:spPr>
        <p:txBody>
          <a:bodyPr vert="horz" lIns="91440" tIns="45720" rIns="91440" bIns="45720" rtlCol="0" anchor="ctr"/>
          <a:lstStyle>
            <a:lvl1pPr algn="r">
              <a:defRPr sz="700">
                <a:solidFill>
                  <a:schemeClr val="tx1">
                    <a:tint val="75000"/>
                  </a:schemeClr>
                </a:solidFill>
              </a:defRPr>
            </a:lvl1pPr>
          </a:lstStyle>
          <a:p>
            <a:pPr defTabSz="457200"/>
            <a:fld id="{6618676E-F68F-0446-B167-6BB3F5492B4B}" type="slidenum">
              <a:rPr lang="en-US" smtClean="0">
                <a:solidFill>
                  <a:srgbClr val="303030">
                    <a:tint val="75000"/>
                  </a:srgbClr>
                </a:solidFill>
              </a:rPr>
              <a:pPr defTabSz="457200"/>
              <a:t>‹#›</a:t>
            </a:fld>
            <a:endParaRPr lang="en-US">
              <a:solidFill>
                <a:srgbClr val="303030">
                  <a:tint val="75000"/>
                </a:srgbClr>
              </a:solidFill>
            </a:endParaRPr>
          </a:p>
        </p:txBody>
      </p:sp>
    </p:spTree>
    <p:extLst>
      <p:ext uri="{BB962C8B-B14F-4D97-AF65-F5344CB8AC3E}">
        <p14:creationId xmlns:p14="http://schemas.microsoft.com/office/powerpoint/2010/main" val="3517206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hf hdr="0"/>
  <p:txStyles>
    <p:titleStyle>
      <a:lvl1pPr algn="l" defTabSz="457200" rtl="0" eaLnBrk="1" latinLnBrk="0" hangingPunct="1">
        <a:spcBef>
          <a:spcPct val="0"/>
        </a:spcBef>
        <a:buNone/>
        <a:defRPr sz="3200" b="0" i="0" u="none" kern="1200">
          <a:solidFill>
            <a:schemeClr val="accent2"/>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b="0" i="0" u="none"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32380" y="2152357"/>
            <a:ext cx="10198300" cy="730708"/>
          </a:xfrm>
          <a:prstGeom prst="rect">
            <a:avLst/>
          </a:prstGeom>
        </p:spPr>
        <p:txBody>
          <a:bodyPr lIns="121917" tIns="60958" rIns="121917" bIns="60958" anchor="t"/>
          <a:lstStyle>
            <a:lvl1pPr algn="l" defTabSz="457200" rtl="0" eaLnBrk="1" latinLnBrk="0" hangingPunct="1">
              <a:spcBef>
                <a:spcPct val="0"/>
              </a:spcBef>
              <a:buNone/>
              <a:defRPr sz="3200" kern="1200">
                <a:solidFill>
                  <a:schemeClr val="accent2"/>
                </a:solidFill>
                <a:latin typeface="+mj-lt"/>
                <a:ea typeface="+mj-ea"/>
                <a:cs typeface="+mj-cs"/>
              </a:defRPr>
            </a:lvl1pPr>
          </a:lstStyle>
          <a:p>
            <a:r>
              <a:rPr lang="en-US" dirty="0">
                <a:solidFill>
                  <a:schemeClr val="tx1"/>
                </a:solidFill>
              </a:rPr>
              <a:t>Diagnosis and Procedure</a:t>
            </a:r>
          </a:p>
        </p:txBody>
      </p:sp>
      <p:sp>
        <p:nvSpPr>
          <p:cNvPr id="3" name="Subtitle 2"/>
          <p:cNvSpPr txBox="1">
            <a:spLocks/>
          </p:cNvSpPr>
          <p:nvPr/>
        </p:nvSpPr>
        <p:spPr>
          <a:xfrm>
            <a:off x="932380" y="3392206"/>
            <a:ext cx="5960533" cy="1487905"/>
          </a:xfrm>
          <a:prstGeom prst="rect">
            <a:avLst/>
          </a:prstGeom>
        </p:spPr>
        <p:txBody>
          <a:bodyPr lIns="121917" tIns="60958" rIns="121917" bIns="60958" anchor="t"/>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dirty="0"/>
              <a:t>Presented By – </a:t>
            </a:r>
          </a:p>
          <a:p>
            <a:pPr marL="0" indent="0">
              <a:buNone/>
            </a:pPr>
            <a:r>
              <a:rPr lang="en-US" sz="2100" dirty="0"/>
              <a:t>Sangamesh T </a:t>
            </a:r>
          </a:p>
        </p:txBody>
      </p:sp>
    </p:spTree>
    <p:extLst>
      <p:ext uri="{BB962C8B-B14F-4D97-AF65-F5344CB8AC3E}">
        <p14:creationId xmlns:p14="http://schemas.microsoft.com/office/powerpoint/2010/main" val="405810821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792E-782E-49B5-9BF1-2EC044EF63FF}"/>
              </a:ext>
            </a:extLst>
          </p:cNvPr>
          <p:cNvSpPr>
            <a:spLocks noGrp="1"/>
          </p:cNvSpPr>
          <p:nvPr>
            <p:ph type="title"/>
          </p:nvPr>
        </p:nvSpPr>
        <p:spPr/>
        <p:txBody>
          <a:bodyPr/>
          <a:lstStyle/>
          <a:p>
            <a:r>
              <a:rPr lang="en-US" dirty="0"/>
              <a:t>Diagnosis and Procedure</a:t>
            </a:r>
          </a:p>
        </p:txBody>
      </p:sp>
      <p:sp>
        <p:nvSpPr>
          <p:cNvPr id="3" name="Content Placeholder 2">
            <a:extLst>
              <a:ext uri="{FF2B5EF4-FFF2-40B4-BE49-F238E27FC236}">
                <a16:creationId xmlns:a16="http://schemas.microsoft.com/office/drawing/2014/main" id="{68D6B20E-037F-4322-8915-EC68A5EA1A35}"/>
              </a:ext>
            </a:extLst>
          </p:cNvPr>
          <p:cNvSpPr>
            <a:spLocks noGrp="1"/>
          </p:cNvSpPr>
          <p:nvPr>
            <p:ph idx="1"/>
          </p:nvPr>
        </p:nvSpPr>
        <p:spPr>
          <a:xfrm>
            <a:off x="609600" y="1318847"/>
            <a:ext cx="10972800" cy="4525963"/>
          </a:xfrm>
        </p:spPr>
        <p:txBody>
          <a:bodyPr>
            <a:normAutofit fontScale="92500" lnSpcReduction="20000"/>
          </a:bodyPr>
          <a:lstStyle/>
          <a:p>
            <a:pPr marL="0" marR="0" indent="0">
              <a:spcBef>
                <a:spcPts val="600"/>
              </a:spcBef>
              <a:spcAft>
                <a:spcPts val="600"/>
              </a:spcAft>
              <a:buNone/>
            </a:pPr>
            <a:r>
              <a:rPr lang="en-IN" sz="1400" b="1" dirty="0">
                <a:effectLst/>
                <a:ea typeface="Times New Roman" panose="02020603050405020304" pitchFamily="18" charset="0"/>
                <a:cs typeface="Times New Roman" panose="02020603050405020304" pitchFamily="18" charset="0"/>
              </a:rPr>
              <a:t>Diagnosis</a:t>
            </a:r>
            <a:r>
              <a:rPr lang="en-IN" sz="1400" dirty="0">
                <a:effectLst/>
                <a:ea typeface="Times New Roman" panose="02020603050405020304" pitchFamily="18" charset="0"/>
                <a:cs typeface="Times New Roman" panose="02020603050405020304" pitchFamily="18" charset="0"/>
              </a:rPr>
              <a:t>: Medical diagnosis (abbreviated Dx or DS) is the process of determining which condition explains a person's symptoms </a:t>
            </a:r>
          </a:p>
          <a:p>
            <a:pPr marL="0" marR="0" indent="0">
              <a:spcBef>
                <a:spcPts val="600"/>
              </a:spcBef>
              <a:spcAft>
                <a:spcPts val="600"/>
              </a:spcAft>
              <a:buNone/>
            </a:pPr>
            <a:r>
              <a:rPr lang="en-IN" sz="1400" dirty="0">
                <a:effectLst/>
                <a:ea typeface="Times New Roman" panose="02020603050405020304" pitchFamily="18" charset="0"/>
                <a:cs typeface="Times New Roman" panose="02020603050405020304" pitchFamily="18" charset="0"/>
              </a:rPr>
              <a:t>and signs. </a:t>
            </a:r>
            <a:endParaRPr lang="en-US" sz="1400" dirty="0">
              <a:effectLst/>
              <a:ea typeface="Times New Roman" panose="02020603050405020304" pitchFamily="18" charset="0"/>
              <a:cs typeface="Times New Roman" panose="02020603050405020304" pitchFamily="18" charset="0"/>
            </a:endParaRPr>
          </a:p>
          <a:p>
            <a:pPr marL="0" marR="0">
              <a:spcBef>
                <a:spcPts val="600"/>
              </a:spcBef>
              <a:spcAft>
                <a:spcPts val="600"/>
              </a:spcAft>
            </a:pPr>
            <a:r>
              <a:rPr lang="en-IN" sz="1400" dirty="0">
                <a:effectLst/>
                <a:ea typeface="Times New Roman" panose="02020603050405020304" pitchFamily="18" charset="0"/>
                <a:cs typeface="Times New Roman" panose="02020603050405020304" pitchFamily="18" charset="0"/>
              </a:rPr>
              <a:t>Types of </a:t>
            </a:r>
            <a:r>
              <a:rPr lang="en-IN" sz="1400" dirty="0" err="1">
                <a:effectLst/>
                <a:ea typeface="Times New Roman" panose="02020603050405020304" pitchFamily="18" charset="0"/>
                <a:cs typeface="Times New Roman" panose="02020603050405020304" pitchFamily="18" charset="0"/>
              </a:rPr>
              <a:t>Diag</a:t>
            </a:r>
            <a:r>
              <a:rPr lang="en-IN" sz="1400" dirty="0">
                <a:effectLst/>
                <a:ea typeface="Times New Roman" panose="02020603050405020304" pitchFamily="18" charset="0"/>
                <a:cs typeface="Times New Roman" panose="02020603050405020304" pitchFamily="18" charset="0"/>
              </a:rPr>
              <a:t> codes supported in Jiva:</a:t>
            </a:r>
            <a:endParaRPr lang="en-US" sz="1400" dirty="0">
              <a:effectLst/>
              <a:ea typeface="Times New Roman" panose="02020603050405020304" pitchFamily="18" charset="0"/>
              <a:cs typeface="Times New Roman" panose="02020603050405020304" pitchFamily="18" charset="0"/>
            </a:endParaRPr>
          </a:p>
          <a:p>
            <a:pPr lvl="1">
              <a:spcBef>
                <a:spcPts val="600"/>
              </a:spcBef>
              <a:spcAft>
                <a:spcPts val="600"/>
              </a:spcAft>
            </a:pPr>
            <a:r>
              <a:rPr lang="en-IN" sz="1000" dirty="0">
                <a:effectLst/>
                <a:ea typeface="Times New Roman" panose="02020603050405020304" pitchFamily="18" charset="0"/>
                <a:cs typeface="Times New Roman" panose="02020603050405020304" pitchFamily="18" charset="0"/>
              </a:rPr>
              <a:t>	</a:t>
            </a:r>
            <a:r>
              <a:rPr lang="en-IN" sz="1300" dirty="0">
                <a:effectLst/>
                <a:ea typeface="Times New Roman" panose="02020603050405020304" pitchFamily="18" charset="0"/>
                <a:cs typeface="Times New Roman" panose="02020603050405020304" pitchFamily="18" charset="0"/>
              </a:rPr>
              <a:t>ICD-9 Diagnosis Codes</a:t>
            </a:r>
            <a:endParaRPr lang="en-US" sz="1300" dirty="0">
              <a:effectLst/>
              <a:ea typeface="Times New Roman" panose="02020603050405020304" pitchFamily="18" charset="0"/>
              <a:cs typeface="Times New Roman" panose="02020603050405020304" pitchFamily="18" charset="0"/>
            </a:endParaRPr>
          </a:p>
          <a:p>
            <a:pPr lvl="1">
              <a:spcBef>
                <a:spcPts val="600"/>
              </a:spcBef>
              <a:spcAft>
                <a:spcPts val="600"/>
              </a:spcAft>
            </a:pPr>
            <a:r>
              <a:rPr lang="en-IN" sz="1300" dirty="0">
                <a:effectLst/>
                <a:ea typeface="Times New Roman" panose="02020603050405020304" pitchFamily="18" charset="0"/>
                <a:cs typeface="Times New Roman" panose="02020603050405020304" pitchFamily="18" charset="0"/>
              </a:rPr>
              <a:t>	ICD-10 Diagnosis Codes</a:t>
            </a:r>
          </a:p>
          <a:p>
            <a:pPr marL="0" marR="0" indent="0">
              <a:spcBef>
                <a:spcPts val="600"/>
              </a:spcBef>
              <a:spcAft>
                <a:spcPts val="600"/>
              </a:spcAft>
              <a:buNone/>
            </a:pPr>
            <a:endParaRPr lang="en-US" sz="1400" dirty="0">
              <a:effectLst/>
              <a:ea typeface="Times New Roman" panose="02020603050405020304" pitchFamily="18" charset="0"/>
              <a:cs typeface="Times New Roman" panose="02020603050405020304" pitchFamily="18" charset="0"/>
            </a:endParaRPr>
          </a:p>
          <a:p>
            <a:pPr marL="0" marR="0" indent="0">
              <a:spcBef>
                <a:spcPts val="600"/>
              </a:spcBef>
              <a:spcAft>
                <a:spcPts val="600"/>
              </a:spcAft>
              <a:buNone/>
            </a:pPr>
            <a:r>
              <a:rPr lang="en-IN" sz="1400" b="1" dirty="0">
                <a:effectLst/>
                <a:ea typeface="Times New Roman" panose="02020603050405020304" pitchFamily="18" charset="0"/>
                <a:cs typeface="Times New Roman" panose="02020603050405020304" pitchFamily="18" charset="0"/>
              </a:rPr>
              <a:t>Procedures</a:t>
            </a:r>
            <a:r>
              <a:rPr lang="en-IN" sz="1400" dirty="0">
                <a:effectLst/>
                <a:ea typeface="Times New Roman" panose="02020603050405020304" pitchFamily="18" charset="0"/>
                <a:cs typeface="Times New Roman" panose="02020603050405020304" pitchFamily="18" charset="0"/>
              </a:rPr>
              <a:t>: A medical procedure is a course of action intended to achieve a result in the delivery of healthcare.</a:t>
            </a:r>
            <a:r>
              <a:rPr lang="en-US" sz="1400" dirty="0">
                <a:effectLst/>
                <a:ea typeface="Times New Roman" panose="02020603050405020304" pitchFamily="18" charset="0"/>
                <a:cs typeface="Times New Roman" panose="02020603050405020304" pitchFamily="18" charset="0"/>
              </a:rPr>
              <a:t> </a:t>
            </a:r>
          </a:p>
          <a:p>
            <a:pPr>
              <a:spcBef>
                <a:spcPts val="600"/>
              </a:spcBef>
              <a:spcAft>
                <a:spcPts val="600"/>
              </a:spcAft>
            </a:pPr>
            <a:r>
              <a:rPr lang="en-IN" sz="1400" dirty="0">
                <a:effectLst/>
                <a:ea typeface="Times New Roman" panose="02020603050405020304" pitchFamily="18" charset="0"/>
                <a:cs typeface="Times New Roman" panose="02020603050405020304" pitchFamily="18" charset="0"/>
              </a:rPr>
              <a:t>Types of Proc codes supported in Jiva:</a:t>
            </a:r>
            <a:endParaRPr lang="en-US" sz="1400" dirty="0">
              <a:effectLst/>
              <a:ea typeface="Times New Roman" panose="02020603050405020304" pitchFamily="18" charset="0"/>
              <a:cs typeface="Times New Roman" panose="02020603050405020304" pitchFamily="18" charset="0"/>
            </a:endParaRPr>
          </a:p>
          <a:p>
            <a:pPr marL="685800" lvl="1">
              <a:spcBef>
                <a:spcPts val="600"/>
              </a:spcBef>
              <a:spcAft>
                <a:spcPts val="600"/>
              </a:spcAft>
            </a:pPr>
            <a:r>
              <a:rPr lang="en-IN" sz="1400" dirty="0">
                <a:effectLst/>
                <a:ea typeface="Times New Roman" panose="02020603050405020304" pitchFamily="18" charset="0"/>
                <a:cs typeface="Times New Roman" panose="02020603050405020304" pitchFamily="18" charset="0"/>
              </a:rPr>
              <a:t>ICD-9 Procedure Codes</a:t>
            </a:r>
            <a:endParaRPr lang="en-US" sz="1400" dirty="0">
              <a:effectLst/>
              <a:ea typeface="Times New Roman" panose="02020603050405020304" pitchFamily="18" charset="0"/>
              <a:cs typeface="Times New Roman" panose="02020603050405020304" pitchFamily="18" charset="0"/>
            </a:endParaRPr>
          </a:p>
          <a:p>
            <a:pPr marL="685800" lvl="1">
              <a:spcBef>
                <a:spcPts val="600"/>
              </a:spcBef>
              <a:spcAft>
                <a:spcPts val="600"/>
              </a:spcAft>
            </a:pPr>
            <a:r>
              <a:rPr lang="en-IN" sz="1400" dirty="0">
                <a:effectLst/>
                <a:ea typeface="Times New Roman" panose="02020603050405020304" pitchFamily="18" charset="0"/>
                <a:cs typeface="Times New Roman" panose="02020603050405020304" pitchFamily="18" charset="0"/>
              </a:rPr>
              <a:t>ICD-10 Procedure Codes</a:t>
            </a:r>
            <a:endParaRPr lang="en-US" sz="1400" dirty="0">
              <a:effectLst/>
              <a:ea typeface="Times New Roman" panose="02020603050405020304" pitchFamily="18" charset="0"/>
              <a:cs typeface="Times New Roman" panose="02020603050405020304" pitchFamily="18" charset="0"/>
            </a:endParaRPr>
          </a:p>
          <a:p>
            <a:pPr marL="685800" lvl="1">
              <a:spcBef>
                <a:spcPts val="600"/>
              </a:spcBef>
              <a:spcAft>
                <a:spcPts val="600"/>
              </a:spcAft>
            </a:pPr>
            <a:r>
              <a:rPr lang="en-IN" sz="1400" dirty="0">
                <a:effectLst/>
                <a:ea typeface="Times New Roman" panose="02020603050405020304" pitchFamily="18" charset="0"/>
                <a:cs typeface="Times New Roman" panose="02020603050405020304" pitchFamily="18" charset="0"/>
              </a:rPr>
              <a:t>Healthcare Common Procedure Coding System (HCPCS)</a:t>
            </a:r>
            <a:endParaRPr lang="en-US" sz="1400" dirty="0">
              <a:effectLst/>
              <a:ea typeface="Times New Roman" panose="02020603050405020304" pitchFamily="18" charset="0"/>
              <a:cs typeface="Times New Roman" panose="02020603050405020304" pitchFamily="18" charset="0"/>
            </a:endParaRPr>
          </a:p>
          <a:p>
            <a:pPr marL="685800" lvl="1">
              <a:spcBef>
                <a:spcPts val="600"/>
              </a:spcBef>
              <a:spcAft>
                <a:spcPts val="600"/>
              </a:spcAft>
            </a:pPr>
            <a:r>
              <a:rPr lang="en-IN" sz="1400" dirty="0">
                <a:effectLst/>
                <a:ea typeface="Times New Roman" panose="02020603050405020304" pitchFamily="18" charset="0"/>
                <a:cs typeface="Times New Roman" panose="02020603050405020304" pitchFamily="18" charset="0"/>
              </a:rPr>
              <a:t>Current Procedural Terminology (CPT)</a:t>
            </a:r>
          </a:p>
          <a:p>
            <a:pPr marL="685800" lvl="1">
              <a:spcBef>
                <a:spcPts val="600"/>
              </a:spcBef>
              <a:spcAft>
                <a:spcPts val="600"/>
              </a:spcAft>
            </a:pPr>
            <a:r>
              <a:rPr lang="en-US" sz="1400" i="0" dirty="0">
                <a:solidFill>
                  <a:srgbClr val="202124"/>
                </a:solidFill>
                <a:effectLst/>
                <a:latin typeface="arial" panose="020B0604020202020204" pitchFamily="34" charset="0"/>
              </a:rPr>
              <a:t>Current Dental Terminology </a:t>
            </a:r>
            <a:r>
              <a:rPr lang="en-IN" sz="1400" dirty="0">
                <a:ea typeface="Times New Roman" panose="02020603050405020304" pitchFamily="18" charset="0"/>
                <a:cs typeface="Times New Roman" panose="02020603050405020304" pitchFamily="18" charset="0"/>
              </a:rPr>
              <a:t>CDT</a:t>
            </a:r>
          </a:p>
          <a:p>
            <a:pPr marL="685800" lvl="1">
              <a:spcBef>
                <a:spcPts val="600"/>
              </a:spcBef>
              <a:spcAft>
                <a:spcPts val="600"/>
              </a:spcAft>
            </a:pPr>
            <a:r>
              <a:rPr lang="en-IN" sz="1400" dirty="0">
                <a:effectLst/>
                <a:ea typeface="Times New Roman" panose="02020603050405020304" pitchFamily="18" charset="0"/>
                <a:cs typeface="Times New Roman" panose="02020603050405020304" pitchFamily="18" charset="0"/>
              </a:rPr>
              <a:t>Revenue</a:t>
            </a:r>
            <a:endParaRPr lang="en-US" sz="1400" dirty="0">
              <a:effectLst/>
              <a:ea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DC82ECA6-4D3C-4819-8717-5D425B074F54}"/>
              </a:ext>
            </a:extLst>
          </p:cNvPr>
          <p:cNvSpPr>
            <a:spLocks noGrp="1"/>
          </p:cNvSpPr>
          <p:nvPr>
            <p:ph type="dt" sz="half" idx="10"/>
          </p:nvPr>
        </p:nvSpPr>
        <p:spPr/>
        <p:txBody>
          <a:bodyPr/>
          <a:lstStyle/>
          <a:p>
            <a:fld id="{DA6D673F-572C-494F-983A-D36BCA981453}"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a:extLst>
              <a:ext uri="{FF2B5EF4-FFF2-40B4-BE49-F238E27FC236}">
                <a16:creationId xmlns:a16="http://schemas.microsoft.com/office/drawing/2014/main" id="{E54FEAAF-49B8-4D66-8C4B-DD7E69D61AE4}"/>
              </a:ext>
            </a:extLst>
          </p:cNvPr>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a:extLst>
              <a:ext uri="{FF2B5EF4-FFF2-40B4-BE49-F238E27FC236}">
                <a16:creationId xmlns:a16="http://schemas.microsoft.com/office/drawing/2014/main" id="{0FB5B77E-49EC-42AB-B742-3926C63D5DE8}"/>
              </a:ext>
            </a:extLst>
          </p:cNvPr>
          <p:cNvSpPr>
            <a:spLocks noGrp="1"/>
          </p:cNvSpPr>
          <p:nvPr>
            <p:ph type="sldNum" sz="quarter" idx="12"/>
          </p:nvPr>
        </p:nvSpPr>
        <p:spPr/>
        <p:txBody>
          <a:bodyPr/>
          <a:lstStyle/>
          <a:p>
            <a:fld id="{6618676E-F68F-0446-B167-6BB3F5492B4B}" type="slidenum">
              <a:rPr lang="en-US" smtClean="0">
                <a:solidFill>
                  <a:srgbClr val="303030">
                    <a:tint val="75000"/>
                  </a:srgbClr>
                </a:solidFill>
              </a:rPr>
              <a:pPr/>
              <a:t>2</a:t>
            </a:fld>
            <a:endParaRPr lang="en-US">
              <a:solidFill>
                <a:srgbClr val="303030">
                  <a:tint val="75000"/>
                </a:srgbClr>
              </a:solidFill>
            </a:endParaRPr>
          </a:p>
        </p:txBody>
      </p:sp>
    </p:spTree>
    <p:extLst>
      <p:ext uri="{BB962C8B-B14F-4D97-AF65-F5344CB8AC3E}">
        <p14:creationId xmlns:p14="http://schemas.microsoft.com/office/powerpoint/2010/main" val="167099912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4C9-CE07-44F3-9B2D-D9FDE072CE6D}"/>
              </a:ext>
            </a:extLst>
          </p:cNvPr>
          <p:cNvSpPr>
            <a:spLocks noGrp="1"/>
          </p:cNvSpPr>
          <p:nvPr>
            <p:ph type="title"/>
          </p:nvPr>
        </p:nvSpPr>
        <p:spPr/>
        <p:txBody>
          <a:bodyPr>
            <a:normAutofit/>
          </a:bodyPr>
          <a:lstStyle/>
          <a:p>
            <a:r>
              <a:rPr lang="en-US" dirty="0"/>
              <a:t>HLI Integration</a:t>
            </a:r>
          </a:p>
        </p:txBody>
      </p:sp>
      <p:sp>
        <p:nvSpPr>
          <p:cNvPr id="3" name="Content Placeholder 2">
            <a:extLst>
              <a:ext uri="{FF2B5EF4-FFF2-40B4-BE49-F238E27FC236}">
                <a16:creationId xmlns:a16="http://schemas.microsoft.com/office/drawing/2014/main" id="{CEB1B26A-40BC-4885-9E03-76D2059F69FF}"/>
              </a:ext>
            </a:extLst>
          </p:cNvPr>
          <p:cNvSpPr>
            <a:spLocks noGrp="1"/>
          </p:cNvSpPr>
          <p:nvPr>
            <p:ph idx="1"/>
          </p:nvPr>
        </p:nvSpPr>
        <p:spPr>
          <a:xfrm>
            <a:off x="609600" y="1166018"/>
            <a:ext cx="10972800" cy="4525963"/>
          </a:xfrm>
        </p:spPr>
        <p:txBody>
          <a:bodyPr/>
          <a:lstStyle/>
          <a:p>
            <a:pPr marL="0" indent="0">
              <a:buNone/>
            </a:pPr>
            <a:endParaRPr lang="en-US" dirty="0"/>
          </a:p>
          <a:p>
            <a:pPr marL="0" marR="0" indent="0">
              <a:spcBef>
                <a:spcPts val="600"/>
              </a:spcBef>
              <a:spcAft>
                <a:spcPts val="600"/>
              </a:spcAft>
              <a:buNone/>
            </a:pPr>
            <a:r>
              <a:rPr lang="en-IN" sz="1800" b="1" dirty="0">
                <a:effectLst/>
                <a:latin typeface="Tahoma" panose="020B0604030504040204" pitchFamily="34" charset="0"/>
                <a:ea typeface="Times New Roman" panose="02020603050405020304" pitchFamily="18" charset="0"/>
                <a:cs typeface="Times New Roman" panose="02020603050405020304" pitchFamily="18" charset="0"/>
              </a:rPr>
              <a:t>Health language (HL):</a:t>
            </a:r>
          </a:p>
          <a:p>
            <a:pPr marL="0" marR="0" indent="0">
              <a:spcBef>
                <a:spcPts val="600"/>
              </a:spcBef>
              <a:spcAft>
                <a:spcPts val="600"/>
              </a:spcAft>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600"/>
              </a:spcBef>
              <a:spcAft>
                <a:spcPts val="600"/>
              </a:spcAft>
            </a:pPr>
            <a:r>
              <a:rPr lang="en-IN" sz="1800" dirty="0">
                <a:effectLst/>
                <a:latin typeface="Tahoma" panose="020B0604030504040204" pitchFamily="34" charset="0"/>
                <a:ea typeface="Times New Roman" panose="02020603050405020304" pitchFamily="18" charset="0"/>
                <a:cs typeface="Times New Roman" panose="02020603050405020304" pitchFamily="18" charset="0"/>
              </a:rPr>
              <a:t>Jiva is integrated with Health Language to source the Diagnosis and Procedure codes. </a:t>
            </a:r>
          </a:p>
          <a:p>
            <a:pPr marL="0">
              <a:spcBef>
                <a:spcPts val="600"/>
              </a:spcBef>
              <a:spcAft>
                <a:spcPts val="600"/>
              </a:spcAft>
            </a:pPr>
            <a:r>
              <a:rPr lang="en-IN" sz="1800" dirty="0">
                <a:effectLst/>
                <a:latin typeface="Tahoma" panose="020B0604030504040204" pitchFamily="34" charset="0"/>
                <a:ea typeface="Times New Roman" panose="02020603050405020304" pitchFamily="18" charset="0"/>
                <a:cs typeface="Times New Roman" panose="02020603050405020304" pitchFamily="18" charset="0"/>
              </a:rPr>
              <a:t>Health Language is a medical content terminology databases and software solution which enable hospitals, electronic medical record system providers (EMRs) and payers to manage, update and map medical vocabularies and administrative codes used in U.S.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600"/>
              </a:spcBef>
              <a:spcAft>
                <a:spcPts val="600"/>
              </a:spcAft>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1FF787E-C7CA-43C9-ADEA-3F5B36AE7434}"/>
              </a:ext>
            </a:extLst>
          </p:cNvPr>
          <p:cNvSpPr>
            <a:spLocks noGrp="1"/>
          </p:cNvSpPr>
          <p:nvPr>
            <p:ph type="dt" sz="half" idx="10"/>
          </p:nvPr>
        </p:nvSpPr>
        <p:spPr/>
        <p:txBody>
          <a:bodyPr/>
          <a:lstStyle/>
          <a:p>
            <a:fld id="{DA6D673F-572C-494F-983A-D36BCA981453}"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a:extLst>
              <a:ext uri="{FF2B5EF4-FFF2-40B4-BE49-F238E27FC236}">
                <a16:creationId xmlns:a16="http://schemas.microsoft.com/office/drawing/2014/main" id="{E7778B08-8613-4696-878B-E3D0F54E20E6}"/>
              </a:ext>
            </a:extLst>
          </p:cNvPr>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a:extLst>
              <a:ext uri="{FF2B5EF4-FFF2-40B4-BE49-F238E27FC236}">
                <a16:creationId xmlns:a16="http://schemas.microsoft.com/office/drawing/2014/main" id="{763504B4-D3ED-4B67-B260-F95E06403813}"/>
              </a:ext>
            </a:extLst>
          </p:cNvPr>
          <p:cNvSpPr>
            <a:spLocks noGrp="1"/>
          </p:cNvSpPr>
          <p:nvPr>
            <p:ph type="sldNum" sz="quarter" idx="12"/>
          </p:nvPr>
        </p:nvSpPr>
        <p:spPr/>
        <p:txBody>
          <a:bodyPr/>
          <a:lstStyle/>
          <a:p>
            <a:fld id="{6618676E-F68F-0446-B167-6BB3F5492B4B}" type="slidenum">
              <a:rPr lang="en-US" smtClean="0">
                <a:solidFill>
                  <a:srgbClr val="303030">
                    <a:tint val="75000"/>
                  </a:srgbClr>
                </a:solidFill>
              </a:rPr>
              <a:pPr/>
              <a:t>3</a:t>
            </a:fld>
            <a:endParaRPr lang="en-US">
              <a:solidFill>
                <a:srgbClr val="303030">
                  <a:tint val="75000"/>
                </a:srgbClr>
              </a:solidFill>
            </a:endParaRPr>
          </a:p>
        </p:txBody>
      </p:sp>
    </p:spTree>
    <p:extLst>
      <p:ext uri="{BB962C8B-B14F-4D97-AF65-F5344CB8AC3E}">
        <p14:creationId xmlns:p14="http://schemas.microsoft.com/office/powerpoint/2010/main" val="354219846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B8D6-0B50-46A5-AE2D-B0F83208FC41}"/>
              </a:ext>
            </a:extLst>
          </p:cNvPr>
          <p:cNvSpPr>
            <a:spLocks noGrp="1"/>
          </p:cNvSpPr>
          <p:nvPr>
            <p:ph type="title"/>
          </p:nvPr>
        </p:nvSpPr>
        <p:spPr/>
        <p:txBody>
          <a:bodyPr/>
          <a:lstStyle/>
          <a:p>
            <a:r>
              <a:rPr lang="en-US" dirty="0"/>
              <a:t>Integration Set Up</a:t>
            </a:r>
          </a:p>
        </p:txBody>
      </p:sp>
      <p:sp>
        <p:nvSpPr>
          <p:cNvPr id="3" name="Content Placeholder 2">
            <a:extLst>
              <a:ext uri="{FF2B5EF4-FFF2-40B4-BE49-F238E27FC236}">
                <a16:creationId xmlns:a16="http://schemas.microsoft.com/office/drawing/2014/main" id="{D8E2FB9F-11B0-4873-9B5F-EEFDB88A979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57E73CF9-C1E2-421E-9F6B-ECC69B7471C9}"/>
              </a:ext>
            </a:extLst>
          </p:cNvPr>
          <p:cNvSpPr>
            <a:spLocks noGrp="1"/>
          </p:cNvSpPr>
          <p:nvPr>
            <p:ph type="dt" sz="half" idx="10"/>
          </p:nvPr>
        </p:nvSpPr>
        <p:spPr/>
        <p:txBody>
          <a:bodyPr/>
          <a:lstStyle/>
          <a:p>
            <a:fld id="{DA6D673F-572C-494F-983A-D36BCA981453}"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a:extLst>
              <a:ext uri="{FF2B5EF4-FFF2-40B4-BE49-F238E27FC236}">
                <a16:creationId xmlns:a16="http://schemas.microsoft.com/office/drawing/2014/main" id="{838899EA-58B8-4A66-97AA-8B4C363C6585}"/>
              </a:ext>
            </a:extLst>
          </p:cNvPr>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a:extLst>
              <a:ext uri="{FF2B5EF4-FFF2-40B4-BE49-F238E27FC236}">
                <a16:creationId xmlns:a16="http://schemas.microsoft.com/office/drawing/2014/main" id="{EB0D7F4A-4419-478D-BEBB-7D19E7627232}"/>
              </a:ext>
            </a:extLst>
          </p:cNvPr>
          <p:cNvSpPr>
            <a:spLocks noGrp="1"/>
          </p:cNvSpPr>
          <p:nvPr>
            <p:ph type="sldNum" sz="quarter" idx="12"/>
          </p:nvPr>
        </p:nvSpPr>
        <p:spPr/>
        <p:txBody>
          <a:bodyPr/>
          <a:lstStyle/>
          <a:p>
            <a:fld id="{6618676E-F68F-0446-B167-6BB3F5492B4B}" type="slidenum">
              <a:rPr lang="en-US" smtClean="0">
                <a:solidFill>
                  <a:srgbClr val="303030">
                    <a:tint val="75000"/>
                  </a:srgbClr>
                </a:solidFill>
              </a:rPr>
              <a:pPr/>
              <a:t>4</a:t>
            </a:fld>
            <a:endParaRPr lang="en-US">
              <a:solidFill>
                <a:srgbClr val="303030">
                  <a:tint val="75000"/>
                </a:srgbClr>
              </a:solidFill>
            </a:endParaRPr>
          </a:p>
        </p:txBody>
      </p:sp>
      <p:pic>
        <p:nvPicPr>
          <p:cNvPr id="8" name="Picture 7">
            <a:extLst>
              <a:ext uri="{FF2B5EF4-FFF2-40B4-BE49-F238E27FC236}">
                <a16:creationId xmlns:a16="http://schemas.microsoft.com/office/drawing/2014/main" id="{055D1B3B-79EA-425E-8203-A13A0C96A15F}"/>
              </a:ext>
            </a:extLst>
          </p:cNvPr>
          <p:cNvPicPr>
            <a:picLocks noChangeAspect="1"/>
          </p:cNvPicPr>
          <p:nvPr/>
        </p:nvPicPr>
        <p:blipFill>
          <a:blip r:embed="rId2"/>
          <a:stretch>
            <a:fillRect/>
          </a:stretch>
        </p:blipFill>
        <p:spPr>
          <a:xfrm>
            <a:off x="1209368" y="1460673"/>
            <a:ext cx="9438967" cy="4556669"/>
          </a:xfrm>
          <a:prstGeom prst="rect">
            <a:avLst/>
          </a:prstGeom>
        </p:spPr>
      </p:pic>
    </p:spTree>
    <p:extLst>
      <p:ext uri="{BB962C8B-B14F-4D97-AF65-F5344CB8AC3E}">
        <p14:creationId xmlns:p14="http://schemas.microsoft.com/office/powerpoint/2010/main" val="68402101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224F-B36E-47B3-9C0A-5A3649C3A95D}"/>
              </a:ext>
            </a:extLst>
          </p:cNvPr>
          <p:cNvSpPr>
            <a:spLocks noGrp="1"/>
          </p:cNvSpPr>
          <p:nvPr>
            <p:ph type="title"/>
          </p:nvPr>
        </p:nvSpPr>
        <p:spPr/>
        <p:txBody>
          <a:bodyPr/>
          <a:lstStyle/>
          <a:p>
            <a:r>
              <a:rPr lang="en-US" dirty="0"/>
              <a:t>Different use cases - </a:t>
            </a:r>
          </a:p>
        </p:txBody>
      </p:sp>
      <p:sp>
        <p:nvSpPr>
          <p:cNvPr id="4" name="Date Placeholder 3">
            <a:extLst>
              <a:ext uri="{FF2B5EF4-FFF2-40B4-BE49-F238E27FC236}">
                <a16:creationId xmlns:a16="http://schemas.microsoft.com/office/drawing/2014/main" id="{F36877CE-83CC-4BCD-AD1C-78A654DCC330}"/>
              </a:ext>
            </a:extLst>
          </p:cNvPr>
          <p:cNvSpPr>
            <a:spLocks noGrp="1"/>
          </p:cNvSpPr>
          <p:nvPr>
            <p:ph type="dt" sz="half" idx="10"/>
          </p:nvPr>
        </p:nvSpPr>
        <p:spPr/>
        <p:txBody>
          <a:bodyPr/>
          <a:lstStyle/>
          <a:p>
            <a:fld id="{DA6D673F-572C-494F-983A-D36BCA981453}"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a:extLst>
              <a:ext uri="{FF2B5EF4-FFF2-40B4-BE49-F238E27FC236}">
                <a16:creationId xmlns:a16="http://schemas.microsoft.com/office/drawing/2014/main" id="{4968FF95-A0D0-402D-8530-1936AA606438}"/>
              </a:ext>
            </a:extLst>
          </p:cNvPr>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a:extLst>
              <a:ext uri="{FF2B5EF4-FFF2-40B4-BE49-F238E27FC236}">
                <a16:creationId xmlns:a16="http://schemas.microsoft.com/office/drawing/2014/main" id="{E33C8900-215E-4A8A-B334-3930F1B8E422}"/>
              </a:ext>
            </a:extLst>
          </p:cNvPr>
          <p:cNvSpPr>
            <a:spLocks noGrp="1"/>
          </p:cNvSpPr>
          <p:nvPr>
            <p:ph type="sldNum" sz="quarter" idx="12"/>
          </p:nvPr>
        </p:nvSpPr>
        <p:spPr/>
        <p:txBody>
          <a:bodyPr/>
          <a:lstStyle/>
          <a:p>
            <a:fld id="{6618676E-F68F-0446-B167-6BB3F5492B4B}" type="slidenum">
              <a:rPr lang="en-US" smtClean="0">
                <a:solidFill>
                  <a:srgbClr val="303030">
                    <a:tint val="75000"/>
                  </a:srgbClr>
                </a:solidFill>
              </a:rPr>
              <a:pPr/>
              <a:t>5</a:t>
            </a:fld>
            <a:endParaRPr lang="en-US">
              <a:solidFill>
                <a:srgbClr val="303030">
                  <a:tint val="75000"/>
                </a:srgbClr>
              </a:solidFill>
            </a:endParaRPr>
          </a:p>
        </p:txBody>
      </p:sp>
      <p:pic>
        <p:nvPicPr>
          <p:cNvPr id="10" name="Content Placeholder 9">
            <a:extLst>
              <a:ext uri="{FF2B5EF4-FFF2-40B4-BE49-F238E27FC236}">
                <a16:creationId xmlns:a16="http://schemas.microsoft.com/office/drawing/2014/main" id="{FEB92288-FC06-442D-B1D3-AC2268AE080B}"/>
              </a:ext>
            </a:extLst>
          </p:cNvPr>
          <p:cNvPicPr>
            <a:picLocks noGrp="1" noChangeAspect="1"/>
          </p:cNvPicPr>
          <p:nvPr>
            <p:ph idx="1"/>
          </p:nvPr>
        </p:nvPicPr>
        <p:blipFill>
          <a:blip r:embed="rId2"/>
          <a:stretch>
            <a:fillRect/>
          </a:stretch>
        </p:blipFill>
        <p:spPr>
          <a:xfrm>
            <a:off x="907026" y="1417638"/>
            <a:ext cx="10377948" cy="4369593"/>
          </a:xfrm>
        </p:spPr>
      </p:pic>
    </p:spTree>
    <p:extLst>
      <p:ext uri="{BB962C8B-B14F-4D97-AF65-F5344CB8AC3E}">
        <p14:creationId xmlns:p14="http://schemas.microsoft.com/office/powerpoint/2010/main" val="405746767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054A-4DE4-485A-92E5-95B88D3C97AB}"/>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DBD9C5FE-F200-4E60-BF57-F66311EFC072}"/>
              </a:ext>
            </a:extLst>
          </p:cNvPr>
          <p:cNvSpPr>
            <a:spLocks noGrp="1"/>
          </p:cNvSpPr>
          <p:nvPr>
            <p:ph type="dt" sz="half" idx="10"/>
          </p:nvPr>
        </p:nvSpPr>
        <p:spPr/>
        <p:txBody>
          <a:bodyPr/>
          <a:lstStyle/>
          <a:p>
            <a:fld id="{DA6D673F-572C-494F-983A-D36BCA981453}"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a:extLst>
              <a:ext uri="{FF2B5EF4-FFF2-40B4-BE49-F238E27FC236}">
                <a16:creationId xmlns:a16="http://schemas.microsoft.com/office/drawing/2014/main" id="{1FE47AE3-4201-4597-B2E0-674066CA2638}"/>
              </a:ext>
            </a:extLst>
          </p:cNvPr>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a:extLst>
              <a:ext uri="{FF2B5EF4-FFF2-40B4-BE49-F238E27FC236}">
                <a16:creationId xmlns:a16="http://schemas.microsoft.com/office/drawing/2014/main" id="{18BE3FE7-B0B9-46D0-9204-90CE809FEDD4}"/>
              </a:ext>
            </a:extLst>
          </p:cNvPr>
          <p:cNvSpPr>
            <a:spLocks noGrp="1"/>
          </p:cNvSpPr>
          <p:nvPr>
            <p:ph type="sldNum" sz="quarter" idx="12"/>
          </p:nvPr>
        </p:nvSpPr>
        <p:spPr/>
        <p:txBody>
          <a:bodyPr/>
          <a:lstStyle/>
          <a:p>
            <a:fld id="{6618676E-F68F-0446-B167-6BB3F5492B4B}" type="slidenum">
              <a:rPr lang="en-US" smtClean="0">
                <a:solidFill>
                  <a:srgbClr val="303030">
                    <a:tint val="75000"/>
                  </a:srgbClr>
                </a:solidFill>
              </a:rPr>
              <a:pPr/>
              <a:t>6</a:t>
            </a:fld>
            <a:endParaRPr lang="en-US">
              <a:solidFill>
                <a:srgbClr val="303030">
                  <a:tint val="75000"/>
                </a:srgbClr>
              </a:solidFill>
            </a:endParaRPr>
          </a:p>
        </p:txBody>
      </p:sp>
      <p:pic>
        <p:nvPicPr>
          <p:cNvPr id="10" name="Content Placeholder 9">
            <a:extLst>
              <a:ext uri="{FF2B5EF4-FFF2-40B4-BE49-F238E27FC236}">
                <a16:creationId xmlns:a16="http://schemas.microsoft.com/office/drawing/2014/main" id="{91E3D477-842C-486A-8084-5DFEB0C69D50}"/>
              </a:ext>
            </a:extLst>
          </p:cNvPr>
          <p:cNvPicPr>
            <a:picLocks noGrp="1" noChangeAspect="1"/>
          </p:cNvPicPr>
          <p:nvPr>
            <p:ph idx="1"/>
          </p:nvPr>
        </p:nvPicPr>
        <p:blipFill>
          <a:blip r:embed="rId2"/>
          <a:stretch>
            <a:fillRect/>
          </a:stretch>
        </p:blipFill>
        <p:spPr>
          <a:xfrm>
            <a:off x="1061884" y="899652"/>
            <a:ext cx="9822425" cy="5226511"/>
          </a:xfrm>
        </p:spPr>
      </p:pic>
    </p:spTree>
    <p:extLst>
      <p:ext uri="{BB962C8B-B14F-4D97-AF65-F5344CB8AC3E}">
        <p14:creationId xmlns:p14="http://schemas.microsoft.com/office/powerpoint/2010/main" val="247586026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EE98AC-A307-4EF4-9F8C-FA49FAD18212}"/>
              </a:ext>
            </a:extLst>
          </p:cNvPr>
          <p:cNvSpPr>
            <a:spLocks noGrp="1"/>
          </p:cNvSpPr>
          <p:nvPr>
            <p:ph type="dt" sz="half" idx="10"/>
          </p:nvPr>
        </p:nvSpPr>
        <p:spPr/>
        <p:txBody>
          <a:bodyPr/>
          <a:lstStyle/>
          <a:p>
            <a:fld id="{DA6D673F-572C-494F-983A-D36BCA981453}"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a:extLst>
              <a:ext uri="{FF2B5EF4-FFF2-40B4-BE49-F238E27FC236}">
                <a16:creationId xmlns:a16="http://schemas.microsoft.com/office/drawing/2014/main" id="{FB0B825E-36F4-4B80-9A8D-8A3946AEDA66}"/>
              </a:ext>
            </a:extLst>
          </p:cNvPr>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a:extLst>
              <a:ext uri="{FF2B5EF4-FFF2-40B4-BE49-F238E27FC236}">
                <a16:creationId xmlns:a16="http://schemas.microsoft.com/office/drawing/2014/main" id="{2D96B98C-F77E-4DFD-8C32-6B8845F94CF9}"/>
              </a:ext>
            </a:extLst>
          </p:cNvPr>
          <p:cNvSpPr>
            <a:spLocks noGrp="1"/>
          </p:cNvSpPr>
          <p:nvPr>
            <p:ph type="sldNum" sz="quarter" idx="12"/>
          </p:nvPr>
        </p:nvSpPr>
        <p:spPr/>
        <p:txBody>
          <a:bodyPr/>
          <a:lstStyle/>
          <a:p>
            <a:fld id="{6618676E-F68F-0446-B167-6BB3F5492B4B}" type="slidenum">
              <a:rPr lang="en-US" smtClean="0">
                <a:solidFill>
                  <a:srgbClr val="303030">
                    <a:tint val="75000"/>
                  </a:srgbClr>
                </a:solidFill>
              </a:rPr>
              <a:pPr/>
              <a:t>7</a:t>
            </a:fld>
            <a:endParaRPr lang="en-US">
              <a:solidFill>
                <a:srgbClr val="303030">
                  <a:tint val="75000"/>
                </a:srgbClr>
              </a:solidFill>
            </a:endParaRPr>
          </a:p>
        </p:txBody>
      </p:sp>
      <p:pic>
        <p:nvPicPr>
          <p:cNvPr id="10" name="Content Placeholder 9">
            <a:extLst>
              <a:ext uri="{FF2B5EF4-FFF2-40B4-BE49-F238E27FC236}">
                <a16:creationId xmlns:a16="http://schemas.microsoft.com/office/drawing/2014/main" id="{4E2FA245-50BA-42CB-B995-1DEAD6EB0007}"/>
              </a:ext>
            </a:extLst>
          </p:cNvPr>
          <p:cNvPicPr>
            <a:picLocks noGrp="1" noChangeAspect="1"/>
          </p:cNvPicPr>
          <p:nvPr>
            <p:ph idx="1"/>
          </p:nvPr>
        </p:nvPicPr>
        <p:blipFill>
          <a:blip r:embed="rId2"/>
          <a:stretch>
            <a:fillRect/>
          </a:stretch>
        </p:blipFill>
        <p:spPr>
          <a:xfrm>
            <a:off x="796413" y="1076632"/>
            <a:ext cx="10279626" cy="4515337"/>
          </a:xfrm>
        </p:spPr>
      </p:pic>
    </p:spTree>
    <p:extLst>
      <p:ext uri="{BB962C8B-B14F-4D97-AF65-F5344CB8AC3E}">
        <p14:creationId xmlns:p14="http://schemas.microsoft.com/office/powerpoint/2010/main" val="104210387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E309A7-2583-4D29-8053-755E2D731DD5}"/>
              </a:ext>
            </a:extLst>
          </p:cNvPr>
          <p:cNvSpPr>
            <a:spLocks noGrp="1"/>
          </p:cNvSpPr>
          <p:nvPr>
            <p:ph type="dt" sz="half" idx="10"/>
          </p:nvPr>
        </p:nvSpPr>
        <p:spPr/>
        <p:txBody>
          <a:bodyPr/>
          <a:lstStyle/>
          <a:p>
            <a:fld id="{DA6D673F-572C-494F-983A-D36BCA981453}" type="datetime1">
              <a:rPr lang="en-US" smtClean="0">
                <a:solidFill>
                  <a:srgbClr val="303030">
                    <a:tint val="75000"/>
                  </a:srgbClr>
                </a:solidFill>
              </a:rPr>
              <a:pPr/>
              <a:t>1/28/2022</a:t>
            </a:fld>
            <a:endParaRPr lang="en-US">
              <a:solidFill>
                <a:srgbClr val="303030">
                  <a:tint val="75000"/>
                </a:srgbClr>
              </a:solidFill>
            </a:endParaRPr>
          </a:p>
        </p:txBody>
      </p:sp>
      <p:sp>
        <p:nvSpPr>
          <p:cNvPr id="5" name="Footer Placeholder 4">
            <a:extLst>
              <a:ext uri="{FF2B5EF4-FFF2-40B4-BE49-F238E27FC236}">
                <a16:creationId xmlns:a16="http://schemas.microsoft.com/office/drawing/2014/main" id="{3711FADD-F6DD-450B-9C12-D0CF30A826B6}"/>
              </a:ext>
            </a:extLst>
          </p:cNvPr>
          <p:cNvSpPr>
            <a:spLocks noGrp="1"/>
          </p:cNvSpPr>
          <p:nvPr>
            <p:ph type="ftr" sz="quarter" idx="11"/>
          </p:nvPr>
        </p:nvSpPr>
        <p:spPr/>
        <p:txBody>
          <a:bodyPr/>
          <a:lstStyle/>
          <a:p>
            <a:r>
              <a:rPr lang="en-US">
                <a:solidFill>
                  <a:srgbClr val="303030">
                    <a:tint val="75000"/>
                  </a:srgbClr>
                </a:solidFill>
              </a:rPr>
              <a:t>Copyright 2015 ZeOmega. All Rights Reserved.</a:t>
            </a:r>
          </a:p>
        </p:txBody>
      </p:sp>
      <p:sp>
        <p:nvSpPr>
          <p:cNvPr id="6" name="Slide Number Placeholder 5">
            <a:extLst>
              <a:ext uri="{FF2B5EF4-FFF2-40B4-BE49-F238E27FC236}">
                <a16:creationId xmlns:a16="http://schemas.microsoft.com/office/drawing/2014/main" id="{9B64C769-83A2-4DC0-A2A1-D290FCB856AD}"/>
              </a:ext>
            </a:extLst>
          </p:cNvPr>
          <p:cNvSpPr>
            <a:spLocks noGrp="1"/>
          </p:cNvSpPr>
          <p:nvPr>
            <p:ph type="sldNum" sz="quarter" idx="12"/>
          </p:nvPr>
        </p:nvSpPr>
        <p:spPr/>
        <p:txBody>
          <a:bodyPr/>
          <a:lstStyle/>
          <a:p>
            <a:fld id="{6618676E-F68F-0446-B167-6BB3F5492B4B}" type="slidenum">
              <a:rPr lang="en-US" smtClean="0">
                <a:solidFill>
                  <a:srgbClr val="303030">
                    <a:tint val="75000"/>
                  </a:srgbClr>
                </a:solidFill>
              </a:rPr>
              <a:pPr/>
              <a:t>8</a:t>
            </a:fld>
            <a:endParaRPr lang="en-US">
              <a:solidFill>
                <a:srgbClr val="303030">
                  <a:tint val="75000"/>
                </a:srgbClr>
              </a:solidFill>
            </a:endParaRPr>
          </a:p>
        </p:txBody>
      </p:sp>
      <p:pic>
        <p:nvPicPr>
          <p:cNvPr id="9" name="Content Placeholder 8">
            <a:extLst>
              <a:ext uri="{FF2B5EF4-FFF2-40B4-BE49-F238E27FC236}">
                <a16:creationId xmlns:a16="http://schemas.microsoft.com/office/drawing/2014/main" id="{7958C2EF-8556-462E-B8CE-E798DF44D374}"/>
              </a:ext>
            </a:extLst>
          </p:cNvPr>
          <p:cNvPicPr>
            <a:picLocks noGrp="1" noChangeAspect="1"/>
          </p:cNvPicPr>
          <p:nvPr>
            <p:ph idx="1"/>
          </p:nvPr>
        </p:nvPicPr>
        <p:blipFill>
          <a:blip r:embed="rId2"/>
          <a:stretch>
            <a:fillRect/>
          </a:stretch>
        </p:blipFill>
        <p:spPr>
          <a:xfrm>
            <a:off x="973394" y="619432"/>
            <a:ext cx="10132141" cy="5506731"/>
          </a:xfrm>
        </p:spPr>
      </p:pic>
    </p:spTree>
    <p:extLst>
      <p:ext uri="{BB962C8B-B14F-4D97-AF65-F5344CB8AC3E}">
        <p14:creationId xmlns:p14="http://schemas.microsoft.com/office/powerpoint/2010/main" val="388785059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4294967295"/>
          </p:nvPr>
        </p:nvSpPr>
        <p:spPr>
          <a:xfrm>
            <a:off x="609602" y="6169199"/>
            <a:ext cx="1458049" cy="365125"/>
          </a:xfrm>
        </p:spPr>
        <p:txBody>
          <a:bodyPr/>
          <a:lstStyle/>
          <a:p>
            <a:fld id="{20796BEC-CA60-D846-83B8-16D16FC3B097}" type="datetime1">
              <a:rPr lang="en-US" smtClean="0"/>
              <a:pPr/>
              <a:t>1/28/2022</a:t>
            </a:fld>
            <a:endParaRPr lang="en-US"/>
          </a:p>
        </p:txBody>
      </p:sp>
      <p:sp>
        <p:nvSpPr>
          <p:cNvPr id="4" name="Footer Placeholder 3"/>
          <p:cNvSpPr>
            <a:spLocks noGrp="1"/>
          </p:cNvSpPr>
          <p:nvPr>
            <p:ph type="ftr" sz="quarter" idx="4294967295"/>
          </p:nvPr>
        </p:nvSpPr>
        <p:spPr>
          <a:xfrm>
            <a:off x="3472225" y="6162885"/>
            <a:ext cx="3860800" cy="365125"/>
          </a:xfrm>
        </p:spPr>
        <p:txBody>
          <a:bodyPr/>
          <a:lstStyle/>
          <a:p>
            <a:r>
              <a:rPr lang="en-US"/>
              <a:t>2018 Copyright ZeOmega. All rights reserved.</a:t>
            </a:r>
          </a:p>
        </p:txBody>
      </p:sp>
      <p:sp>
        <p:nvSpPr>
          <p:cNvPr id="5" name="Slide Number Placeholder 4"/>
          <p:cNvSpPr>
            <a:spLocks noGrp="1"/>
          </p:cNvSpPr>
          <p:nvPr>
            <p:ph type="sldNum" sz="quarter" idx="4294967295"/>
          </p:nvPr>
        </p:nvSpPr>
        <p:spPr>
          <a:xfrm>
            <a:off x="8737600" y="6169199"/>
            <a:ext cx="2844800" cy="365125"/>
          </a:xfrm>
        </p:spPr>
        <p:txBody>
          <a:bodyPr/>
          <a:lstStyle/>
          <a:p>
            <a:fld id="{91AF2B4D-6B12-4EDF-87BB-2B55CECB6611}" type="slidenum">
              <a:rPr lang="en-US" smtClean="0"/>
              <a:pPr/>
              <a:t>9</a:t>
            </a:fld>
            <a:endParaRPr lang="en-US"/>
          </a:p>
        </p:txBody>
      </p:sp>
    </p:spTree>
    <p:extLst>
      <p:ext uri="{BB962C8B-B14F-4D97-AF65-F5344CB8AC3E}">
        <p14:creationId xmlns:p14="http://schemas.microsoft.com/office/powerpoint/2010/main" val="171817502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quot;/&gt;&lt;property id=&quot;20307&quot; value=&quot;268&quot;/&gt;&lt;/object&gt;&lt;object type=&quot;3&quot; unique_id=&quot;10004&quot;&gt;&lt;property id=&quot;20148&quot; value=&quot;5&quot;/&gt;&lt;property id=&quot;20300&quot; value=&quot;Slide 2 - &amp;quot;Jiva 6.2 Beta Q4 Walkthrough Schedule&amp;quot;&quot;/&gt;&lt;property id=&quot;20307&quot; value=&quot;285&quot;/&gt;&lt;/object&gt;&lt;object type=&quot;3&quot; unique_id=&quot;10005&quot;&gt;&lt;property id=&quot;20148&quot; value=&quot;5&quot;/&gt;&lt;property id=&quot;20300&quot; value=&quot;Slide 3 - &amp;quot;Jiva 6.2 Beta Q4 Walkthrough – Session 1&amp;quot;&quot;/&gt;&lt;property id=&quot;20307&quot; value=&quot;287&quot;/&gt;&lt;/object&gt;&lt;object type=&quot;3&quot; unique_id=&quot;10006&quot;&gt;&lt;property id=&quot;20148&quot; value=&quot;5&quot;/&gt;&lt;property id=&quot;20300&quot; value=&quot;Slide 4 - &amp;quot;Session Highlights &amp;quot;&quot;/&gt;&lt;property id=&quot;20307&quot; value=&quot;269&quot;/&gt;&lt;/object&gt;&lt;object type=&quot;3&quot; unique_id=&quot;10007&quot;&gt;&lt;property id=&quot;20148&quot; value=&quot;5&quot;/&gt;&lt;property id=&quot;20300&quot; value=&quot;Slide 6 - &amp;quot;Assessments and Plan of Care &amp;quot;&quot;/&gt;&lt;property id=&quot;20307&quot; value=&quot;300&quot;/&gt;&lt;/object&gt;&lt;object type=&quot;3&quot; unique_id=&quot;10008&quot;&gt;&lt;property id=&quot;20148&quot; value=&quot;5&quot;/&gt;&lt;property id=&quot;20300&quot; value=&quot;Slide 5 - &amp;quot;Jiva Base and Correspondence Engine &amp;quot;&quot;/&gt;&lt;property id=&quot;20307&quot; value=&quot;299&quot;/&gt;&lt;/object&gt;&lt;object type=&quot;3&quot; unique_id=&quot;10009&quot;&gt;&lt;property id=&quot;20148&quot; value=&quot;5&quot;/&gt;&lt;property id=&quot;20300&quot; value=&quot;Slide 7 - &amp;quot;Interfaces/API Enhancements&amp;quot;&quot;/&gt;&lt;property id=&quot;20307&quot; value=&quot;297&quot;/&gt;&lt;/object&gt;&lt;object type=&quot;3&quot; unique_id=&quot;10010&quot;&gt;&lt;property id=&quot;20148&quot; value=&quot;5&quot;/&gt;&lt;property id=&quot;20300&quot; value=&quot;Slide 8 - &amp;quot;SRE Core Enhancements&amp;quot;&quot;/&gt;&lt;property id=&quot;20307&quot; value=&quot;304&quot;/&gt;&lt;/object&gt;&lt;object type=&quot;3&quot; unique_id=&quot;10011&quot;&gt;&lt;property id=&quot;20148&quot; value=&quot;5&quot;/&gt;&lt;property id=&quot;20300&quot; value=&quot;Slide 9 - &amp;quot;SRE SOA Overview&amp;quot;&quot;/&gt;&lt;property id=&quot;20307&quot; value=&quot;305&quot;/&gt;&lt;/object&gt;&lt;object type=&quot;3&quot; unique_id=&quot;10012&quot;&gt;&lt;property id=&quot;20148&quot; value=&quot;5&quot;/&gt;&lt;property id=&quot;20300&quot; value=&quot;Slide 10 - &amp;quot;Jiva 6.2 Beta Q4 Walkthrough - Session 2&amp;quot;&quot;/&gt;&lt;property id=&quot;20307&quot; value=&quot;289&quot;/&gt;&lt;/object&gt;&lt;object type=&quot;3&quot; unique_id=&quot;10013&quot;&gt;&lt;property id=&quot;20148&quot; value=&quot;5&quot;/&gt;&lt;property id=&quot;20300&quot; value=&quot;Slide 11 - &amp;quot;Session Highlights &amp;quot;&quot;/&gt;&lt;property id=&quot;20307&quot; value=&quot;302&quot;/&gt;&lt;/object&gt;&lt;object type=&quot;3&quot; unique_id=&quot;10014&quot;&gt;&lt;property id=&quot;20148&quot; value=&quot;5&quot;/&gt;&lt;property id=&quot;20300&quot; value=&quot;Slide 12 - &amp;quot;Enhancements in Clinical Quality Dashboard&amp;quot;&quot;/&gt;&lt;property id=&quot;20307&quot; value=&quot;294&quot;/&gt;&lt;/object&gt;&lt;object type=&quot;3&quot; unique_id=&quot;10015&quot;&gt;&lt;property id=&quot;20148&quot; value=&quot;5&quot;/&gt;&lt;property id=&quot;20300&quot; value=&quot;Slide 13 - &amp;quot;Advanced Dashboards&amp;quot;&quot;/&gt;&lt;property id=&quot;20307&quot; value=&quot;295&quot;/&gt;&lt;/object&gt;&lt;object type=&quot;3&quot; unique_id=&quot;10016&quot;&gt;&lt;property id=&quot;20148&quot; value=&quot;5&quot;/&gt;&lt;property id=&quot;20300&quot; value=&quot;Slide 14 - &amp;quot;Data Mart Enhancements&amp;quot;&quot;/&gt;&lt;property id=&quot;20307&quot; value=&quot;296&quot;/&gt;&lt;/object&gt;&lt;object type=&quot;3&quot; unique_id=&quot;10017&quot;&gt;&lt;property id=&quot;20148&quot; value=&quot;5&quot;/&gt;&lt;property id=&quot;20300&quot; value=&quot;Slide 15 - &amp;quot;Clinical Content&amp;quot;&quot;/&gt;&lt;property id=&quot;20307&quot; value=&quot;293&quot;/&gt;&lt;/object&gt;&lt;object type=&quot;3&quot; unique_id=&quot;10018&quot;&gt;&lt;property id=&quot;20148&quot; value=&quot;5&quot;/&gt;&lt;property id=&quot;20300&quot; value=&quot;Slide 16 - &amp;quot;Systems Platform&amp;quot;&quot;/&gt;&lt;property id=&quot;20307&quot; value=&quot;303&quot;/&gt;&lt;/object&gt;&lt;object type=&quot;3&quot; unique_id=&quot;10019&quot;&gt;&lt;property id=&quot;20148&quot; value=&quot;5&quot;/&gt;&lt;property id=&quot;20300&quot; value=&quot;Slide 18&quot;/&gt;&lt;property id=&quot;20307&quot; value=&quot;288&quot;/&gt;&lt;/object&gt;&lt;object type=&quot;3&quot; unique_id=&quot;10096&quot;&gt;&lt;property id=&quot;20148&quot; value=&quot;5&quot;/&gt;&lt;property id=&quot;20300&quot; value=&quot;Slide 17 - &amp;quot;Mobility App Features&amp;quot;&quot;/&gt;&lt;property id=&quot;20307&quot; value=&quot;306&quot;/&gt;&lt;/object&gt;&lt;/object&gt;&lt;object type=&quot;8&quot; unique_id=&quot;10038&quot;&gt;&lt;/object&gt;&lt;/object&gt;&lt;/database&gt;"/>
  <p:tag name="SECTOMILLISECCONVERTED" val="1"/>
</p:tagLst>
</file>

<file path=ppt/theme/theme1.xml><?xml version="1.0" encoding="utf-8"?>
<a:theme xmlns:a="http://schemas.openxmlformats.org/drawingml/2006/main" name="2_Office Theme">
  <a:themeElements>
    <a:clrScheme name="ZeOmega 1">
      <a:dk1>
        <a:srgbClr val="303030"/>
      </a:dk1>
      <a:lt1>
        <a:srgbClr val="FFFFFF"/>
      </a:lt1>
      <a:dk2>
        <a:srgbClr val="303030"/>
      </a:dk2>
      <a:lt2>
        <a:srgbClr val="EEECE1"/>
      </a:lt2>
      <a:accent1>
        <a:srgbClr val="D55E1B"/>
      </a:accent1>
      <a:accent2>
        <a:srgbClr val="5A762B"/>
      </a:accent2>
      <a:accent3>
        <a:srgbClr val="E9A218"/>
      </a:accent3>
      <a:accent4>
        <a:srgbClr val="304D94"/>
      </a:accent4>
      <a:accent5>
        <a:srgbClr val="183186"/>
      </a:accent5>
      <a:accent6>
        <a:srgbClr val="C2331E"/>
      </a:accent6>
      <a:hlink>
        <a:srgbClr val="304D94"/>
      </a:hlink>
      <a:folHlink>
        <a:srgbClr val="D55E1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256</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Calibri</vt:lpstr>
      <vt:lpstr>Georgia</vt:lpstr>
      <vt:lpstr>Tahoma</vt:lpstr>
      <vt:lpstr>2_Office Theme</vt:lpstr>
      <vt:lpstr>PowerPoint Presentation</vt:lpstr>
      <vt:lpstr>Diagnosis and Procedure</vt:lpstr>
      <vt:lpstr>HLI Integration</vt:lpstr>
      <vt:lpstr>Integration Set Up</vt:lpstr>
      <vt:lpstr>Different use cases - </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Lavannya Ramamoorthy</dc:creator>
  <cp:lastModifiedBy>Sangamesh Marisangayyaswami</cp:lastModifiedBy>
  <cp:revision>43</cp:revision>
  <dcterms:modified xsi:type="dcterms:W3CDTF">2022-01-28T06:11:14Z</dcterms:modified>
</cp:coreProperties>
</file>