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D55E1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5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E883183-2B60-4096-8A6D-D0AD5DAE3201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104875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5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B7C8493-F834-4B87-8BB7-693CD1420CB1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jpe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6DE595-BB60-2C46-A737-4287656CFD3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pic>
        <p:nvPicPr>
          <p:cNvPr id="2097152" name="Picture 6" descr="PPT-cover-imag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4" name="Rectangle 7"/>
          <p:cNvSpPr/>
          <p:nvPr userDrawn="1"/>
        </p:nvSpPr>
        <p:spPr>
          <a:xfrm>
            <a:off x="0" y="6096000"/>
            <a:ext cx="12192000" cy="762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53" name="Picture 8" descr="NEW-ZeOmega-Logo-no-tagline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45338" y="1489912"/>
            <a:ext cx="4355501" cy="530827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p>
            <a:r>
              <a:rPr lang="en-US"/>
              <a:t>Slide Title</a:t>
            </a:r>
          </a:p>
        </p:txBody>
      </p:sp>
      <p:sp>
        <p:nvSpPr>
          <p:cNvPr id="104872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818A247-A497-7B47-87C1-F6A8D21BC318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7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32" name="Rectangle 9"/>
          <p:cNvSpPr/>
          <p:nvPr userDrawn="1"/>
        </p:nvSpPr>
        <p:spPr>
          <a:xfrm>
            <a:off x="0" y="6489700"/>
            <a:ext cx="12192000" cy="3683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79" name="Picture 10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p>
            <a:r>
              <a:rPr lang="en-US"/>
              <a:t>Slide Title</a:t>
            </a:r>
          </a:p>
        </p:txBody>
      </p:sp>
      <p:sp>
        <p:nvSpPr>
          <p:cNvPr id="10486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02B610-B000-024A-939A-4E2F4A59F228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61" name="Rectangle 5"/>
          <p:cNvSpPr/>
          <p:nvPr userDrawn="1"/>
        </p:nvSpPr>
        <p:spPr>
          <a:xfrm>
            <a:off x="0" y="6489700"/>
            <a:ext cx="12192000" cy="3683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67" name="Picture 6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C2B0C0-3F26-F949-A9BC-2684ED305670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7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19" name="Rectangle 4"/>
          <p:cNvSpPr/>
          <p:nvPr userDrawn="1"/>
        </p:nvSpPr>
        <p:spPr>
          <a:xfrm>
            <a:off x="0" y="6489700"/>
            <a:ext cx="12192000" cy="3683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76" name="Picture 5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b="1" sz="2400"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4766733" y="1435101"/>
            <a:ext cx="6815667" cy="46910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FF34E5-EE99-4848-8E06-7B9E938635B5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56" name="Rectangle 7"/>
          <p:cNvSpPr/>
          <p:nvPr userDrawn="1"/>
        </p:nvSpPr>
        <p:spPr>
          <a:xfrm>
            <a:off x="0" y="6489700"/>
            <a:ext cx="12192000" cy="3683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66" name="Picture 8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5B6E35-2780-7849-84D3-39389E614D76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7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39" name="Rectangle 7"/>
          <p:cNvSpPr/>
          <p:nvPr userDrawn="1"/>
        </p:nvSpPr>
        <p:spPr>
          <a:xfrm>
            <a:off x="0" y="6489700"/>
            <a:ext cx="12192000" cy="3683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80" name="Picture 8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-Gree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6"/>
          <p:cNvSpPr/>
          <p:nvPr/>
        </p:nvSpPr>
        <p:spPr>
          <a:xfrm>
            <a:off x="365197" y="2396208"/>
            <a:ext cx="3772275" cy="380099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71" name="Rectangle 7"/>
          <p:cNvSpPr/>
          <p:nvPr/>
        </p:nvSpPr>
        <p:spPr>
          <a:xfrm>
            <a:off x="4259681" y="2396208"/>
            <a:ext cx="3772275" cy="380099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72" name="Rectangle 8"/>
          <p:cNvSpPr/>
          <p:nvPr/>
        </p:nvSpPr>
        <p:spPr>
          <a:xfrm>
            <a:off x="8175323" y="2396208"/>
            <a:ext cx="3772275" cy="380099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593475"/>
            <a:ext cx="3311804" cy="3449051"/>
          </a:xfrm>
        </p:spPr>
        <p:txBody>
          <a:bodyPr vert="horz">
            <a:normAutofit/>
          </a:bodyPr>
          <a:lstStyle>
            <a:lvl1pPr indent="-165100" marL="165100">
              <a:defRPr sz="2000">
                <a:solidFill>
                  <a:schemeClr val="bg1"/>
                </a:solidFill>
              </a:defRPr>
            </a:lvl1pPr>
            <a:lvl2pPr indent="-220663" marL="45561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83D3E8-6524-614F-9C83-F237C90697F8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66355A-084C-D24E-9AD2-7E4FC41EA627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77" name="Vertical Text Placeholder 2"/>
          <p:cNvSpPr>
            <a:spLocks noGrp="1"/>
          </p:cNvSpPr>
          <p:nvPr>
            <p:ph type="body" orient="vert" idx="21" hasCustomPrompt="1"/>
          </p:nvPr>
        </p:nvSpPr>
        <p:spPr>
          <a:xfrm>
            <a:off x="365197" y="1617580"/>
            <a:ext cx="3772275" cy="778629"/>
          </a:xfrm>
        </p:spPr>
        <p:txBody>
          <a:bodyPr anchor="ctr" anchorCtr="0" vert="horz">
            <a:noAutofit/>
          </a:bodyPr>
          <a:lstStyle>
            <a:lvl1pPr algn="ctr" indent="0" marL="0">
              <a:buNone/>
              <a:defRPr sz="2000">
                <a:solidFill>
                  <a:schemeClr val="accent2"/>
                </a:solidFill>
              </a:defRPr>
            </a:lvl1pPr>
            <a:lvl2pPr indent="0" marL="45720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Insert Header</a:t>
            </a:r>
          </a:p>
        </p:txBody>
      </p:sp>
      <p:sp>
        <p:nvSpPr>
          <p:cNvPr id="1048678" name="Rectangle 23"/>
          <p:cNvSpPr/>
          <p:nvPr userDrawn="1"/>
        </p:nvSpPr>
        <p:spPr>
          <a:xfrm>
            <a:off x="0" y="6489700"/>
            <a:ext cx="12192000" cy="3683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69" name="Picture 24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  <p:sp>
        <p:nvSpPr>
          <p:cNvPr id="1048679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4504085" y="2593475"/>
            <a:ext cx="3311804" cy="3449051"/>
          </a:xfrm>
        </p:spPr>
        <p:txBody>
          <a:bodyPr vert="horz">
            <a:normAutofit/>
          </a:bodyPr>
          <a:lstStyle>
            <a:lvl1pPr indent="-165100" marL="165100">
              <a:defRPr sz="2000">
                <a:solidFill>
                  <a:schemeClr val="bg1"/>
                </a:solidFill>
              </a:defRPr>
            </a:lvl1pPr>
            <a:lvl2pPr indent="-220663" marL="45561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48680" name="Vertical Text Placeholder 2"/>
          <p:cNvSpPr>
            <a:spLocks noGrp="1"/>
          </p:cNvSpPr>
          <p:nvPr>
            <p:ph type="body" orient="vert" idx="23" hasCustomPrompt="1"/>
          </p:nvPr>
        </p:nvSpPr>
        <p:spPr>
          <a:xfrm>
            <a:off x="4259681" y="1617580"/>
            <a:ext cx="3772275" cy="778629"/>
          </a:xfrm>
        </p:spPr>
        <p:txBody>
          <a:bodyPr anchor="ctr" anchorCtr="0" vert="horz">
            <a:noAutofit/>
          </a:bodyPr>
          <a:lstStyle>
            <a:lvl1pPr algn="ctr" indent="0" marL="0">
              <a:buNone/>
              <a:defRPr sz="2000">
                <a:solidFill>
                  <a:schemeClr val="accent2"/>
                </a:solidFill>
              </a:defRPr>
            </a:lvl1pPr>
            <a:lvl2pPr indent="0" marL="45720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Insert Header</a:t>
            </a:r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24"/>
          </p:nvPr>
        </p:nvSpPr>
        <p:spPr>
          <a:xfrm>
            <a:off x="8419726" y="2593475"/>
            <a:ext cx="3311804" cy="3449051"/>
          </a:xfrm>
        </p:spPr>
        <p:txBody>
          <a:bodyPr vert="horz">
            <a:normAutofit/>
          </a:bodyPr>
          <a:lstStyle>
            <a:lvl1pPr indent="-165100" marL="165100">
              <a:defRPr sz="2000">
                <a:solidFill>
                  <a:schemeClr val="bg1"/>
                </a:solidFill>
              </a:defRPr>
            </a:lvl1pPr>
            <a:lvl2pPr indent="-220663" marL="45561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48682" name="Vertical Text Placeholder 2"/>
          <p:cNvSpPr>
            <a:spLocks noGrp="1"/>
          </p:cNvSpPr>
          <p:nvPr>
            <p:ph type="body" orient="vert" idx="25" hasCustomPrompt="1"/>
          </p:nvPr>
        </p:nvSpPr>
        <p:spPr>
          <a:xfrm>
            <a:off x="8175323" y="1617580"/>
            <a:ext cx="3772275" cy="778629"/>
          </a:xfrm>
        </p:spPr>
        <p:txBody>
          <a:bodyPr anchor="ctr" anchorCtr="0" vert="horz">
            <a:noAutofit/>
          </a:bodyPr>
          <a:lstStyle>
            <a:lvl1pPr algn="ctr" indent="0" marL="0">
              <a:buNone/>
              <a:defRPr sz="2000">
                <a:solidFill>
                  <a:schemeClr val="accent2"/>
                </a:solidFill>
              </a:defRPr>
            </a:lvl1pPr>
            <a:lvl2pPr indent="0" marL="45720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Insert Header</a:t>
            </a:r>
          </a:p>
        </p:txBody>
      </p:sp>
      <p:sp>
        <p:nvSpPr>
          <p:cNvPr id="104868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Slide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s-Multi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Rectangle 6"/>
          <p:cNvSpPr/>
          <p:nvPr/>
        </p:nvSpPr>
        <p:spPr>
          <a:xfrm>
            <a:off x="0" y="1457606"/>
            <a:ext cx="12192000" cy="1604212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74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048836"/>
          </a:xfrm>
        </p:spPr>
        <p:txBody>
          <a:bodyPr/>
          <a:p>
            <a:r>
              <a:rPr lang="en-US"/>
              <a:t>Slide Title</a:t>
            </a:r>
          </a:p>
        </p:txBody>
      </p:sp>
      <p:sp>
        <p:nvSpPr>
          <p:cNvPr id="10487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86200"/>
            <a:ext cx="10972800" cy="1340617"/>
          </a:xfrm>
        </p:spPr>
        <p:txBody>
          <a:bodyPr vert="horz"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487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380783-7A78-6D45-9C54-07BB021A28D5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2015 Copyright ZeOmega. All rights reserved.</a:t>
            </a:r>
          </a:p>
        </p:txBody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66355A-084C-D24E-9AD2-7E4FC41EA627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52" name="Rectangle 7"/>
          <p:cNvSpPr/>
          <p:nvPr/>
        </p:nvSpPr>
        <p:spPr>
          <a:xfrm>
            <a:off x="0" y="3048013"/>
            <a:ext cx="12192000" cy="1604213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753" name="Rectangle 8"/>
          <p:cNvSpPr/>
          <p:nvPr/>
        </p:nvSpPr>
        <p:spPr>
          <a:xfrm>
            <a:off x="0" y="4652226"/>
            <a:ext cx="12192000" cy="1604213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82" name="Picture 11" descr="transparent-XO-logo-icon.png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 amt="45000"/>
          </a:blip>
          <a:stretch>
            <a:fillRect/>
          </a:stretch>
        </p:blipFill>
        <p:spPr>
          <a:xfrm>
            <a:off x="7175915" y="731706"/>
            <a:ext cx="10032171" cy="5643096"/>
          </a:xfrm>
          <a:prstGeom prst="rect"/>
        </p:spPr>
      </p:pic>
      <p:pic>
        <p:nvPicPr>
          <p:cNvPr id="2097183" name="Picture 16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  <p:sp>
        <p:nvSpPr>
          <p:cNvPr id="1048754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609600" y="3173859"/>
            <a:ext cx="10972800" cy="1340617"/>
          </a:xfrm>
        </p:spPr>
        <p:txBody>
          <a:bodyPr vert="horz"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48755" name="Vertical Text Placeholder 2"/>
          <p:cNvSpPr>
            <a:spLocks noGrp="1"/>
          </p:cNvSpPr>
          <p:nvPr>
            <p:ph type="body" orient="vert" idx="14"/>
          </p:nvPr>
        </p:nvSpPr>
        <p:spPr>
          <a:xfrm>
            <a:off x="609600" y="4787164"/>
            <a:ext cx="10972800" cy="1340617"/>
          </a:xfrm>
        </p:spPr>
        <p:txBody>
          <a:bodyPr vert="horz"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-Orang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Rectangle 6"/>
          <p:cNvSpPr/>
          <p:nvPr userDrawn="1"/>
        </p:nvSpPr>
        <p:spPr>
          <a:xfrm>
            <a:off x="365197" y="2396208"/>
            <a:ext cx="3772275" cy="3800998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703" name="Rectangle 7"/>
          <p:cNvSpPr/>
          <p:nvPr/>
        </p:nvSpPr>
        <p:spPr>
          <a:xfrm>
            <a:off x="4259681" y="2396208"/>
            <a:ext cx="3772275" cy="3800998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704" name="Rectangle 8"/>
          <p:cNvSpPr/>
          <p:nvPr/>
        </p:nvSpPr>
        <p:spPr>
          <a:xfrm>
            <a:off x="8175323" y="2396208"/>
            <a:ext cx="3772275" cy="3800998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EB6FFF-1E43-FA43-AD77-FBA60C8D78CD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2015 Copyright ZeOmega. All rights reserved.</a:t>
            </a:r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66355A-084C-D24E-9AD2-7E4FC41EA627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08" name="Rectangle 21"/>
          <p:cNvSpPr/>
          <p:nvPr userDrawn="1"/>
        </p:nvSpPr>
        <p:spPr>
          <a:xfrm>
            <a:off x="0" y="6489700"/>
            <a:ext cx="12192000" cy="3683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75" name="Picture 22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  <p:sp>
        <p:nvSpPr>
          <p:cNvPr id="10487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593475"/>
            <a:ext cx="3311804" cy="3449051"/>
          </a:xfrm>
        </p:spPr>
        <p:txBody>
          <a:bodyPr vert="horz">
            <a:normAutofit/>
          </a:bodyPr>
          <a:lstStyle>
            <a:lvl1pPr indent="-165100" marL="165100">
              <a:defRPr sz="2000">
                <a:solidFill>
                  <a:schemeClr val="bg1"/>
                </a:solidFill>
              </a:defRPr>
            </a:lvl1pPr>
            <a:lvl2pPr indent="-220663" marL="45561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21" hasCustomPrompt="1"/>
          </p:nvPr>
        </p:nvSpPr>
        <p:spPr>
          <a:xfrm>
            <a:off x="365197" y="1617580"/>
            <a:ext cx="3772275" cy="778629"/>
          </a:xfrm>
        </p:spPr>
        <p:txBody>
          <a:bodyPr anchor="ctr" anchorCtr="0" vert="horz">
            <a:noAutofit/>
          </a:bodyPr>
          <a:lstStyle>
            <a:lvl1pPr algn="ctr" indent="0" marL="0">
              <a:buNone/>
              <a:defRPr sz="2000">
                <a:solidFill>
                  <a:schemeClr val="accent1"/>
                </a:solidFill>
              </a:defRPr>
            </a:lvl1pPr>
            <a:lvl2pPr indent="0" marL="45720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Insert Header</a:t>
            </a:r>
          </a:p>
        </p:txBody>
      </p:sp>
      <p:sp>
        <p:nvSpPr>
          <p:cNvPr id="1048711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4504085" y="2593475"/>
            <a:ext cx="3311804" cy="3449051"/>
          </a:xfrm>
        </p:spPr>
        <p:txBody>
          <a:bodyPr vert="horz">
            <a:normAutofit/>
          </a:bodyPr>
          <a:lstStyle>
            <a:lvl1pPr indent="-165100" marL="165100">
              <a:defRPr sz="2000">
                <a:solidFill>
                  <a:schemeClr val="bg1"/>
                </a:solidFill>
              </a:defRPr>
            </a:lvl1pPr>
            <a:lvl2pPr indent="-220663" marL="45561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48712" name="Vertical Text Placeholder 2"/>
          <p:cNvSpPr>
            <a:spLocks noGrp="1"/>
          </p:cNvSpPr>
          <p:nvPr>
            <p:ph type="body" orient="vert" idx="23" hasCustomPrompt="1"/>
          </p:nvPr>
        </p:nvSpPr>
        <p:spPr>
          <a:xfrm>
            <a:off x="4259681" y="1617580"/>
            <a:ext cx="3772275" cy="778629"/>
          </a:xfrm>
        </p:spPr>
        <p:txBody>
          <a:bodyPr anchor="ctr" anchorCtr="0" vert="horz">
            <a:noAutofit/>
          </a:bodyPr>
          <a:lstStyle>
            <a:lvl1pPr algn="ctr" indent="0" marL="0">
              <a:buNone/>
              <a:defRPr sz="2000">
                <a:solidFill>
                  <a:schemeClr val="accent1"/>
                </a:solidFill>
              </a:defRPr>
            </a:lvl1pPr>
            <a:lvl2pPr indent="0" marL="45720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Insert Header</a:t>
            </a:r>
          </a:p>
        </p:txBody>
      </p:sp>
      <p:sp>
        <p:nvSpPr>
          <p:cNvPr id="1048713" name="Vertical Text Placeholder 2"/>
          <p:cNvSpPr>
            <a:spLocks noGrp="1"/>
          </p:cNvSpPr>
          <p:nvPr>
            <p:ph type="body" orient="vert" idx="24"/>
          </p:nvPr>
        </p:nvSpPr>
        <p:spPr>
          <a:xfrm>
            <a:off x="8419726" y="2593475"/>
            <a:ext cx="3311804" cy="3449051"/>
          </a:xfrm>
        </p:spPr>
        <p:txBody>
          <a:bodyPr vert="horz">
            <a:normAutofit/>
          </a:bodyPr>
          <a:lstStyle>
            <a:lvl1pPr indent="-165100" marL="165100">
              <a:defRPr sz="2000">
                <a:solidFill>
                  <a:schemeClr val="bg1"/>
                </a:solidFill>
              </a:defRPr>
            </a:lvl1pPr>
            <a:lvl2pPr indent="-220663" marL="45561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48714" name="Vertical Text Placeholder 2"/>
          <p:cNvSpPr>
            <a:spLocks noGrp="1"/>
          </p:cNvSpPr>
          <p:nvPr>
            <p:ph type="body" orient="vert" idx="25" hasCustomPrompt="1"/>
          </p:nvPr>
        </p:nvSpPr>
        <p:spPr>
          <a:xfrm>
            <a:off x="8175323" y="1617580"/>
            <a:ext cx="3772275" cy="778629"/>
          </a:xfrm>
        </p:spPr>
        <p:txBody>
          <a:bodyPr anchor="ctr" anchorCtr="0" vert="horz">
            <a:noAutofit/>
          </a:bodyPr>
          <a:lstStyle>
            <a:lvl1pPr algn="ctr" indent="0" marL="0">
              <a:buNone/>
              <a:defRPr sz="2000">
                <a:solidFill>
                  <a:schemeClr val="accent1"/>
                </a:solidFill>
              </a:defRPr>
            </a:lvl1pPr>
            <a:lvl2pPr indent="0" marL="45720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Insert Header</a:t>
            </a:r>
          </a:p>
        </p:txBody>
      </p:sp>
      <p:sp>
        <p:nvSpPr>
          <p:cNvPr id="104871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Slide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3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216391"/>
            <a:ext cx="10363200" cy="2569505"/>
          </a:xfrm>
        </p:spPr>
        <p:txBody>
          <a:bodyPr anchor="ctr" anchorCtr="0">
            <a:noAutofit/>
          </a:bodyPr>
          <a:lstStyle>
            <a:lvl1pPr algn="l">
              <a:defRPr b="0" cap="none" sz="3200" i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“Insert Quote Here”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796BEC-CA60-D846-83B8-16D16FC3B097}" type="datetime1">
              <a:rPr lang="en-US" smtClean="0"/>
              <a:t>1/28/2022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2015 Copyright ZeOmega. All rights reserved.</a:t>
            </a:r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AF2B4D-6B12-4EDF-87BB-2B55CECB6611}" type="slidenum">
              <a:rPr lang="en-US" smtClean="0"/>
              <a:t>‹#›</a:t>
            </a:fld>
            <a:endParaRPr lang="en-US"/>
          </a:p>
        </p:txBody>
      </p:sp>
      <p:pic>
        <p:nvPicPr>
          <p:cNvPr id="2097163" name="Picture 10" descr="NEW-ZeOmega-Logo-no-tagline-white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430307" y="261222"/>
            <a:ext cx="2401628" cy="297802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10" descr="NEW-ZeOmega-Logo-no-tagline-white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430307" y="261222"/>
            <a:ext cx="2401628" cy="297802"/>
          </a:xfrm>
          <a:prstGeom prst="rect"/>
        </p:spPr>
      </p:pic>
      <p:sp>
        <p:nvSpPr>
          <p:cNvPr id="1048636" name="Title 1"/>
          <p:cNvSpPr txBox="1"/>
          <p:nvPr userDrawn="1"/>
        </p:nvSpPr>
        <p:spPr>
          <a:xfrm>
            <a:off x="963084" y="3970421"/>
            <a:ext cx="10363200" cy="1751264"/>
          </a:xfrm>
          <a:prstGeom prst="rect"/>
        </p:spPr>
        <p:txBody>
          <a:bodyPr anchor="ctr" anchorCtr="0" bIns="45720" lIns="91440" rIns="91440" rtlCol="0" tIns="45720" vert="horz">
            <a:no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b="0" cap="none" sz="3200" i="1" kern="1200">
                <a:solidFill>
                  <a:schemeClr val="bg1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sz="1600" lang="en-US">
                <a:solidFill>
                  <a:srgbClr val="FFFFFF"/>
                </a:solidFill>
              </a:rPr>
              <a:t>6200 Tennyson Parkway | Suite 200</a:t>
            </a:r>
          </a:p>
          <a:p>
            <a:r>
              <a:rPr sz="1600" lang="en-US">
                <a:solidFill>
                  <a:srgbClr val="FFFFFF"/>
                </a:solidFill>
              </a:rPr>
              <a:t>Plano, TX 75024 USA</a:t>
            </a:r>
          </a:p>
          <a:p>
            <a:endParaRPr sz="1600" lang="en-US">
              <a:solidFill>
                <a:srgbClr val="FFFFFF"/>
              </a:solidFill>
            </a:endParaRPr>
          </a:p>
          <a:p>
            <a:r>
              <a:rPr sz="1600" lang="en-US">
                <a:solidFill>
                  <a:srgbClr val="FFFFFF"/>
                </a:solidFill>
              </a:rPr>
              <a:t>Phone: 214.618.9880</a:t>
            </a:r>
            <a:endParaRPr sz="1600" i="0" lang="en-US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sz="1600" lang="en-US">
                <a:solidFill>
                  <a:srgbClr val="FFFFFF"/>
                </a:solidFill>
              </a:rPr>
              <a:t>ZeOmega.com</a:t>
            </a:r>
          </a:p>
        </p:txBody>
      </p:sp>
      <p:sp>
        <p:nvSpPr>
          <p:cNvPr id="1048637" name="Title 1"/>
          <p:cNvSpPr txBox="1"/>
          <p:nvPr userDrawn="1"/>
        </p:nvSpPr>
        <p:spPr>
          <a:xfrm>
            <a:off x="963084" y="2072109"/>
            <a:ext cx="10363200" cy="1751264"/>
          </a:xfrm>
          <a:prstGeom prst="rect"/>
        </p:spPr>
        <p:txBody>
          <a:bodyPr anchor="ctr" anchorCtr="0" bIns="45720" lIns="91440" rIns="91440" rtlCol="0" tIns="45720" vert="horz">
            <a:no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b="0" cap="none" sz="3200" i="1" kern="1200">
                <a:solidFill>
                  <a:schemeClr val="bg1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Thank You.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-2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1" descr="ZO-ppt-cover-image-2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6DE595-BB60-2C46-A737-4287656CFD3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23" name="Rectangle 7"/>
          <p:cNvSpPr/>
          <p:nvPr userDrawn="1"/>
        </p:nvSpPr>
        <p:spPr>
          <a:xfrm>
            <a:off x="0" y="6096000"/>
            <a:ext cx="12192000" cy="762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78" name="Picture 8" descr="NEW-ZeOmega-Logo-no-tagline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45338" y="1489912"/>
            <a:ext cx="4355501" cy="530827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6" descr="ppt-title-imag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84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531466"/>
            <a:ext cx="10363200" cy="147002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048685" name="Subtitle 2"/>
          <p:cNvSpPr>
            <a:spLocks noGrp="1"/>
          </p:cNvSpPr>
          <p:nvPr>
            <p:ph type="subTitle" idx="1"/>
          </p:nvPr>
        </p:nvSpPr>
        <p:spPr>
          <a:xfrm>
            <a:off x="914400" y="4100083"/>
            <a:ext cx="5960533" cy="1487905"/>
          </a:xfrm>
        </p:spPr>
        <p:txBody>
          <a:bodyPr>
            <a:normAutofit/>
          </a:bodyPr>
          <a:lstStyle>
            <a:lvl1pPr algn="l" indent="0" marL="0">
              <a:buNone/>
              <a:defRPr sz="16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FF8B4A-24D0-8747-82C8-1296AAE380FF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89" name="Rectangle 7"/>
          <p:cNvSpPr/>
          <p:nvPr userDrawn="1"/>
        </p:nvSpPr>
        <p:spPr>
          <a:xfrm>
            <a:off x="0" y="6096000"/>
            <a:ext cx="12192000" cy="762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71" name="Picture 8" descr="NEW-ZeOmega-Logo-no-tagline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215298" y="313491"/>
            <a:ext cx="2531084" cy="308476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p>
            <a:r>
              <a:rPr lang="en-US"/>
              <a:t>Slide Title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6D673F-572C-494F-983A-D36BCA98145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592" name="Rectangle 6"/>
          <p:cNvSpPr/>
          <p:nvPr userDrawn="1"/>
        </p:nvSpPr>
        <p:spPr>
          <a:xfrm>
            <a:off x="0" y="6489700"/>
            <a:ext cx="12192000" cy="3683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54" name="Picture 7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Divider Slide-Blue">
    <p:bg>
      <p:bgPr>
        <a:solidFill>
          <a:schemeClr val="accent4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963084" y="2594529"/>
            <a:ext cx="10363200" cy="1362075"/>
          </a:xfrm>
        </p:spPr>
        <p:txBody>
          <a:bodyPr anchor="ctr" anchorCtr="0">
            <a:normAutofit/>
          </a:bodyPr>
          <a:lstStyle>
            <a:lvl1pPr algn="l">
              <a:defRPr b="1" cap="all"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963084" y="3949418"/>
            <a:ext cx="10363200" cy="1050372"/>
          </a:xfrm>
        </p:spPr>
        <p:txBody>
          <a:bodyPr anchor="ctr" anchorCtr="0"/>
          <a:lstStyle>
            <a:lvl1pPr indent="0" marL="0">
              <a:buNone/>
              <a:defRPr sz="2000">
                <a:solidFill>
                  <a:srgbClr val="FFFFFF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0C0BA2-F167-AB46-90AB-3C2BF25185A1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pic>
        <p:nvPicPr>
          <p:cNvPr id="2097172" name="Picture 8" descr="transparent-XO-logo-icon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>
            <a:alphaModFix amt="45000"/>
          </a:blip>
          <a:stretch>
            <a:fillRect/>
          </a:stretch>
        </p:blipFill>
        <p:spPr>
          <a:xfrm>
            <a:off x="5466811" y="2310430"/>
            <a:ext cx="10277604" cy="5781152"/>
          </a:xfrm>
          <a:prstGeom prst="rect"/>
        </p:spPr>
      </p:pic>
      <p:pic>
        <p:nvPicPr>
          <p:cNvPr id="2097173" name="Picture 9" descr="NEW-ZeOmega-Logo-no-tagline-white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430307" y="261222"/>
            <a:ext cx="2401628" cy="297802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Divider Slide-Orange">
    <p:bg>
      <p:bgPr>
        <a:solidFill>
          <a:schemeClr val="accent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963084" y="2594529"/>
            <a:ext cx="10363200" cy="1362075"/>
          </a:xfrm>
        </p:spPr>
        <p:txBody>
          <a:bodyPr anchor="ctr" anchorCtr="0">
            <a:normAutofit/>
          </a:bodyPr>
          <a:lstStyle>
            <a:lvl1pPr algn="l">
              <a:defRPr b="1" cap="all"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963084" y="3949418"/>
            <a:ext cx="10363200" cy="1050372"/>
          </a:xfrm>
        </p:spPr>
        <p:txBody>
          <a:bodyPr anchor="ctr" anchorCtr="0"/>
          <a:lstStyle>
            <a:lvl1pPr indent="0" marL="0">
              <a:buNone/>
              <a:defRPr sz="2000">
                <a:solidFill>
                  <a:srgbClr val="FFFFFF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0C0BA2-F167-AB46-90AB-3C2BF25185A1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pic>
        <p:nvPicPr>
          <p:cNvPr id="2097164" name="Picture 8" descr="transparent-XO-logo-icon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>
            <a:alphaModFix amt="45000"/>
          </a:blip>
          <a:stretch>
            <a:fillRect/>
          </a:stretch>
        </p:blipFill>
        <p:spPr>
          <a:xfrm>
            <a:off x="5466811" y="2310430"/>
            <a:ext cx="10277604" cy="5781152"/>
          </a:xfrm>
          <a:prstGeom prst="rect"/>
        </p:spPr>
      </p:pic>
      <p:pic>
        <p:nvPicPr>
          <p:cNvPr id="2097165" name="Picture 9" descr="NEW-ZeOmega-Logo-no-tagline-white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430307" y="261222"/>
            <a:ext cx="2401628" cy="297802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p>
            <a:r>
              <a:rPr lang="en-US"/>
              <a:t>Slide Title</a:t>
            </a:r>
          </a:p>
        </p:txBody>
      </p:sp>
      <p:sp>
        <p:nvSpPr>
          <p:cNvPr id="104869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7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049DE6-CDDF-4C48-AC9E-6748478AE440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01" name="Rectangle 7"/>
          <p:cNvSpPr/>
          <p:nvPr userDrawn="1"/>
        </p:nvSpPr>
        <p:spPr>
          <a:xfrm>
            <a:off x="0" y="6489700"/>
            <a:ext cx="12192000" cy="3683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74" name="Picture 8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p>
            <a:r>
              <a:rPr lang="en-US"/>
              <a:t>Slide Title</a:t>
            </a:r>
          </a:p>
        </p:txBody>
      </p:sp>
      <p:sp>
        <p:nvSpPr>
          <p:cNvPr id="104874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049DE6-CDDF-4C48-AC9E-6748478AE440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745" name="Rectangle 7"/>
          <p:cNvSpPr/>
          <p:nvPr userDrawn="1"/>
        </p:nvSpPr>
        <p:spPr>
          <a:xfrm>
            <a:off x="0" y="6489700"/>
            <a:ext cx="12192000" cy="3683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81" name="Picture 8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Green Box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p>
            <a:r>
              <a:rPr lang="en-US"/>
              <a:t>Slide Title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049DE6-CDDF-4C48-AC9E-6748478AE440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67" name="Rectangle 7"/>
          <p:cNvSpPr/>
          <p:nvPr userDrawn="1"/>
        </p:nvSpPr>
        <p:spPr>
          <a:xfrm>
            <a:off x="0" y="6489700"/>
            <a:ext cx="12192000" cy="3683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68" name="Picture 8" descr="NEW-ZeOmega-Logo-no-tagline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3545" y="274638"/>
            <a:ext cx="2417900" cy="294984"/>
          </a:xfrm>
          <a:prstGeom prst="rect"/>
        </p:spPr>
      </p:pic>
      <p:sp>
        <p:nvSpPr>
          <p:cNvPr id="1048668" name="Rectangle 9"/>
          <p:cNvSpPr/>
          <p:nvPr userDrawn="1"/>
        </p:nvSpPr>
        <p:spPr>
          <a:xfrm>
            <a:off x="6416844" y="1600201"/>
            <a:ext cx="5394601" cy="4525963"/>
          </a:xfrm>
          <a:prstGeom prst="rect"/>
          <a:solidFill>
            <a:srgbClr val="5A7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sz="half" idx="13"/>
          </p:nvPr>
        </p:nvSpPr>
        <p:spPr>
          <a:xfrm>
            <a:off x="6701144" y="1760622"/>
            <a:ext cx="4881256" cy="409474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169199"/>
            <a:ext cx="145804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6DF2C51-B666-DF4D-8088-DB8DB1F74440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pPr defTabSz="457200"/>
              <a:t>1/28/2022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7649" y="6169199"/>
            <a:ext cx="3860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/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169199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fade/>
  </p:transition>
  <p:hf dt="1" ftr="1" hdr="0" sldNum="1"/>
  <p:txStyles>
    <p:titleStyle>
      <a:lvl1pPr algn="l" defTabSz="457200" eaLnBrk="1" hangingPunct="1" latinLnBrk="0" rtl="0">
        <a:spcBef>
          <a:spcPct val="0"/>
        </a:spcBef>
        <a:buNone/>
        <a:defRPr b="0" sz="3200" i="0" kern="1200" u="none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b="0" sz="2000" i="0" kern="1200" u="none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 txBox="1"/>
          <p:nvPr/>
        </p:nvSpPr>
        <p:spPr>
          <a:xfrm>
            <a:off x="1097280" y="2152357"/>
            <a:ext cx="10198300" cy="730708"/>
          </a:xfrm>
          <a:prstGeom prst="rect"/>
        </p:spPr>
        <p:txBody>
          <a:bodyPr anchor="t" bIns="60958" lIns="121917" rIns="121917" tIns="60958"/>
          <a:lstStyle>
            <a:lvl1pPr algn="l" defTabSz="457200" eaLnBrk="1" hangingPunct="1" latinLnBrk="0" rtl="0">
              <a:spcBef>
                <a:spcPct val="0"/>
              </a:spcBef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US">
                <a:solidFill>
                  <a:schemeClr val="tx1"/>
                </a:solidFill>
              </a:rPr>
              <a:t>User Defined Fields</a:t>
            </a:r>
          </a:p>
        </p:txBody>
      </p:sp>
      <p:sp>
        <p:nvSpPr>
          <p:cNvPr id="1048586" name="Subtitle 2"/>
          <p:cNvSpPr txBox="1"/>
          <p:nvPr/>
        </p:nvSpPr>
        <p:spPr>
          <a:xfrm>
            <a:off x="932380" y="3392206"/>
            <a:ext cx="5960533" cy="1487905"/>
          </a:xfrm>
          <a:prstGeom prst="rect"/>
        </p:spPr>
        <p:txBody>
          <a:bodyPr anchor="t" bIns="60958" lIns="121917" rIns="121917" tIns="60958"/>
          <a:lstStyle>
            <a:lvl1pPr algn="l" defTabSz="457200" eaLnBrk="1" hangingPunct="1" indent="-342900" latinLnBrk="0" marL="342900" rtl="0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sz="2100" lang="en-US"/>
              <a:t>Presented By – </a:t>
            </a:r>
          </a:p>
          <a:p>
            <a:pPr indent="0" marL="0">
              <a:buNone/>
            </a:pPr>
            <a:r>
              <a:rPr dirty="0" sz="2100" lang="en-US"/>
              <a:t>Sangamesh T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Add field to configured screen </a:t>
            </a:r>
          </a:p>
        </p:txBody>
      </p:sp>
      <p:pic>
        <p:nvPicPr>
          <p:cNvPr id="2097160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08967" y="1600200"/>
            <a:ext cx="10174065" cy="4525963"/>
          </a:xfrm>
          <a:prstGeom prst="rect"/>
        </p:spPr>
      </p:pic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6D673F-572C-494F-983A-D36BCA98145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3/12/2022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10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Publish Screen </a:t>
            </a:r>
          </a:p>
        </p:txBody>
      </p:sp>
      <p:pic>
        <p:nvPicPr>
          <p:cNvPr id="2097161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04809" y="1600200"/>
            <a:ext cx="9782382" cy="4525963"/>
          </a:xfrm>
          <a:prstGeom prst="rect"/>
        </p:spPr>
      </p:pic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6D673F-572C-494F-983A-D36BCA98145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3/12/2022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11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609602" y="6169199"/>
            <a:ext cx="1458049" cy="365125"/>
          </a:xfrm>
        </p:spPr>
        <p:txBody>
          <a:bodyPr/>
          <a:p>
            <a:fld id="{20796BEC-CA60-D846-83B8-16D16FC3B097}" type="datetime1">
              <a:rPr lang="en-US" smtClean="0"/>
              <a:t>3/12/2022</a:t>
            </a:fld>
            <a:endParaRPr lang="en-US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472225" y="6162885"/>
            <a:ext cx="3860800" cy="365125"/>
          </a:xfrm>
        </p:spPr>
        <p:txBody>
          <a:bodyPr/>
          <a:p>
            <a:r>
              <a:rPr lang="en-US"/>
              <a:t>2018 Copyright ZeOmega. All rights reserved.</a:t>
            </a:r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169199"/>
            <a:ext cx="2844800" cy="365125"/>
          </a:xfrm>
        </p:spPr>
        <p:txBody>
          <a:bodyPr/>
          <a:p>
            <a:fld id="{91AF2B4D-6B12-4EDF-87BB-2B55CECB661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User Defined Fields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609600" y="1318847"/>
            <a:ext cx="10972800" cy="4525963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User defined fields is a module in Jiva that provide functionality and allows user to define custom fields through Jiva UI without need of build/code updates.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/>
              <a:t>Avoid code customizations. 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/>
              <a:t>Support client business workflows/requirements with ease. 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/>
              <a:t>Easy to manage and maintain. 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/>
              <a:t>Client configurable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6D673F-572C-494F-983A-D36BCA98145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3/12/2022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dirty="0" lang="en-US"/>
            </a:br>
            <a:r>
              <a:rPr dirty="0" lang="en-US"/>
              <a:t>Dependent Modules – </a:t>
            </a:r>
            <a:br>
              <a:rPr dirty="0" lang="en-US"/>
            </a:b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p>
            <a:pPr indent="0" marL="0">
              <a:buNone/>
            </a:pPr>
            <a:endParaRPr dirty="0" lang="en-US"/>
          </a:p>
          <a:p>
            <a:pPr indent="-457200" marL="457200">
              <a:buAutoNum type="arabicPeriod"/>
            </a:pPr>
            <a:r>
              <a:rPr dirty="0" lang="en-US"/>
              <a:t>Interface</a:t>
            </a:r>
          </a:p>
          <a:p>
            <a:pPr indent="-457200" marL="457200">
              <a:buAutoNum type="arabicPeriod"/>
            </a:pPr>
            <a:r>
              <a:rPr dirty="0" lang="en-US"/>
              <a:t>Sentinel</a:t>
            </a:r>
          </a:p>
          <a:p>
            <a:pPr indent="-457200" marL="457200">
              <a:buAutoNum type="arabicPeriod"/>
            </a:pPr>
            <a:r>
              <a:rPr dirty="0" lang="en-US"/>
              <a:t>Reports</a:t>
            </a:r>
          </a:p>
          <a:p>
            <a:pPr indent="-457200" marL="457200">
              <a:buAutoNum type="arabicPeriod"/>
            </a:pPr>
            <a:r>
              <a:rPr dirty="0" lang="en-US"/>
              <a:t>DB</a:t>
            </a:r>
          </a:p>
          <a:p>
            <a:pPr indent="-457200" marL="457200">
              <a:buAutoNum type="arabicPeriod"/>
            </a:pPr>
            <a:r>
              <a:rPr dirty="0" lang="en-US"/>
              <a:t>Application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6D673F-572C-494F-983A-D36BCA98145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3/12/2022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3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Step to configure UDF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Step 1 – Add Screen Title</a:t>
            </a:r>
          </a:p>
          <a:p>
            <a:pPr indent="0" marL="0">
              <a:buNone/>
            </a:pPr>
            <a:r>
              <a:rPr dirty="0" lang="en-US"/>
              <a:t>Step 2 – Add Field </a:t>
            </a:r>
          </a:p>
          <a:p>
            <a:pPr indent="0" marL="0">
              <a:buNone/>
            </a:pPr>
            <a:r>
              <a:rPr dirty="0" lang="en-US"/>
              <a:t>Step 3 – Add Screen Title to Configure</a:t>
            </a:r>
          </a:p>
          <a:p>
            <a:pPr indent="0" marL="0">
              <a:buNone/>
            </a:pPr>
            <a:r>
              <a:rPr dirty="0" lang="en-US"/>
              <a:t>Step 4 – Configure Screen Title </a:t>
            </a:r>
          </a:p>
          <a:p>
            <a:pPr indent="0" marL="0">
              <a:buNone/>
            </a:pPr>
            <a:r>
              <a:rPr dirty="0" lang="en-US"/>
              <a:t>Step 5 – Add field to Configured Screen</a:t>
            </a:r>
          </a:p>
          <a:p>
            <a:pPr indent="0" marL="0">
              <a:buNone/>
            </a:pPr>
            <a:r>
              <a:rPr dirty="0" lang="en-US"/>
              <a:t>Step 6 – Publish Screen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6D673F-572C-494F-983A-D36BCA98145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3/12/2022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4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Add Screen </a:t>
            </a:r>
          </a:p>
        </p:txBody>
      </p:sp>
      <p:pic>
        <p:nvPicPr>
          <p:cNvPr id="2097155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1841" y="1600200"/>
            <a:ext cx="10568317" cy="4525963"/>
          </a:xfrm>
          <a:prstGeom prst="rect"/>
        </p:spPr>
      </p:pic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6D673F-572C-494F-983A-D36BCA98145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3/12/2022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5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Add Field </a:t>
            </a:r>
          </a:p>
        </p:txBody>
      </p:sp>
      <p:pic>
        <p:nvPicPr>
          <p:cNvPr id="2097156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20239" y="1600200"/>
            <a:ext cx="9751522" cy="4525963"/>
          </a:xfrm>
          <a:prstGeom prst="rect"/>
        </p:spPr>
      </p:pic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6D673F-572C-494F-983A-D36BCA98145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3/12/2022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6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Add Screen To Configure </a:t>
            </a:r>
          </a:p>
        </p:txBody>
      </p:sp>
      <p:pic>
        <p:nvPicPr>
          <p:cNvPr id="2097157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73484" y="1600200"/>
            <a:ext cx="9645031" cy="4525963"/>
          </a:xfrm>
          <a:prstGeom prst="rect"/>
        </p:spPr>
      </p:pic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6D673F-572C-494F-983A-D36BCA98145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3/12/2022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7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Search Configured Screen 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6D673F-572C-494F-983A-D36BCA98145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3/12/2022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8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pic>
        <p:nvPicPr>
          <p:cNvPr id="2097158" name="Content Placeholder 9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1841" y="1600200"/>
            <a:ext cx="10568317" cy="4525963"/>
          </a:xfrm>
          <a:prstGeom prst="rect"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Configure Screen </a:t>
            </a:r>
          </a:p>
        </p:txBody>
      </p:sp>
      <p:pic>
        <p:nvPicPr>
          <p:cNvPr id="2097159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2095966"/>
            <a:ext cx="10972800" cy="3534430"/>
          </a:xfrm>
          <a:prstGeom prst="rect"/>
        </p:spPr>
      </p:pic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6D673F-572C-494F-983A-D36BCA981453}" type="datetime1">
              <a:rPr lang="en-US" smtClean="0">
                <a:solidFill>
                  <a:srgbClr val="303030">
                    <a:tint val="75000"/>
                  </a:srgbClr>
                </a:solidFill>
              </a:rPr>
              <a:t>3/12/2022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rgbClr val="303030">
                    <a:tint val="75000"/>
                  </a:srgbClr>
                </a:solidFill>
              </a:rPr>
              <a:t>Copyright 2015 ZeOmega. All Rights Reserved.</a:t>
            </a:r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18676E-F68F-0446-B167-6BB3F5492B4B}" type="slidenum">
              <a:rPr lang="en-US" smtClean="0">
                <a:solidFill>
                  <a:srgbClr val="303030">
                    <a:tint val="75000"/>
                  </a:srgbClr>
                </a:solidFill>
              </a:rPr>
              <a:t>9</a:t>
            </a:fld>
            <a:endParaRPr lang="en-US">
              <a:solidFill>
                <a:srgbClr val="30303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Office Theme">
  <a:themeElements>
    <a:clrScheme name="ZeOmega 1">
      <a:dk1>
        <a:srgbClr val="303030"/>
      </a:dk1>
      <a:lt1>
        <a:srgbClr val="FFFFFF"/>
      </a:lt1>
      <a:dk2>
        <a:srgbClr val="303030"/>
      </a:dk2>
      <a:lt2>
        <a:srgbClr val="EEECE1"/>
      </a:lt2>
      <a:accent1>
        <a:srgbClr val="D55E1B"/>
      </a:accent1>
      <a:accent2>
        <a:srgbClr val="5A762B"/>
      </a:accent2>
      <a:accent3>
        <a:srgbClr val="E9A218"/>
      </a:accent3>
      <a:accent4>
        <a:srgbClr val="304D94"/>
      </a:accent4>
      <a:accent5>
        <a:srgbClr val="183186"/>
      </a:accent5>
      <a:accent6>
        <a:srgbClr val="C2331E"/>
      </a:accent6>
      <a:hlink>
        <a:srgbClr val="304D94"/>
      </a:hlink>
      <a:folHlink>
        <a:srgbClr val="D55E1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Lavannya Ramamoorthy</dc:creator>
  <cp:lastModifiedBy>Sangamesh Marisangayyaswami</cp:lastModifiedBy>
  <dcterms:created xsi:type="dcterms:W3CDTF">2022-03-12T14:16:09Z</dcterms:created>
  <dcterms:modified xsi:type="dcterms:W3CDTF">2022-03-12T14:16:09Z</dcterms:modified>
</cp:coreProperties>
</file>