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42.xml" ContentType="application/vnd.openxmlformats-officedocument.presentationml.slide+xml"/>
  <Override PartName="/ppt/slides/slide43.xml" ContentType="application/vnd.openxmlformats-officedocument.presentationml.slide+xml"/>
  <Override PartName="/ppt/notesSlides/notesSlide1.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 id="2147483649" r:id="rId2"/>
  </p:sldMasterIdLst>
  <p:notesMasterIdLst>
    <p:notesMasterId r:id="rId3"/>
  </p:notesMasterIdLst>
  <p:sldIdLst>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Lst>
  <p:sldSz cy="7620000" cx="10160000"/>
  <p:notesSz cx="6858000" cy="9144000"/>
  <p:defaultTextStyle>
    <a:defPPr>
      <a:defRPr lang="en-US"/>
    </a:defPPr>
    <a:lvl1pPr algn="l" fontAlgn="base" rtl="0">
      <a:spcBef>
        <a:spcPct val="0"/>
      </a:spcBef>
      <a:spcAft>
        <a:spcPct val="0"/>
      </a:spcAft>
      <a:defRPr sz="2400" kern="1200">
        <a:solidFill>
          <a:schemeClr val="tx1"/>
        </a:solidFill>
        <a:latin typeface="Times New Roman" pitchFamily="18" charset="0"/>
        <a:ea typeface="+mn-ea"/>
        <a:cs typeface="+mn-cs"/>
      </a:defRPr>
    </a:lvl1pPr>
    <a:lvl2pPr algn="l" fontAlgn="base" marL="457200" rtl="0">
      <a:spcBef>
        <a:spcPct val="0"/>
      </a:spcBef>
      <a:spcAft>
        <a:spcPct val="0"/>
      </a:spcAft>
      <a:defRPr sz="2400" kern="1200">
        <a:solidFill>
          <a:schemeClr val="tx1"/>
        </a:solidFill>
        <a:latin typeface="Times New Roman" pitchFamily="18" charset="0"/>
        <a:ea typeface="+mn-ea"/>
        <a:cs typeface="+mn-cs"/>
      </a:defRPr>
    </a:lvl2pPr>
    <a:lvl3pPr algn="l" fontAlgn="base" marL="914400" rtl="0">
      <a:spcBef>
        <a:spcPct val="0"/>
      </a:spcBef>
      <a:spcAft>
        <a:spcPct val="0"/>
      </a:spcAft>
      <a:defRPr sz="2400" kern="1200">
        <a:solidFill>
          <a:schemeClr val="tx1"/>
        </a:solidFill>
        <a:latin typeface="Times New Roman" pitchFamily="18" charset="0"/>
        <a:ea typeface="+mn-ea"/>
        <a:cs typeface="+mn-cs"/>
      </a:defRPr>
    </a:lvl3pPr>
    <a:lvl4pPr algn="l" fontAlgn="base" marL="1371600" rtl="0">
      <a:spcBef>
        <a:spcPct val="0"/>
      </a:spcBef>
      <a:spcAft>
        <a:spcPct val="0"/>
      </a:spcAft>
      <a:defRPr sz="2400" kern="1200">
        <a:solidFill>
          <a:schemeClr val="tx1"/>
        </a:solidFill>
        <a:latin typeface="Times New Roman" pitchFamily="18" charset="0"/>
        <a:ea typeface="+mn-ea"/>
        <a:cs typeface="+mn-cs"/>
      </a:defRPr>
    </a:lvl4pPr>
    <a:lvl5pPr algn="l" fontAlgn="base" marL="1828800" rtl="0">
      <a:spcBef>
        <a:spcPct val="0"/>
      </a:spcBef>
      <a:spcAft>
        <a:spcPct val="0"/>
      </a:spcAft>
      <a:defRPr sz="2400" kern="1200">
        <a:solidFill>
          <a:schemeClr val="tx1"/>
        </a:solidFill>
        <a:latin typeface="Times New Roman" pitchFamily="18" charset="0"/>
        <a:ea typeface="+mn-ea"/>
        <a:cs typeface="+mn-cs"/>
      </a:defRPr>
    </a:lvl5pPr>
    <a:lvl6pPr algn="l" defTabSz="914400" eaLnBrk="1" hangingPunct="1" latinLnBrk="0" marL="2286000" rtl="0">
      <a:defRPr sz="2400" kern="1200">
        <a:solidFill>
          <a:schemeClr val="tx1"/>
        </a:solidFill>
        <a:latin typeface="Times New Roman" pitchFamily="18" charset="0"/>
        <a:ea typeface="+mn-ea"/>
        <a:cs typeface="+mn-cs"/>
      </a:defRPr>
    </a:lvl6pPr>
    <a:lvl7pPr algn="l" defTabSz="914400" eaLnBrk="1" hangingPunct="1" latinLnBrk="0" marL="2743200" rtl="0">
      <a:defRPr sz="2400" kern="1200">
        <a:solidFill>
          <a:schemeClr val="tx1"/>
        </a:solidFill>
        <a:latin typeface="Times New Roman" pitchFamily="18" charset="0"/>
        <a:ea typeface="+mn-ea"/>
        <a:cs typeface="+mn-cs"/>
      </a:defRPr>
    </a:lvl7pPr>
    <a:lvl8pPr algn="l" defTabSz="914400" eaLnBrk="1" hangingPunct="1" latinLnBrk="0" marL="3200400" rtl="0">
      <a:defRPr sz="2400" kern="1200">
        <a:solidFill>
          <a:schemeClr val="tx1"/>
        </a:solidFill>
        <a:latin typeface="Times New Roman" pitchFamily="18" charset="0"/>
        <a:ea typeface="+mn-ea"/>
        <a:cs typeface="+mn-cs"/>
      </a:defRPr>
    </a:lvl8pPr>
    <a:lvl9pPr algn="l" defTabSz="914400" eaLnBrk="1" hangingPunct="1" latinLnBrk="0" marL="3657600" rtl="0">
      <a:defRPr sz="2400" kern="1200">
        <a:solidFill>
          <a:schemeClr val="tx1"/>
        </a:solidFill>
        <a:latin typeface="Times New Roman" pitchFamily="18" charset="0"/>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0038A8"/>
    <a:srgbClr val="382FED"/>
    <a:srgbClr val="3186DB"/>
    <a:srgbClr val="5199E1"/>
    <a:srgbClr val="66A5E4"/>
    <a:srgbClr val="257BD1"/>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7500" autoAdjust="0"/>
    <p:restoredTop sz="91005" autoAdjust="0"/>
  </p:normalViewPr>
  <p:slideViewPr>
    <p:cSldViewPr>
      <p:cViewPr varScale="1">
        <p:scale>
          <a:sx n="63" d="100"/>
          <a:sy n="63" d="100"/>
        </p:scale>
        <p:origin x="1722" y="66"/>
      </p:cViewPr>
      <p:guideLst>
        <p:guide orient="horz" pos="2160"/>
        <p:guide pos="2880"/>
      </p:guideLst>
    </p:cSldViewPr>
  </p:slideViewPr>
  <p:outlineViewPr>
    <p:cViewPr>
      <p:scale>
        <a:sx n="33" d="100"/>
        <a:sy n="33" d="100"/>
      </p:scale>
      <p:origin x="0" y="945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tableStyles" Target="tableStyles.xml"/><Relationship Id="rId48" Type="http://schemas.openxmlformats.org/officeDocument/2006/relationships/presProps" Target="presProps.xml"/><Relationship Id="rId49" Type="http://schemas.openxmlformats.org/officeDocument/2006/relationships/viewProps" Target="viewProps.xml"/><Relationship Id="rId5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0353F6-7DD3-4BC1-8068-197923432FEF}" type="doc">
      <dgm:prSet loTypeId="urn:microsoft.com/office/officeart/2005/8/layout/hProcess9" loCatId="process" qsTypeId="urn:microsoft.com/office/officeart/2005/8/quickstyle/simple5" qsCatId="simple" csTypeId="urn:microsoft.com/office/officeart/2005/8/colors/accent1_2" csCatId="accent1" phldr="1"/>
      <dgm:spPr/>
      <dgm:t>
        <a:bodyPr/>
        <a:lstStyle/>
        <a:p>
          <a:endParaRPr lang="en-US"/>
        </a:p>
      </dgm:t>
    </dgm:pt>
    <dgm:pt modelId="{DB916D0A-C92F-47CB-94AA-C700E182573C}">
      <dgm:prSet phldrT="[Text]"/>
      <dgm:spPr>
        <a:xfrm>
          <a:off x="0" y="627574"/>
          <a:ext cx="1354963" cy="726325"/>
        </a:xfrm>
        <a:prstGeom prst="roundRect">
          <a:avLst/>
        </a:prstGeom>
        <a:gradFill rotWithShape="0">
          <a:gsLst>
            <a:gs pos="0">
              <a:srgbClr val="4F81BD">
                <a:hueOff val="0"/>
                <a:satOff val="0"/>
                <a:lumOff val="0"/>
                <a:alphaOff val="0"/>
                <a:shade val="51000"/>
                <a:satMod val="130000"/>
              </a:srgbClr>
            </a:gs>
            <a:gs pos="80000">
              <a:srgbClr val="4F81BD">
                <a:hueOff val="0"/>
                <a:satOff val="0"/>
                <a:lumOff val="0"/>
                <a:alphaOff val="0"/>
                <a:shade val="93000"/>
                <a:satMod val="130000"/>
              </a:srgbClr>
            </a:gs>
            <a:gs pos="100000">
              <a:srgbClr val="4F81B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US" b="1" dirty="0">
              <a:solidFill>
                <a:sysClr val="window" lastClr="FFFFFF"/>
              </a:solidFill>
              <a:latin typeface="Calibri"/>
              <a:ea typeface="+mn-ea"/>
              <a:cs typeface="+mn-cs"/>
            </a:rPr>
            <a:t>Sprint DEV</a:t>
          </a:r>
          <a:endParaRPr lang="en-US" dirty="0">
            <a:solidFill>
              <a:sysClr val="window" lastClr="FFFFFF"/>
            </a:solidFill>
            <a:latin typeface="Calibri"/>
            <a:ea typeface="+mn-ea"/>
            <a:cs typeface="+mn-cs"/>
          </a:endParaRPr>
        </a:p>
      </dgm:t>
    </dgm:pt>
    <dgm:pt modelId="{0B83FAA2-957F-498B-A0E4-F7C626E6EB23}" type="parTrans" cxnId="{D9019C61-2309-464C-B4EA-D661C72076C6}">
      <dgm:prSet/>
      <dgm:spPr/>
      <dgm:t>
        <a:bodyPr/>
        <a:lstStyle/>
        <a:p>
          <a:endParaRPr lang="en-US"/>
        </a:p>
      </dgm:t>
    </dgm:pt>
    <dgm:pt modelId="{09E6B150-4232-4470-831A-3537DCC47C76}" type="sibTrans" cxnId="{D9019C61-2309-464C-B4EA-D661C72076C6}">
      <dgm:prSet/>
      <dgm:spPr/>
      <dgm:t>
        <a:bodyPr/>
        <a:lstStyle/>
        <a:p>
          <a:endParaRPr lang="en-US"/>
        </a:p>
      </dgm:t>
    </dgm:pt>
    <dgm:pt modelId="{10A9B7AC-0F4E-445B-B7FF-F6F32B15FF6C}" type="pres">
      <dgm:prSet presAssocID="{340353F6-7DD3-4BC1-8068-197923432FEF}" presName="CompostProcess" presStyleCnt="0">
        <dgm:presLayoutVars>
          <dgm:dir/>
          <dgm:resizeHandles val="exact"/>
        </dgm:presLayoutVars>
      </dgm:prSet>
      <dgm:spPr/>
    </dgm:pt>
    <dgm:pt modelId="{D7C02003-6C34-4367-90D9-8A0E5AB8947B}" type="pres">
      <dgm:prSet presAssocID="{340353F6-7DD3-4BC1-8068-197923432FEF}" presName="arrow" presStyleLbl="bgShp" presStyleIdx="0" presStyleCnt="1"/>
      <dgm:spPr>
        <a:xfrm>
          <a:off x="324035" y="0"/>
          <a:ext cx="3672408" cy="1974934"/>
        </a:xfrm>
        <a:prstGeom prst="rightArrow">
          <a:avLst/>
        </a:prstGeom>
        <a:solidFill>
          <a:srgbClr val="4F81BD">
            <a:lumMod val="40000"/>
            <a:lumOff val="60000"/>
          </a:srgbClr>
        </a:solidFill>
        <a:ln>
          <a:noFill/>
        </a:ln>
        <a:effectLst>
          <a:outerShdw blurRad="40000" dist="23000" dir="5400000" rotWithShape="0">
            <a:srgbClr val="000000">
              <a:alpha val="35000"/>
            </a:srgbClr>
          </a:outerShdw>
        </a:effectLst>
      </dgm:spPr>
    </dgm:pt>
    <dgm:pt modelId="{C5FBF0D0-37BA-43BD-BC30-818E3EBDA670}" type="pres">
      <dgm:prSet presAssocID="{340353F6-7DD3-4BC1-8068-197923432FEF}" presName="linearProcess" presStyleCnt="0"/>
      <dgm:spPr/>
    </dgm:pt>
    <dgm:pt modelId="{26631092-44A6-4C1E-978F-EED2A4C185FA}" type="pres">
      <dgm:prSet presAssocID="{DB916D0A-C92F-47CB-94AA-C700E182573C}" presName="textNode" presStyleLbl="node1" presStyleIdx="0" presStyleCnt="1" custScaleX="60851" custScaleY="66730" custLinFactNeighborX="-85400" custLinFactNeighborY="3431">
        <dgm:presLayoutVars>
          <dgm:bulletEnabled val="1"/>
        </dgm:presLayoutVars>
      </dgm:prSet>
      <dgm:spPr/>
    </dgm:pt>
  </dgm:ptLst>
  <dgm:cxnLst>
    <dgm:cxn modelId="{00B14B09-D8A2-4DC1-81AB-550AF32CC654}" type="presOf" srcId="{340353F6-7DD3-4BC1-8068-197923432FEF}" destId="{10A9B7AC-0F4E-445B-B7FF-F6F32B15FF6C}" srcOrd="0" destOrd="0" presId="urn:microsoft.com/office/officeart/2005/8/layout/hProcess9"/>
    <dgm:cxn modelId="{D9019C61-2309-464C-B4EA-D661C72076C6}" srcId="{340353F6-7DD3-4BC1-8068-197923432FEF}" destId="{DB916D0A-C92F-47CB-94AA-C700E182573C}" srcOrd="0" destOrd="0" parTransId="{0B83FAA2-957F-498B-A0E4-F7C626E6EB23}" sibTransId="{09E6B150-4232-4470-831A-3537DCC47C76}"/>
    <dgm:cxn modelId="{B6089EB3-54D5-4048-8B8D-708D7F5366C3}" type="presOf" srcId="{DB916D0A-C92F-47CB-94AA-C700E182573C}" destId="{26631092-44A6-4C1E-978F-EED2A4C185FA}" srcOrd="0" destOrd="0" presId="urn:microsoft.com/office/officeart/2005/8/layout/hProcess9"/>
    <dgm:cxn modelId="{866669AC-FC39-4DFA-BC09-9B196E3AEF1B}" type="presParOf" srcId="{10A9B7AC-0F4E-445B-B7FF-F6F32B15FF6C}" destId="{D7C02003-6C34-4367-90D9-8A0E5AB8947B}" srcOrd="0" destOrd="0" presId="urn:microsoft.com/office/officeart/2005/8/layout/hProcess9"/>
    <dgm:cxn modelId="{B973A5D3-EC41-44A8-A665-EE6D1AC55D66}" type="presParOf" srcId="{10A9B7AC-0F4E-445B-B7FF-F6F32B15FF6C}" destId="{C5FBF0D0-37BA-43BD-BC30-818E3EBDA670}" srcOrd="1" destOrd="0" presId="urn:microsoft.com/office/officeart/2005/8/layout/hProcess9"/>
    <dgm:cxn modelId="{C0A00D9A-2BB0-4260-BA52-BEC43757F151}" type="presParOf" srcId="{C5FBF0D0-37BA-43BD-BC30-818E3EBDA670}" destId="{26631092-44A6-4C1E-978F-EED2A4C185FA}" srcOrd="0" destOrd="0" presId="urn:microsoft.com/office/officeart/2005/8/layout/hProcess9"/>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C02003-6C34-4367-90D9-8A0E5AB8947B}">
      <dsp:nvSpPr>
        <dsp:cNvPr id="0" name=""/>
        <dsp:cNvSpPr/>
      </dsp:nvSpPr>
      <dsp:spPr>
        <a:xfrm>
          <a:off x="324035" y="0"/>
          <a:ext cx="3672408" cy="1974934"/>
        </a:xfrm>
        <a:prstGeom prst="rightArrow">
          <a:avLst/>
        </a:prstGeom>
        <a:solidFill>
          <a:srgbClr val="4F81BD">
            <a:lumMod val="40000"/>
            <a:lumOff val="60000"/>
          </a:srgb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26631092-44A6-4C1E-978F-EED2A4C185FA}">
      <dsp:nvSpPr>
        <dsp:cNvPr id="0" name=""/>
        <dsp:cNvSpPr/>
      </dsp:nvSpPr>
      <dsp:spPr>
        <a:xfrm>
          <a:off x="440040" y="750996"/>
          <a:ext cx="903737" cy="527149"/>
        </a:xfrm>
        <a:prstGeom prst="roundRect">
          <a:avLst/>
        </a:prstGeom>
        <a:gradFill rotWithShape="0">
          <a:gsLst>
            <a:gs pos="0">
              <a:srgbClr val="4F81BD">
                <a:hueOff val="0"/>
                <a:satOff val="0"/>
                <a:lumOff val="0"/>
                <a:alphaOff val="0"/>
                <a:shade val="51000"/>
                <a:satMod val="130000"/>
              </a:srgbClr>
            </a:gs>
            <a:gs pos="80000">
              <a:srgbClr val="4F81BD">
                <a:hueOff val="0"/>
                <a:satOff val="0"/>
                <a:lumOff val="0"/>
                <a:alphaOff val="0"/>
                <a:shade val="93000"/>
                <a:satMod val="130000"/>
              </a:srgbClr>
            </a:gs>
            <a:gs pos="100000">
              <a:srgbClr val="4F81B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ysClr val="window" lastClr="FFFFFF"/>
              </a:solidFill>
              <a:latin typeface="Calibri"/>
              <a:ea typeface="+mn-ea"/>
              <a:cs typeface="+mn-cs"/>
            </a:rPr>
            <a:t>Sprint DEV</a:t>
          </a:r>
          <a:endParaRPr lang="en-US" sz="1300" kern="1200" dirty="0">
            <a:solidFill>
              <a:sysClr val="window" lastClr="FFFFFF"/>
            </a:solidFill>
            <a:latin typeface="Calibri"/>
            <a:ea typeface="+mn-ea"/>
            <a:cs typeface="+mn-cs"/>
          </a:endParaRPr>
        </a:p>
      </dsp:txBody>
      <dsp:txXfrm>
        <a:off x="465773" y="776729"/>
        <a:ext cx="852271" cy="47568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49" name=""/>
        <p:cNvGrpSpPr/>
        <p:nvPr/>
      </p:nvGrpSpPr>
      <p:grpSpPr>
        <a:xfrm>
          <a:off x="0" y="0"/>
          <a:ext cx="0" cy="0"/>
          <a:chOff x="0" y="0"/>
          <a:chExt cx="0" cy="0"/>
        </a:xfrm>
      </p:grpSpPr>
      <p:sp>
        <p:nvSpPr>
          <p:cNvPr id="1048833"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US"/>
          </a:p>
        </p:txBody>
      </p:sp>
      <p:sp>
        <p:nvSpPr>
          <p:cNvPr id="1048834"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790C2E97-DC5A-4650-8F10-3EABFCD293BD}" type="datetimeFigureOut">
              <a:rPr lang="en-US"/>
              <a:t>1/28/2022</a:t>
            </a:fld>
            <a:endParaRPr dirty="0" lang="en-US"/>
          </a:p>
        </p:txBody>
      </p:sp>
      <p:sp>
        <p:nvSpPr>
          <p:cNvPr id="1048835" name="Slide Image Placeholder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pPr lvl="0"/>
            <a:endParaRPr dirty="0" lang="en-US" noProof="0"/>
          </a:p>
        </p:txBody>
      </p:sp>
      <p:sp>
        <p:nvSpPr>
          <p:cNvPr id="1048836" name="Notes Placeholder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837"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US"/>
          </a:p>
        </p:txBody>
      </p:sp>
      <p:sp>
        <p:nvSpPr>
          <p:cNvPr id="1048838"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A7C53FC6-20C8-41D0-832E-7CC2238FC022}" type="slidenum">
              <a:rPr lang="en-US"/>
              <a:t>‹#›</a:t>
            </a:fld>
            <a:endParaRPr dirty="0" lang="en-US"/>
          </a:p>
        </p:txBody>
      </p:sp>
    </p:spTree>
  </p:cSld>
  <p:clrMap accent1="accent1" accent2="accent2" accent3="accent3" accent4="accent4" accent5="accent5" accent6="accent6" bg1="lt1" bg2="lt2" tx1="dk1" tx2="dk2" hlink="hlink" folHlink="folHlink"/>
  <p:notesStyle>
    <a:lvl1pPr algn="l" eaLnBrk="0" fontAlgn="base" hangingPunct="0" rtl="0">
      <a:spcBef>
        <a:spcPct val="30000"/>
      </a:spcBef>
      <a:spcAft>
        <a:spcPct val="0"/>
      </a:spcAft>
      <a:defRPr sz="1200" kern="1200">
        <a:solidFill>
          <a:schemeClr val="tx1"/>
        </a:solidFill>
        <a:latin typeface="+mn-lt"/>
        <a:ea typeface="+mn-ea"/>
        <a:cs typeface="+mn-cs"/>
      </a:defRPr>
    </a:lvl1pPr>
    <a:lvl2pPr algn="l" eaLnBrk="0" fontAlgn="base" hangingPunct="0" marL="457200" rtl="0">
      <a:spcBef>
        <a:spcPct val="30000"/>
      </a:spcBef>
      <a:spcAft>
        <a:spcPct val="0"/>
      </a:spcAft>
      <a:defRPr sz="1200" kern="1200">
        <a:solidFill>
          <a:schemeClr val="tx1"/>
        </a:solidFill>
        <a:latin typeface="+mn-lt"/>
        <a:ea typeface="+mn-ea"/>
        <a:cs typeface="+mn-cs"/>
      </a:defRPr>
    </a:lvl2pPr>
    <a:lvl3pPr algn="l" eaLnBrk="0" fontAlgn="base" hangingPunct="0" marL="914400" rtl="0">
      <a:spcBef>
        <a:spcPct val="30000"/>
      </a:spcBef>
      <a:spcAft>
        <a:spcPct val="0"/>
      </a:spcAft>
      <a:defRPr sz="1200" kern="1200">
        <a:solidFill>
          <a:schemeClr val="tx1"/>
        </a:solidFill>
        <a:latin typeface="+mn-lt"/>
        <a:ea typeface="+mn-ea"/>
        <a:cs typeface="+mn-cs"/>
      </a:defRPr>
    </a:lvl3pPr>
    <a:lvl4pPr algn="l" eaLnBrk="0" fontAlgn="base" hangingPunct="0" marL="1371600" rtl="0">
      <a:spcBef>
        <a:spcPct val="30000"/>
      </a:spcBef>
      <a:spcAft>
        <a:spcPct val="0"/>
      </a:spcAft>
      <a:defRPr sz="1200" kern="1200">
        <a:solidFill>
          <a:schemeClr val="tx1"/>
        </a:solidFill>
        <a:latin typeface="+mn-lt"/>
        <a:ea typeface="+mn-ea"/>
        <a:cs typeface="+mn-cs"/>
      </a:defRPr>
    </a:lvl4pPr>
    <a:lvl5pPr algn="l" eaLnBrk="0" fontAlgn="base" hangingPunct="0" marL="1828800" rtl="0">
      <a:spcBef>
        <a:spcPct val="30000"/>
      </a:spcBef>
      <a:spcAft>
        <a:spcPct val="0"/>
      </a:spcAft>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 name="Shape 285"/>
        <p:cNvGrpSpPr/>
        <p:nvPr/>
      </p:nvGrpSpPr>
      <p:grpSpPr>
        <a:xfrm>
          <a:off x="0" y="0"/>
          <a:ext cx="0" cy="0"/>
          <a:chOff x="0" y="0"/>
          <a:chExt cx="0" cy="0"/>
        </a:xfrm>
      </p:grpSpPr>
      <p:sp>
        <p:nvSpPr>
          <p:cNvPr id="1048698" name="Shape 286"/>
          <p:cNvSpPr txBox="1">
            <a:spLocks noGrp="1"/>
          </p:cNvSpPr>
          <p:nvPr>
            <p:ph type="body" idx="1"/>
          </p:nvPr>
        </p:nvSpPr>
        <p:spPr>
          <a:xfrm>
            <a:off x="685800" y="4343400"/>
            <a:ext cx="5486399" cy="4114800"/>
          </a:xfrm>
          <a:prstGeom prst="rect"/>
        </p:spPr>
        <p:txBody>
          <a:bodyPr anchor="t" anchorCtr="0" bIns="91425" lIns="91425" rIns="91425" tIns="91425">
            <a:noAutofit/>
          </a:bodyPr>
          <a:p>
            <a:pPr lvl="0">
              <a:spcBef>
                <a:spcPts val="0"/>
              </a:spcBef>
              <a:buNone/>
            </a:pPr>
          </a:p>
        </p:txBody>
      </p:sp>
      <p:sp>
        <p:nvSpPr>
          <p:cNvPr id="1048699" name="Shape 287"/>
          <p:cNvSpPr>
            <a:spLocks noChangeAspect="1" noRot="1" noGrp="1"/>
          </p:cNvSpPr>
          <p:nvPr>
            <p:ph type="sldImg" idx="2"/>
          </p:nvPr>
        </p:nvSpPr>
        <p:spPr>
          <a:xfrm>
            <a:off x="1143000" y="685800"/>
            <a:ext cx="4572000" cy="3429000"/>
          </a:xfrm>
          <a:custGeom>
            <a:avLst/>
            <a:ah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6.png"/><Relationship Id="rId3"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9.png"/><Relationship Id="rId3"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9.png"/><Relationship Id="rId3"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8.jpeg"/><Relationship Id="rId3"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png"/><Relationship Id="rId3"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6.png"/><Relationship Id="rId3"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568E14"/>
        </a:solidFill>
      </p:bgPr>
    </p:bg>
    <p:spTree>
      <p:nvGrpSpPr>
        <p:cNvPr id="19" name=""/>
        <p:cNvGrpSpPr/>
        <p:nvPr/>
      </p:nvGrpSpPr>
      <p:grpSpPr>
        <a:xfrm>
          <a:off x="0" y="0"/>
          <a:ext cx="0" cy="0"/>
          <a:chOff x="0" y="0"/>
          <a:chExt cx="0" cy="0"/>
        </a:xfrm>
      </p:grpSpPr>
      <p:pic>
        <p:nvPicPr>
          <p:cNvPr id="2097152" name="Picture 2" descr="http://www.zeomega.com/wp-content/uploads/banner-zeomega.png"/>
          <p:cNvPicPr>
            <a:picLocks noChangeAspect="1" noChangeArrowheads="1"/>
          </p:cNvPicPr>
          <p:nvPr/>
        </p:nvPicPr>
        <p:blipFill>
          <a:blip xmlns:r="http://schemas.openxmlformats.org/officeDocument/2006/relationships" r:embed="rId1"/>
          <a:srcRect l="1649" t="-246" r="32417" b="1100"/>
          <a:stretch>
            <a:fillRect/>
          </a:stretch>
        </p:blipFill>
        <p:spPr bwMode="auto">
          <a:xfrm>
            <a:off x="10584" y="-19402"/>
            <a:ext cx="10160000" cy="7639403"/>
          </a:xfrm>
          <a:prstGeom prst="rect"/>
          <a:noFill/>
          <a:ln>
            <a:noFill/>
          </a:ln>
        </p:spPr>
      </p:pic>
      <p:pic>
        <p:nvPicPr>
          <p:cNvPr id="2097153" name="Picture 4"/>
          <p:cNvPicPr>
            <a:picLocks noChangeAspect="1"/>
          </p:cNvPicPr>
          <p:nvPr/>
        </p:nvPicPr>
        <p:blipFill>
          <a:blip xmlns:r="http://schemas.openxmlformats.org/officeDocument/2006/relationships" r:embed="rId2"/>
          <a:stretch>
            <a:fillRect/>
          </a:stretch>
        </p:blipFill>
        <p:spPr>
          <a:xfrm>
            <a:off x="1811514" y="4960056"/>
            <a:ext cx="4804834" cy="2659945"/>
          </a:xfrm>
          <a:prstGeom prst="rect"/>
          <a:ln>
            <a:noFill/>
          </a:ln>
          <a:effectLst>
            <a:outerShdw algn="tl" blurRad="190500" rotWithShape="0">
              <a:srgbClr val="000000">
                <a:alpha val="70000"/>
              </a:srgbClr>
            </a:outerShdw>
          </a:effectLst>
        </p:spPr>
      </p:pic>
      <p:pic>
        <p:nvPicPr>
          <p:cNvPr id="2097154" name="Picture 5"/>
          <p:cNvPicPr>
            <a:picLocks noChangeAspect="1"/>
          </p:cNvPicPr>
          <p:nvPr/>
        </p:nvPicPr>
        <p:blipFill rotWithShape="1">
          <a:blip xmlns:r="http://schemas.openxmlformats.org/officeDocument/2006/relationships" r:embed="rId3"/>
          <a:srcRect t="37520" r="54337"/>
          <a:stretch>
            <a:fillRect/>
          </a:stretch>
        </p:blipFill>
        <p:spPr>
          <a:xfrm>
            <a:off x="-125236" y="4423834"/>
            <a:ext cx="2645834" cy="3196167"/>
          </a:xfrm>
          <a:prstGeom prst="rect"/>
          <a:ln>
            <a:noFill/>
          </a:ln>
          <a:effectLst>
            <a:outerShdw algn="tl" blurRad="190500" rotWithShape="0">
              <a:srgbClr val="000000">
                <a:alpha val="70000"/>
              </a:srgbClr>
            </a:outerShdw>
          </a:effectLst>
        </p:spPr>
      </p:pic>
      <p:grpSp>
        <p:nvGrpSpPr>
          <p:cNvPr id="20" name="Group 16"/>
          <p:cNvGrpSpPr/>
          <p:nvPr/>
        </p:nvGrpSpPr>
        <p:grpSpPr bwMode="auto">
          <a:xfrm>
            <a:off x="2" y="483306"/>
            <a:ext cx="10170583" cy="1153583"/>
            <a:chOff x="0" y="434780"/>
            <a:chExt cx="9153525" cy="1038225"/>
          </a:xfrm>
        </p:grpSpPr>
        <p:sp>
          <p:nvSpPr>
            <p:cNvPr id="1048578" name="Rectangle 7"/>
            <p:cNvSpPr/>
            <p:nvPr userDrawn="1"/>
          </p:nvSpPr>
          <p:spPr>
            <a:xfrm>
              <a:off x="0" y="447480"/>
              <a:ext cx="9144000" cy="101600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dirty="0" sz="2279" lang="en-US">
                <a:solidFill>
                  <a:prstClr val="white"/>
                </a:solidFill>
              </a:endParaRPr>
            </a:p>
          </p:txBody>
        </p:sp>
        <p:cxnSp>
          <p:nvCxnSpPr>
            <p:cNvPr id="3145728" name="Straight Connector 8"/>
            <p:cNvCxnSpPr>
              <a:cxnSpLocks/>
            </p:cNvCxnSpPr>
            <p:nvPr userDrawn="1"/>
          </p:nvCxnSpPr>
          <p:spPr>
            <a:xfrm>
              <a:off x="0" y="434780"/>
              <a:ext cx="9144000" cy="0"/>
            </a:xfrm>
            <a:prstGeom prst="line"/>
            <a:ln w="28575">
              <a:solidFill>
                <a:srgbClr val="D54C1E"/>
              </a:solidFill>
            </a:ln>
          </p:spPr>
          <p:style>
            <a:lnRef idx="1">
              <a:schemeClr val="accent2"/>
            </a:lnRef>
            <a:fillRef idx="0">
              <a:schemeClr val="accent2"/>
            </a:fillRef>
            <a:effectRef idx="0">
              <a:schemeClr val="accent2"/>
            </a:effectRef>
            <a:fontRef idx="minor">
              <a:schemeClr val="tx1"/>
            </a:fontRef>
          </p:style>
        </p:cxnSp>
        <p:cxnSp>
          <p:nvCxnSpPr>
            <p:cNvPr id="3145729" name="Straight Connector 9"/>
            <p:cNvCxnSpPr>
              <a:cxnSpLocks/>
            </p:cNvCxnSpPr>
            <p:nvPr userDrawn="1"/>
          </p:nvCxnSpPr>
          <p:spPr>
            <a:xfrm>
              <a:off x="9525" y="1473005"/>
              <a:ext cx="9144000" cy="0"/>
            </a:xfrm>
            <a:prstGeom prst="line"/>
            <a:ln w="28575">
              <a:solidFill>
                <a:srgbClr val="D54C1E"/>
              </a:solidFill>
            </a:ln>
          </p:spPr>
          <p:style>
            <a:lnRef idx="1">
              <a:schemeClr val="accent2"/>
            </a:lnRef>
            <a:fillRef idx="0">
              <a:schemeClr val="accent2"/>
            </a:fillRef>
            <a:effectRef idx="0">
              <a:schemeClr val="accent2"/>
            </a:effectRef>
            <a:fontRef idx="minor">
              <a:schemeClr val="tx1"/>
            </a:fontRef>
          </p:style>
        </p:cxnSp>
        <p:pic>
          <p:nvPicPr>
            <p:cNvPr id="2097155" name="Picture 10"/>
            <p:cNvPicPr>
              <a:picLocks noChangeAspect="1"/>
            </p:cNvPicPr>
            <p:nvPr userDrawn="1"/>
          </p:nvPicPr>
          <p:blipFill>
            <a:blip xmlns:r="http://schemas.openxmlformats.org/officeDocument/2006/relationships" r:embed="rId4"/>
            <a:srcRect/>
            <a:stretch>
              <a:fillRect/>
            </a:stretch>
          </p:blipFill>
          <p:spPr bwMode="auto">
            <a:xfrm>
              <a:off x="3189578" y="550883"/>
              <a:ext cx="2764843" cy="809381"/>
            </a:xfrm>
            <a:prstGeom prst="rect"/>
            <a:noFill/>
            <a:ln>
              <a:noFill/>
            </a:ln>
          </p:spPr>
        </p:pic>
      </p:grpSp>
      <p:sp>
        <p:nvSpPr>
          <p:cNvPr id="1048579" name="TextBox 11"/>
          <p:cNvSpPr txBox="1"/>
          <p:nvPr/>
        </p:nvSpPr>
        <p:spPr>
          <a:xfrm>
            <a:off x="6723945" y="5522737"/>
            <a:ext cx="3769431" cy="1876747"/>
          </a:xfrm>
          <a:prstGeom prst="rect"/>
          <a:noFill/>
          <a:ln>
            <a:noFill/>
          </a:ln>
          <a:effectLst>
            <a:outerShdw algn="bl" blurRad="50800" dir="18900000" dist="38100" rotWithShape="0">
              <a:prstClr val="black">
                <a:alpha val="40000"/>
              </a:prstClr>
            </a:outerShdw>
          </a:effectLst>
        </p:spPr>
        <p:txBody>
          <a:bodyPr bIns="49373" lIns="98746" rIns="98746" tIns="49373">
            <a:spAutoFit/>
          </a:bodyPr>
          <a:p>
            <a:r>
              <a:rPr dirty="0" sz="3039" lang="en-US">
                <a:solidFill>
                  <a:srgbClr val="9BBB59">
                    <a:lumMod val="60000"/>
                    <a:lumOff val="40000"/>
                  </a:srgbClr>
                </a:solidFill>
                <a:effectLst>
                  <a:outerShdw algn="tl" blurRad="38100" dir="2700000" dist="38100">
                    <a:srgbClr val="000000">
                      <a:alpha val="43137"/>
                    </a:srgbClr>
                  </a:outerShdw>
                </a:effectLst>
                <a:latin typeface="Arial" panose="020B0604020202020204" pitchFamily="34" charset="0"/>
                <a:cs typeface="Arial" panose="020B0604020202020204" pitchFamily="34" charset="0"/>
              </a:rPr>
              <a:t>Improving Population Health</a:t>
            </a:r>
          </a:p>
          <a:p>
            <a:r>
              <a:rPr dirty="0" sz="3039" lang="en-US">
                <a:solidFill>
                  <a:srgbClr val="9BBB59">
                    <a:lumMod val="60000"/>
                    <a:lumOff val="40000"/>
                  </a:srgbClr>
                </a:solidFill>
                <a:effectLst>
                  <a:outerShdw algn="tl" blurRad="38100" dir="2700000" dist="38100">
                    <a:srgbClr val="000000">
                      <a:alpha val="43137"/>
                    </a:srgbClr>
                  </a:outerShdw>
                </a:effectLst>
                <a:latin typeface="Arial" panose="020B0604020202020204" pitchFamily="34" charset="0"/>
                <a:cs typeface="Arial" panose="020B0604020202020204" pitchFamily="34" charset="0"/>
              </a:rPr>
              <a:t>One Person at </a:t>
            </a:r>
            <a:br>
              <a:rPr dirty="0" sz="3039" lang="en-US">
                <a:solidFill>
                  <a:srgbClr val="9BBB59">
                    <a:lumMod val="60000"/>
                    <a:lumOff val="40000"/>
                  </a:srgbClr>
                </a:solidFill>
                <a:effectLst>
                  <a:outerShdw algn="tl" blurRad="38100" dir="2700000" dist="38100">
                    <a:srgbClr val="000000">
                      <a:alpha val="43137"/>
                    </a:srgbClr>
                  </a:outerShdw>
                </a:effectLst>
                <a:latin typeface="Arial" panose="020B0604020202020204" pitchFamily="34" charset="0"/>
                <a:cs typeface="Arial" panose="020B0604020202020204" pitchFamily="34" charset="0"/>
              </a:rPr>
            </a:br>
            <a:r>
              <a:rPr dirty="0" sz="3039" lang="en-US">
                <a:solidFill>
                  <a:srgbClr val="9BBB59">
                    <a:lumMod val="60000"/>
                    <a:lumOff val="40000"/>
                  </a:srgbClr>
                </a:solidFill>
                <a:effectLst>
                  <a:outerShdw algn="tl" blurRad="38100" dir="2700000" dist="38100">
                    <a:srgbClr val="000000">
                      <a:alpha val="43137"/>
                    </a:srgbClr>
                  </a:outerShdw>
                </a:effectLst>
                <a:latin typeface="Arial" panose="020B0604020202020204" pitchFamily="34" charset="0"/>
                <a:cs typeface="Arial" panose="020B0604020202020204" pitchFamily="34" charset="0"/>
              </a:rPr>
              <a:t>a Time</a:t>
            </a:r>
          </a:p>
        </p:txBody>
      </p:sp>
      <p:sp>
        <p:nvSpPr>
          <p:cNvPr id="1048580" name="Title 1"/>
          <p:cNvSpPr>
            <a:spLocks noGrp="1"/>
          </p:cNvSpPr>
          <p:nvPr>
            <p:ph type="ctrTitle"/>
          </p:nvPr>
        </p:nvSpPr>
        <p:spPr>
          <a:xfrm>
            <a:off x="969982" y="1868374"/>
            <a:ext cx="8241201" cy="1071428"/>
          </a:xfrm>
        </p:spPr>
        <p:txBody>
          <a:bodyPr/>
          <a:lstStyle>
            <a:lvl1pPr algn="ctr">
              <a:defRPr sz="3419">
                <a:solidFill>
                  <a:schemeClr val="bg1"/>
                </a:solidFill>
                <a:effectLst>
                  <a:outerShdw algn="tl" blurRad="38100" dir="2700000" dist="38100">
                    <a:srgbClr val="000000">
                      <a:alpha val="43137"/>
                    </a:srgbClr>
                  </a:outerShdw>
                </a:effectLst>
                <a:latin typeface="Arial" pitchFamily="34" charset="0"/>
                <a:cs typeface="Arial" pitchFamily="34" charset="0"/>
              </a:defRPr>
            </a:lvl1pPr>
          </a:lstStyle>
          <a:p>
            <a:r>
              <a:rPr lang="en-US"/>
              <a:t>Click to edit Master title style</a:t>
            </a:r>
            <a:endParaRPr dirty="0" lang="en-US"/>
          </a:p>
        </p:txBody>
      </p:sp>
      <p:sp>
        <p:nvSpPr>
          <p:cNvPr id="1048581" name="Subtitle 2"/>
          <p:cNvSpPr>
            <a:spLocks noGrp="1"/>
          </p:cNvSpPr>
          <p:nvPr>
            <p:ph type="subTitle" idx="1"/>
          </p:nvPr>
        </p:nvSpPr>
        <p:spPr>
          <a:xfrm>
            <a:off x="988456" y="3064093"/>
            <a:ext cx="8223004" cy="1200464"/>
          </a:xfrm>
        </p:spPr>
        <p:txBody>
          <a:bodyPr>
            <a:normAutofit/>
          </a:bodyPr>
          <a:lstStyle>
            <a:lvl1pPr algn="ctr" indent="0" marL="0">
              <a:buNone/>
              <a:defRPr sz="2564">
                <a:solidFill>
                  <a:schemeClr val="bg1"/>
                </a:solidFill>
                <a:effectLst>
                  <a:outerShdw algn="tl" blurRad="38100" dir="2700000" dist="38100">
                    <a:srgbClr val="000000">
                      <a:alpha val="43137"/>
                    </a:srgbClr>
                  </a:outerShdw>
                </a:effectLst>
                <a:latin typeface="Arial" pitchFamily="34" charset="0"/>
                <a:cs typeface="Arial" pitchFamily="34" charset="0"/>
              </a:defRPr>
            </a:lvl1pPr>
            <a:lvl2pPr algn="ctr" indent="0" marL="493732">
              <a:buNone/>
              <a:defRPr>
                <a:solidFill>
                  <a:schemeClr val="tx1">
                    <a:tint val="75000"/>
                  </a:schemeClr>
                </a:solidFill>
              </a:defRPr>
            </a:lvl2pPr>
            <a:lvl3pPr algn="ctr" indent="0" marL="987464">
              <a:buNone/>
              <a:defRPr>
                <a:solidFill>
                  <a:schemeClr val="tx1">
                    <a:tint val="75000"/>
                  </a:schemeClr>
                </a:solidFill>
              </a:defRPr>
            </a:lvl3pPr>
            <a:lvl4pPr algn="ctr" indent="0" marL="1481196">
              <a:buNone/>
              <a:defRPr>
                <a:solidFill>
                  <a:schemeClr val="tx1">
                    <a:tint val="75000"/>
                  </a:schemeClr>
                </a:solidFill>
              </a:defRPr>
            </a:lvl4pPr>
            <a:lvl5pPr algn="ctr" indent="0" marL="1974928">
              <a:buNone/>
              <a:defRPr>
                <a:solidFill>
                  <a:schemeClr val="tx1">
                    <a:tint val="75000"/>
                  </a:schemeClr>
                </a:solidFill>
              </a:defRPr>
            </a:lvl5pPr>
            <a:lvl6pPr algn="ctr" indent="0" marL="2468661">
              <a:buNone/>
              <a:defRPr>
                <a:solidFill>
                  <a:schemeClr val="tx1">
                    <a:tint val="75000"/>
                  </a:schemeClr>
                </a:solidFill>
              </a:defRPr>
            </a:lvl6pPr>
            <a:lvl7pPr algn="ctr" indent="0" marL="2962393">
              <a:buNone/>
              <a:defRPr>
                <a:solidFill>
                  <a:schemeClr val="tx1">
                    <a:tint val="75000"/>
                  </a:schemeClr>
                </a:solidFill>
              </a:defRPr>
            </a:lvl7pPr>
            <a:lvl8pPr algn="ctr" indent="0" marL="3456124">
              <a:buNone/>
              <a:defRPr>
                <a:solidFill>
                  <a:schemeClr val="tx1">
                    <a:tint val="75000"/>
                  </a:schemeClr>
                </a:solidFill>
              </a:defRPr>
            </a:lvl8pPr>
            <a:lvl9pPr algn="ctr" indent="0" marL="3949856">
              <a:buNone/>
              <a:defRPr>
                <a:solidFill>
                  <a:schemeClr val="tx1">
                    <a:tint val="75000"/>
                  </a:schemeClr>
                </a:solidFill>
              </a:defRPr>
            </a:lvl9pPr>
          </a:lstStyle>
          <a:p>
            <a:r>
              <a:rPr lang="en-US"/>
              <a:t>Click to edit Master subtitle style</a:t>
            </a:r>
            <a:endParaRPr dirty="0"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hank You">
    <p:bg>
      <p:bgPr>
        <a:solidFill>
          <a:schemeClr val="accent2"/>
        </a:solidFill>
      </p:bgPr>
    </p:bg>
    <p:spTree>
      <p:nvGrpSpPr>
        <p:cNvPr id="123" name="Shape 48"/>
        <p:cNvGrpSpPr/>
        <p:nvPr/>
      </p:nvGrpSpPr>
      <p:grpSpPr>
        <a:xfrm>
          <a:off x="0" y="0"/>
          <a:ext cx="0" cy="0"/>
          <a:chOff x="0" y="0"/>
          <a:chExt cx="0" cy="0"/>
        </a:xfrm>
      </p:grpSpPr>
      <p:pic>
        <p:nvPicPr>
          <p:cNvPr id="2097195" name="Shape 49" descr="NEW-ZeOmega-Logo-no-tagline-white.png"/>
          <p:cNvPicPr preferRelativeResize="0">
            <a:picLocks/>
          </p:cNvPicPr>
          <p:nvPr/>
        </p:nvPicPr>
        <p:blipFill rotWithShape="1">
          <a:blip xmlns:r="http://schemas.openxmlformats.org/officeDocument/2006/relationships" r:embed="rId1">
            <a:alphaModFix/>
          </a:blip>
          <a:srcRect/>
          <a:stretch>
            <a:fillRect/>
          </a:stretch>
        </p:blipFill>
        <p:spPr>
          <a:xfrm>
            <a:off x="7858588" y="290246"/>
            <a:ext cx="2001357" cy="330891"/>
          </a:xfrm>
          <a:prstGeom prst="rect"/>
          <a:noFill/>
          <a:ln>
            <a:noFill/>
          </a:ln>
        </p:spPr>
      </p:pic>
      <p:sp>
        <p:nvSpPr>
          <p:cNvPr id="1048693" name="Shape 50"/>
          <p:cNvSpPr txBox="1"/>
          <p:nvPr/>
        </p:nvSpPr>
        <p:spPr>
          <a:xfrm>
            <a:off x="802569" y="4411579"/>
            <a:ext cx="8636000" cy="1945848"/>
          </a:xfrm>
          <a:prstGeom prst="rect"/>
          <a:noFill/>
          <a:ln>
            <a:noFill/>
          </a:ln>
        </p:spPr>
        <p:txBody>
          <a:bodyPr anchor="ctr" anchorCtr="0" bIns="50778" lIns="101583" rIns="101583" tIns="50778">
            <a:noAutofit/>
          </a:bodyPr>
          <a:p>
            <a:pPr algn="l" indent="0" lvl="0" marL="0" marR="0" rtl="0">
              <a:spcBef>
                <a:spcPts val="0"/>
              </a:spcBef>
              <a:spcAft>
                <a:spcPts val="0"/>
              </a:spcAft>
              <a:buClr>
                <a:schemeClr val="lt1"/>
              </a:buClr>
              <a:buSzPct val="25000"/>
              <a:buFont typeface="Georgia"/>
              <a:buNone/>
            </a:pPr>
            <a:r>
              <a:rPr b="0" cap="none" sz="1778" i="1" lang="en-US" strike="noStrike" u="none">
                <a:solidFill>
                  <a:schemeClr val="lt1"/>
                </a:solidFill>
                <a:latin typeface="Georgia"/>
                <a:ea typeface="Georgia"/>
                <a:cs typeface="Georgia"/>
                <a:sym typeface="Georgia"/>
              </a:rPr>
              <a:t>6200 Tennyson Parkway | Suite 200</a:t>
            </a:r>
          </a:p>
          <a:p>
            <a:pPr algn="l" indent="0" lvl="0" marL="0" marR="0" rtl="0">
              <a:spcBef>
                <a:spcPts val="0"/>
              </a:spcBef>
              <a:spcAft>
                <a:spcPts val="0"/>
              </a:spcAft>
              <a:buClr>
                <a:schemeClr val="lt1"/>
              </a:buClr>
              <a:buSzPct val="25000"/>
              <a:buFont typeface="Georgia"/>
              <a:buNone/>
            </a:pPr>
            <a:r>
              <a:rPr b="0" cap="none" sz="1778" i="1" lang="en-US" strike="noStrike" u="none">
                <a:solidFill>
                  <a:schemeClr val="lt1"/>
                </a:solidFill>
                <a:latin typeface="Georgia"/>
                <a:ea typeface="Georgia"/>
                <a:cs typeface="Georgia"/>
                <a:sym typeface="Georgia"/>
              </a:rPr>
              <a:t>Plano, TX 75024 USA</a:t>
            </a:r>
          </a:p>
          <a:p>
            <a:pPr algn="l" indent="0" lvl="0" marL="0" marR="0" rtl="0">
              <a:spcBef>
                <a:spcPts val="0"/>
              </a:spcBef>
              <a:spcAft>
                <a:spcPts val="0"/>
              </a:spcAft>
              <a:buClr>
                <a:schemeClr val="lt1"/>
              </a:buClr>
              <a:buFont typeface="Georgia"/>
              <a:buNone/>
            </a:pPr>
            <a:endParaRPr b="0" cap="none" sz="1778" i="1" strike="noStrike" u="none">
              <a:solidFill>
                <a:schemeClr val="lt1"/>
              </a:solidFill>
              <a:latin typeface="Georgia"/>
              <a:ea typeface="Georgia"/>
              <a:cs typeface="Georgia"/>
              <a:sym typeface="Georgia"/>
            </a:endParaRPr>
          </a:p>
          <a:p>
            <a:pPr algn="l" indent="0" lvl="0" marL="0" marR="0" rtl="0">
              <a:spcBef>
                <a:spcPts val="0"/>
              </a:spcBef>
              <a:spcAft>
                <a:spcPts val="0"/>
              </a:spcAft>
              <a:buClr>
                <a:schemeClr val="lt1"/>
              </a:buClr>
              <a:buSzPct val="25000"/>
              <a:buFont typeface="Georgia"/>
              <a:buNone/>
            </a:pPr>
            <a:r>
              <a:rPr b="0" cap="none" sz="1778" i="1" lang="en-US" strike="noStrike" u="none">
                <a:solidFill>
                  <a:schemeClr val="lt1"/>
                </a:solidFill>
                <a:latin typeface="Georgia"/>
                <a:ea typeface="Georgia"/>
                <a:cs typeface="Georgia"/>
                <a:sym typeface="Georgia"/>
              </a:rPr>
              <a:t>Phone: 214.618.9880</a:t>
            </a:r>
          </a:p>
          <a:p>
            <a:pPr algn="l" indent="0" lvl="0" marL="0" marR="0" rtl="0">
              <a:spcBef>
                <a:spcPts val="0"/>
              </a:spcBef>
              <a:buClr>
                <a:schemeClr val="lt1"/>
              </a:buClr>
              <a:buSzPct val="25000"/>
              <a:buFont typeface="Georgia"/>
              <a:buNone/>
            </a:pPr>
            <a:r>
              <a:rPr b="0" cap="none" sz="1778" i="1" lang="en-US" strike="noStrike" u="none">
                <a:solidFill>
                  <a:schemeClr val="lt1"/>
                </a:solidFill>
                <a:latin typeface="Georgia"/>
                <a:ea typeface="Georgia"/>
                <a:cs typeface="Georgia"/>
                <a:sym typeface="Georgia"/>
              </a:rPr>
              <a:t>ZeOmega.com</a:t>
            </a:r>
          </a:p>
        </p:txBody>
      </p:sp>
      <p:sp>
        <p:nvSpPr>
          <p:cNvPr id="1048694" name="Shape 51"/>
          <p:cNvSpPr txBox="1"/>
          <p:nvPr/>
        </p:nvSpPr>
        <p:spPr>
          <a:xfrm>
            <a:off x="802569" y="2302343"/>
            <a:ext cx="8636000" cy="1945848"/>
          </a:xfrm>
          <a:prstGeom prst="rect"/>
          <a:noFill/>
          <a:ln>
            <a:noFill/>
          </a:ln>
        </p:spPr>
        <p:txBody>
          <a:bodyPr anchor="ctr" anchorCtr="0" bIns="50778" lIns="101583" rIns="101583" tIns="50778">
            <a:noAutofit/>
          </a:bodyPr>
          <a:p>
            <a:pPr algn="l" indent="0" lvl="0" marL="0" marR="0" rtl="0">
              <a:spcBef>
                <a:spcPts val="0"/>
              </a:spcBef>
              <a:buClr>
                <a:schemeClr val="lt1"/>
              </a:buClr>
              <a:buSzPct val="25000"/>
              <a:buFont typeface="Georgia"/>
              <a:buNone/>
            </a:pPr>
            <a:r>
              <a:rPr b="0" cap="none" sz="3556" i="1" lang="en-US" strike="noStrike" u="none">
                <a:solidFill>
                  <a:schemeClr val="lt1"/>
                </a:solidFill>
                <a:latin typeface="Georgia"/>
                <a:ea typeface="Georgia"/>
                <a:cs typeface="Georgia"/>
                <a:sym typeface="Georgia"/>
              </a:rPr>
              <a:t>Thank You.</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over Slide-2">
    <p:spTree>
      <p:nvGrpSpPr>
        <p:cNvPr id="131" name="Shape 52"/>
        <p:cNvGrpSpPr/>
        <p:nvPr/>
      </p:nvGrpSpPr>
      <p:grpSpPr>
        <a:xfrm>
          <a:off x="0" y="0"/>
          <a:ext cx="0" cy="0"/>
          <a:chOff x="0" y="0"/>
          <a:chExt cx="0" cy="0"/>
        </a:xfrm>
      </p:grpSpPr>
      <p:pic>
        <p:nvPicPr>
          <p:cNvPr id="2097202" name="Shape 53" descr="ZO-ppt-cover-image-2.jpg"/>
          <p:cNvPicPr preferRelativeResize="0">
            <a:picLocks/>
          </p:cNvPicPr>
          <p:nvPr/>
        </p:nvPicPr>
        <p:blipFill rotWithShape="1">
          <a:blip xmlns:r="http://schemas.openxmlformats.org/officeDocument/2006/relationships" r:embed="rId1">
            <a:alphaModFix/>
          </a:blip>
          <a:srcRect/>
          <a:stretch>
            <a:fillRect/>
          </a:stretch>
        </p:blipFill>
        <p:spPr>
          <a:xfrm>
            <a:off x="0" y="0"/>
            <a:ext cx="10160000" cy="7620000"/>
          </a:xfrm>
          <a:prstGeom prst="rect"/>
          <a:noFill/>
          <a:ln>
            <a:noFill/>
          </a:ln>
        </p:spPr>
      </p:pic>
      <p:sp>
        <p:nvSpPr>
          <p:cNvPr id="1048717" name="Shape 54"/>
          <p:cNvSpPr txBox="1">
            <a:spLocks noGrp="1"/>
          </p:cNvSpPr>
          <p:nvPr>
            <p:ph type="dt" idx="10"/>
          </p:nvPr>
        </p:nvSpPr>
        <p:spPr>
          <a:xfrm>
            <a:off x="508000" y="6854665"/>
            <a:ext cx="1215040" cy="405694"/>
          </a:xfrm>
          <a:prstGeom prst="rect"/>
          <a:noFill/>
          <a:ln>
            <a:noFill/>
          </a:ln>
        </p:spPr>
        <p:txBody>
          <a:bodyPr anchor="ctr" anchorCtr="0" bIns="91425" lIns="91425" rIns="91425" tIns="91425"/>
          <a:lstStyle>
            <a:lvl1pPr algn="l" indent="0" lvl="0" marL="0" marR="0" rtl="0">
              <a:spcBef>
                <a:spcPts val="0"/>
              </a:spcBef>
              <a:buNone/>
              <a:defRPr b="0" cap="none" sz="778" i="0" strike="noStrike" u="none">
                <a:solidFill>
                  <a:srgbClr val="8C8C8C"/>
                </a:solidFill>
                <a:latin typeface="Arial"/>
                <a:ea typeface="Arial"/>
                <a:cs typeface="Arial"/>
                <a:sym typeface="Arial"/>
              </a:defRPr>
            </a:lvl1pPr>
            <a:lvl2pPr algn="l" indent="0" lvl="1" marL="507995" marR="0" rtl="0">
              <a:spcBef>
                <a:spcPts val="0"/>
              </a:spcBef>
              <a:buNone/>
              <a:defRPr b="0" cap="none" sz="2000" i="0" strike="noStrike" u="none">
                <a:solidFill>
                  <a:schemeClr val="dk1"/>
                </a:solidFill>
                <a:latin typeface="Arial"/>
                <a:ea typeface="Arial"/>
                <a:cs typeface="Arial"/>
                <a:sym typeface="Arial"/>
              </a:defRPr>
            </a:lvl2pPr>
            <a:lvl3pPr algn="l" indent="0" lvl="2" marL="1015990" marR="0" rtl="0">
              <a:spcBef>
                <a:spcPts val="0"/>
              </a:spcBef>
              <a:buNone/>
              <a:defRPr b="0" cap="none" sz="2000" i="0" strike="noStrike" u="none">
                <a:solidFill>
                  <a:schemeClr val="dk1"/>
                </a:solidFill>
                <a:latin typeface="Arial"/>
                <a:ea typeface="Arial"/>
                <a:cs typeface="Arial"/>
                <a:sym typeface="Arial"/>
              </a:defRPr>
            </a:lvl3pPr>
            <a:lvl4pPr algn="l" indent="0" lvl="3" marL="1523985" marR="0" rtl="0">
              <a:spcBef>
                <a:spcPts val="0"/>
              </a:spcBef>
              <a:buNone/>
              <a:defRPr b="0" cap="none" sz="2000" i="0" strike="noStrike" u="none">
                <a:solidFill>
                  <a:schemeClr val="dk1"/>
                </a:solidFill>
                <a:latin typeface="Arial"/>
                <a:ea typeface="Arial"/>
                <a:cs typeface="Arial"/>
                <a:sym typeface="Arial"/>
              </a:defRPr>
            </a:lvl4pPr>
            <a:lvl5pPr algn="l" indent="0" lvl="4" marL="2031980" marR="0" rtl="0">
              <a:spcBef>
                <a:spcPts val="0"/>
              </a:spcBef>
              <a:buNone/>
              <a:defRPr b="0" cap="none" sz="2000" i="0" strike="noStrike" u="none">
                <a:solidFill>
                  <a:schemeClr val="dk1"/>
                </a:solidFill>
                <a:latin typeface="Arial"/>
                <a:ea typeface="Arial"/>
                <a:cs typeface="Arial"/>
                <a:sym typeface="Arial"/>
              </a:defRPr>
            </a:lvl5pPr>
            <a:lvl6pPr algn="l" indent="0" lvl="5" marL="2539975" marR="0" rtl="0">
              <a:spcBef>
                <a:spcPts val="0"/>
              </a:spcBef>
              <a:buNone/>
              <a:defRPr b="0" cap="none" sz="2000" i="0" strike="noStrike" u="none">
                <a:solidFill>
                  <a:schemeClr val="dk1"/>
                </a:solidFill>
                <a:latin typeface="Arial"/>
                <a:ea typeface="Arial"/>
                <a:cs typeface="Arial"/>
                <a:sym typeface="Arial"/>
              </a:defRPr>
            </a:lvl6pPr>
            <a:lvl7pPr algn="l" indent="0" lvl="6" marL="3047970" marR="0" rtl="0">
              <a:spcBef>
                <a:spcPts val="0"/>
              </a:spcBef>
              <a:buNone/>
              <a:defRPr b="0" cap="none" sz="2000" i="0" strike="noStrike" u="none">
                <a:solidFill>
                  <a:schemeClr val="dk1"/>
                </a:solidFill>
                <a:latin typeface="Arial"/>
                <a:ea typeface="Arial"/>
                <a:cs typeface="Arial"/>
                <a:sym typeface="Arial"/>
              </a:defRPr>
            </a:lvl7pPr>
            <a:lvl8pPr algn="l" indent="0" lvl="7" marL="3555964" marR="0" rtl="0">
              <a:spcBef>
                <a:spcPts val="0"/>
              </a:spcBef>
              <a:buNone/>
              <a:defRPr b="0" cap="none" sz="2000" i="0" strike="noStrike" u="none">
                <a:solidFill>
                  <a:schemeClr val="dk1"/>
                </a:solidFill>
                <a:latin typeface="Arial"/>
                <a:ea typeface="Arial"/>
                <a:cs typeface="Arial"/>
                <a:sym typeface="Arial"/>
              </a:defRPr>
            </a:lvl8pPr>
            <a:lvl9pPr algn="l" indent="0" lvl="8" marL="4063959" marR="0" rtl="0">
              <a:spcBef>
                <a:spcPts val="0"/>
              </a:spcBef>
              <a:buNone/>
              <a:defRPr b="0" cap="none" sz="2000" i="0" strike="noStrike" u="none">
                <a:solidFill>
                  <a:schemeClr val="dk1"/>
                </a:solidFill>
                <a:latin typeface="Arial"/>
                <a:ea typeface="Arial"/>
                <a:cs typeface="Arial"/>
                <a:sym typeface="Arial"/>
              </a:defRPr>
            </a:lvl9pPr>
          </a:lstStyle>
          <a:p/>
        </p:txBody>
      </p:sp>
      <p:sp>
        <p:nvSpPr>
          <p:cNvPr id="1048718" name="Shape 55"/>
          <p:cNvSpPr txBox="1">
            <a:spLocks noGrp="1"/>
          </p:cNvSpPr>
          <p:nvPr>
            <p:ph type="ftr" idx="11"/>
          </p:nvPr>
        </p:nvSpPr>
        <p:spPr>
          <a:xfrm>
            <a:off x="1723041" y="6854665"/>
            <a:ext cx="3217333" cy="405694"/>
          </a:xfrm>
          <a:prstGeom prst="rect"/>
          <a:noFill/>
          <a:ln>
            <a:noFill/>
          </a:ln>
        </p:spPr>
        <p:txBody>
          <a:bodyPr anchor="ctr" anchorCtr="0" bIns="91425" lIns="91425" rIns="91425" tIns="91425"/>
          <a:lstStyle>
            <a:lvl1pPr algn="ctr" indent="0" lvl="0" marL="0" marR="0" rtl="0">
              <a:spcBef>
                <a:spcPts val="0"/>
              </a:spcBef>
              <a:buNone/>
              <a:defRPr b="0" cap="none" sz="778" i="0" strike="noStrike" u="none">
                <a:solidFill>
                  <a:srgbClr val="8C8C8C"/>
                </a:solidFill>
                <a:latin typeface="Arial"/>
                <a:ea typeface="Arial"/>
                <a:cs typeface="Arial"/>
                <a:sym typeface="Arial"/>
              </a:defRPr>
            </a:lvl1pPr>
            <a:lvl2pPr algn="l" indent="0" lvl="1" marL="507995" marR="0" rtl="0">
              <a:spcBef>
                <a:spcPts val="0"/>
              </a:spcBef>
              <a:buNone/>
              <a:defRPr b="0" cap="none" sz="2000" i="0" strike="noStrike" u="none">
                <a:solidFill>
                  <a:schemeClr val="dk1"/>
                </a:solidFill>
                <a:latin typeface="Arial"/>
                <a:ea typeface="Arial"/>
                <a:cs typeface="Arial"/>
                <a:sym typeface="Arial"/>
              </a:defRPr>
            </a:lvl2pPr>
            <a:lvl3pPr algn="l" indent="0" lvl="2" marL="1015990" marR="0" rtl="0">
              <a:spcBef>
                <a:spcPts val="0"/>
              </a:spcBef>
              <a:buNone/>
              <a:defRPr b="0" cap="none" sz="2000" i="0" strike="noStrike" u="none">
                <a:solidFill>
                  <a:schemeClr val="dk1"/>
                </a:solidFill>
                <a:latin typeface="Arial"/>
                <a:ea typeface="Arial"/>
                <a:cs typeface="Arial"/>
                <a:sym typeface="Arial"/>
              </a:defRPr>
            </a:lvl3pPr>
            <a:lvl4pPr algn="l" indent="0" lvl="3" marL="1523985" marR="0" rtl="0">
              <a:spcBef>
                <a:spcPts val="0"/>
              </a:spcBef>
              <a:buNone/>
              <a:defRPr b="0" cap="none" sz="2000" i="0" strike="noStrike" u="none">
                <a:solidFill>
                  <a:schemeClr val="dk1"/>
                </a:solidFill>
                <a:latin typeface="Arial"/>
                <a:ea typeface="Arial"/>
                <a:cs typeface="Arial"/>
                <a:sym typeface="Arial"/>
              </a:defRPr>
            </a:lvl4pPr>
            <a:lvl5pPr algn="l" indent="0" lvl="4" marL="2031980" marR="0" rtl="0">
              <a:spcBef>
                <a:spcPts val="0"/>
              </a:spcBef>
              <a:buNone/>
              <a:defRPr b="0" cap="none" sz="2000" i="0" strike="noStrike" u="none">
                <a:solidFill>
                  <a:schemeClr val="dk1"/>
                </a:solidFill>
                <a:latin typeface="Arial"/>
                <a:ea typeface="Arial"/>
                <a:cs typeface="Arial"/>
                <a:sym typeface="Arial"/>
              </a:defRPr>
            </a:lvl5pPr>
            <a:lvl6pPr algn="l" indent="0" lvl="5" marL="2539975" marR="0" rtl="0">
              <a:spcBef>
                <a:spcPts val="0"/>
              </a:spcBef>
              <a:buNone/>
              <a:defRPr b="0" cap="none" sz="2000" i="0" strike="noStrike" u="none">
                <a:solidFill>
                  <a:schemeClr val="dk1"/>
                </a:solidFill>
                <a:latin typeface="Arial"/>
                <a:ea typeface="Arial"/>
                <a:cs typeface="Arial"/>
                <a:sym typeface="Arial"/>
              </a:defRPr>
            </a:lvl6pPr>
            <a:lvl7pPr algn="l" indent="0" lvl="6" marL="3047970" marR="0" rtl="0">
              <a:spcBef>
                <a:spcPts val="0"/>
              </a:spcBef>
              <a:buNone/>
              <a:defRPr b="0" cap="none" sz="2000" i="0" strike="noStrike" u="none">
                <a:solidFill>
                  <a:schemeClr val="dk1"/>
                </a:solidFill>
                <a:latin typeface="Arial"/>
                <a:ea typeface="Arial"/>
                <a:cs typeface="Arial"/>
                <a:sym typeface="Arial"/>
              </a:defRPr>
            </a:lvl7pPr>
            <a:lvl8pPr algn="l" indent="0" lvl="7" marL="3555964" marR="0" rtl="0">
              <a:spcBef>
                <a:spcPts val="0"/>
              </a:spcBef>
              <a:buNone/>
              <a:defRPr b="0" cap="none" sz="2000" i="0" strike="noStrike" u="none">
                <a:solidFill>
                  <a:schemeClr val="dk1"/>
                </a:solidFill>
                <a:latin typeface="Arial"/>
                <a:ea typeface="Arial"/>
                <a:cs typeface="Arial"/>
                <a:sym typeface="Arial"/>
              </a:defRPr>
            </a:lvl8pPr>
            <a:lvl9pPr algn="l" indent="0" lvl="8" marL="4063959" marR="0" rtl="0">
              <a:spcBef>
                <a:spcPts val="0"/>
              </a:spcBef>
              <a:buNone/>
              <a:defRPr b="0" cap="none" sz="2000" i="0" strike="noStrike" u="none">
                <a:solidFill>
                  <a:schemeClr val="dk1"/>
                </a:solidFill>
                <a:latin typeface="Arial"/>
                <a:ea typeface="Arial"/>
                <a:cs typeface="Arial"/>
                <a:sym typeface="Arial"/>
              </a:defRPr>
            </a:lvl9pPr>
          </a:lstStyle>
          <a:p/>
        </p:txBody>
      </p:sp>
      <p:sp>
        <p:nvSpPr>
          <p:cNvPr id="1048719" name="Shape 56"/>
          <p:cNvSpPr txBox="1">
            <a:spLocks noGrp="1"/>
          </p:cNvSpPr>
          <p:nvPr>
            <p:ph type="sldNum" idx="12"/>
          </p:nvPr>
        </p:nvSpPr>
        <p:spPr>
          <a:xfrm>
            <a:off x="7281334" y="6854665"/>
            <a:ext cx="2370666" cy="405694"/>
          </a:xfrm>
          <a:prstGeom prst="rect"/>
          <a:noFill/>
          <a:ln>
            <a:noFill/>
          </a:ln>
        </p:spPr>
        <p:txBody>
          <a:bodyPr anchor="ctr" anchorCtr="0" bIns="45700" lIns="91425" rIns="91425" tIns="45700">
            <a:noAutofit/>
          </a:bodyPr>
          <a:p>
            <a:pPr algn="r">
              <a:spcBef>
                <a:spcPts val="0"/>
              </a:spcBef>
              <a:buSzPct val="25000"/>
            </a:pPr>
            <a:fld id="{00000000-1234-1234-1234-123412341234}" type="slidenum">
              <a:rPr sz="778" lang="en-US" smtClean="0">
                <a:solidFill>
                  <a:srgbClr val="8C8C8C"/>
                </a:solidFill>
                <a:latin typeface="Arial"/>
                <a:ea typeface="Arial"/>
                <a:cs typeface="Arial"/>
                <a:sym typeface="Arial"/>
              </a:rPr>
              <a:pPr algn="r">
                <a:spcBef>
                  <a:spcPts val="0"/>
                </a:spcBef>
                <a:buSzPct val="25000"/>
              </a:pPr>
              <a:t>‹#›</a:t>
            </a:fld>
            <a:endParaRPr sz="778" lang="en-US">
              <a:solidFill>
                <a:srgbClr val="8C8C8C"/>
              </a:solidFill>
              <a:latin typeface="Arial"/>
              <a:ea typeface="Arial"/>
              <a:cs typeface="Arial"/>
              <a:sym typeface="Arial"/>
            </a:endParaRPr>
          </a:p>
        </p:txBody>
      </p:sp>
      <p:sp>
        <p:nvSpPr>
          <p:cNvPr id="1048720" name="Shape 57"/>
          <p:cNvSpPr/>
          <p:nvPr/>
        </p:nvSpPr>
        <p:spPr>
          <a:xfrm>
            <a:off x="0" y="6773333"/>
            <a:ext cx="10160000" cy="846667"/>
          </a:xfrm>
          <a:prstGeom prst="rect"/>
          <a:solidFill>
            <a:schemeClr val="accent1"/>
          </a:solidFill>
          <a:ln>
            <a:noFill/>
          </a:ln>
        </p:spPr>
        <p:txBody>
          <a:bodyPr anchor="ctr" anchorCtr="0" bIns="50778" lIns="101583" rIns="101583" tIns="50778">
            <a:noAutofit/>
          </a:bodyPr>
          <a:p>
            <a:pPr algn="ctr" indent="0" lvl="0" marL="0" marR="0" rtl="0">
              <a:spcBef>
                <a:spcPts val="0"/>
              </a:spcBef>
              <a:buNone/>
            </a:pPr>
            <a:endParaRPr b="0" cap="none" sz="2000" i="0" strike="noStrike" u="none">
              <a:solidFill>
                <a:schemeClr val="lt1"/>
              </a:solidFill>
              <a:latin typeface="Arial"/>
              <a:ea typeface="Arial"/>
              <a:cs typeface="Arial"/>
              <a:sym typeface="Arial"/>
            </a:endParaRPr>
          </a:p>
        </p:txBody>
      </p:sp>
      <p:pic>
        <p:nvPicPr>
          <p:cNvPr id="2097203" name="Shape 58" descr="NEW-ZeOmega-Logo-no-tagline.png"/>
          <p:cNvPicPr preferRelativeResize="0">
            <a:picLocks/>
          </p:cNvPicPr>
          <p:nvPr/>
        </p:nvPicPr>
        <p:blipFill rotWithShape="1">
          <a:blip xmlns:r="http://schemas.openxmlformats.org/officeDocument/2006/relationships" r:embed="rId2">
            <a:alphaModFix/>
          </a:blip>
          <a:srcRect/>
          <a:stretch>
            <a:fillRect/>
          </a:stretch>
        </p:blipFill>
        <p:spPr>
          <a:xfrm>
            <a:off x="871114" y="1655457"/>
            <a:ext cx="3629583" cy="589808"/>
          </a:xfrm>
          <a:prstGeom prst="rect"/>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Divider Slide-Blue">
    <p:bg>
      <p:bgPr>
        <a:solidFill>
          <a:schemeClr val="accent4"/>
        </a:solidFill>
      </p:bgPr>
    </p:bg>
    <p:spTree>
      <p:nvGrpSpPr>
        <p:cNvPr id="139" name="Shape 59"/>
        <p:cNvGrpSpPr/>
        <p:nvPr/>
      </p:nvGrpSpPr>
      <p:grpSpPr>
        <a:xfrm>
          <a:off x="0" y="0"/>
          <a:ext cx="0" cy="0"/>
          <a:chOff x="0" y="0"/>
          <a:chExt cx="0" cy="0"/>
        </a:xfrm>
      </p:grpSpPr>
      <p:sp>
        <p:nvSpPr>
          <p:cNvPr id="1048778" name="Shape 60"/>
          <p:cNvSpPr txBox="1">
            <a:spLocks noGrp="1"/>
          </p:cNvSpPr>
          <p:nvPr>
            <p:ph type="title"/>
          </p:nvPr>
        </p:nvSpPr>
        <p:spPr>
          <a:xfrm>
            <a:off x="802569" y="2882808"/>
            <a:ext cx="8636000" cy="1513417"/>
          </a:xfrm>
          <a:prstGeom prst="rect"/>
          <a:noFill/>
          <a:ln>
            <a:noFill/>
          </a:ln>
        </p:spPr>
        <p:txBody>
          <a:bodyPr anchor="ctr" anchorCtr="0" bIns="91425" lIns="91425" rIns="91425" tIns="91425"/>
          <a:lstStyle>
            <a:lvl1pPr algn="l" indent="0" lvl="0" marL="0" marR="0" rtl="0">
              <a:spcBef>
                <a:spcPts val="0"/>
              </a:spcBef>
              <a:buClr>
                <a:schemeClr val="lt1"/>
              </a:buClr>
              <a:buFont typeface="Arial"/>
              <a:buNone/>
              <a:defRPr b="1" cap="none" sz="3556" i="0" strike="noStrike" u="none">
                <a:solidFill>
                  <a:schemeClr val="lt1"/>
                </a:solidFill>
                <a:latin typeface="Arial"/>
                <a:ea typeface="Arial"/>
                <a:cs typeface="Arial"/>
                <a:sym typeface="Arial"/>
              </a:defRPr>
            </a:lvl1pPr>
            <a:lvl2pPr indent="0" lvl="1">
              <a:spcBef>
                <a:spcPts val="0"/>
              </a:spcBef>
              <a:buNone/>
              <a:defRPr sz="2000"/>
            </a:lvl2pPr>
            <a:lvl3pPr indent="0" lvl="2">
              <a:spcBef>
                <a:spcPts val="0"/>
              </a:spcBef>
              <a:buNone/>
              <a:defRPr sz="2000"/>
            </a:lvl3pPr>
            <a:lvl4pPr indent="0" lvl="3">
              <a:spcBef>
                <a:spcPts val="0"/>
              </a:spcBef>
              <a:buNone/>
              <a:defRPr sz="2000"/>
            </a:lvl4pPr>
            <a:lvl5pPr indent="0" lvl="4">
              <a:spcBef>
                <a:spcPts val="0"/>
              </a:spcBef>
              <a:buNone/>
              <a:defRPr sz="2000"/>
            </a:lvl5pPr>
            <a:lvl6pPr indent="0" lvl="5">
              <a:spcBef>
                <a:spcPts val="0"/>
              </a:spcBef>
              <a:buNone/>
              <a:defRPr sz="2000"/>
            </a:lvl6pPr>
            <a:lvl7pPr indent="0" lvl="6">
              <a:spcBef>
                <a:spcPts val="0"/>
              </a:spcBef>
              <a:buNone/>
              <a:defRPr sz="2000"/>
            </a:lvl7pPr>
            <a:lvl8pPr indent="0" lvl="7">
              <a:spcBef>
                <a:spcPts val="0"/>
              </a:spcBef>
              <a:buNone/>
              <a:defRPr sz="2000"/>
            </a:lvl8pPr>
            <a:lvl9pPr indent="0" lvl="8">
              <a:spcBef>
                <a:spcPts val="0"/>
              </a:spcBef>
              <a:buNone/>
              <a:defRPr sz="2000"/>
            </a:lvl9pPr>
          </a:lstStyle>
          <a:p/>
        </p:txBody>
      </p:sp>
      <p:sp>
        <p:nvSpPr>
          <p:cNvPr id="1048779" name="Shape 61"/>
          <p:cNvSpPr txBox="1">
            <a:spLocks noGrp="1"/>
          </p:cNvSpPr>
          <p:nvPr>
            <p:ph type="body" idx="1"/>
          </p:nvPr>
        </p:nvSpPr>
        <p:spPr>
          <a:xfrm>
            <a:off x="802569" y="4388241"/>
            <a:ext cx="8636000" cy="1167080"/>
          </a:xfrm>
          <a:prstGeom prst="rect"/>
          <a:noFill/>
          <a:ln>
            <a:noFill/>
          </a:ln>
        </p:spPr>
        <p:txBody>
          <a:bodyPr anchor="ctr" anchorCtr="0" bIns="91425" lIns="91425" rIns="91425" tIns="91425"/>
          <a:lstStyle>
            <a:lvl1pPr algn="l" indent="0" lvl="0" marL="0" marR="0" rtl="0">
              <a:spcBef>
                <a:spcPts val="444"/>
              </a:spcBef>
              <a:buClr>
                <a:srgbClr val="FFFFFF"/>
              </a:buClr>
              <a:buFont typeface="Arial"/>
              <a:buNone/>
              <a:defRPr b="0" cap="none" sz="2222" i="0" strike="noStrike" u="none">
                <a:solidFill>
                  <a:srgbClr val="FFFFFF"/>
                </a:solidFill>
                <a:latin typeface="Arial"/>
                <a:ea typeface="Arial"/>
                <a:cs typeface="Arial"/>
                <a:sym typeface="Arial"/>
              </a:defRPr>
            </a:lvl1pPr>
            <a:lvl2pPr algn="l" indent="0" lvl="1" marL="507995" marR="0" rtl="0">
              <a:spcBef>
                <a:spcPts val="400"/>
              </a:spcBef>
              <a:buClr>
                <a:srgbClr val="8C8C8C"/>
              </a:buClr>
              <a:buFont typeface="Arial"/>
              <a:buNone/>
              <a:defRPr b="0" cap="none" sz="2000" i="0" strike="noStrike" u="none">
                <a:solidFill>
                  <a:srgbClr val="8C8C8C"/>
                </a:solidFill>
                <a:latin typeface="Arial"/>
                <a:ea typeface="Arial"/>
                <a:cs typeface="Arial"/>
                <a:sym typeface="Arial"/>
              </a:defRPr>
            </a:lvl2pPr>
            <a:lvl3pPr algn="l" indent="0" lvl="2" marL="1015990" marR="0" rtl="0">
              <a:spcBef>
                <a:spcPts val="356"/>
              </a:spcBef>
              <a:buClr>
                <a:srgbClr val="8C8C8C"/>
              </a:buClr>
              <a:buFont typeface="Arial"/>
              <a:buNone/>
              <a:defRPr b="0" cap="none" sz="1778" i="0" strike="noStrike" u="none">
                <a:solidFill>
                  <a:srgbClr val="8C8C8C"/>
                </a:solidFill>
                <a:latin typeface="Arial"/>
                <a:ea typeface="Arial"/>
                <a:cs typeface="Arial"/>
                <a:sym typeface="Arial"/>
              </a:defRPr>
            </a:lvl3pPr>
            <a:lvl4pPr algn="l" indent="0" lvl="3" marL="1523985" marR="0" rtl="0">
              <a:spcBef>
                <a:spcPts val="311"/>
              </a:spcBef>
              <a:buClr>
                <a:srgbClr val="8C8C8C"/>
              </a:buClr>
              <a:buFont typeface="Arial"/>
              <a:buNone/>
              <a:defRPr b="0" cap="none" sz="1556" i="0" strike="noStrike" u="none">
                <a:solidFill>
                  <a:srgbClr val="8C8C8C"/>
                </a:solidFill>
                <a:latin typeface="Arial"/>
                <a:ea typeface="Arial"/>
                <a:cs typeface="Arial"/>
                <a:sym typeface="Arial"/>
              </a:defRPr>
            </a:lvl4pPr>
            <a:lvl5pPr algn="l" indent="0" lvl="4" marL="2031980" marR="0" rtl="0">
              <a:spcBef>
                <a:spcPts val="311"/>
              </a:spcBef>
              <a:buClr>
                <a:srgbClr val="8C8C8C"/>
              </a:buClr>
              <a:buFont typeface="Arial"/>
              <a:buNone/>
              <a:defRPr b="0" cap="none" sz="1556" i="0" strike="noStrike" u="none">
                <a:solidFill>
                  <a:srgbClr val="8C8C8C"/>
                </a:solidFill>
                <a:latin typeface="Arial"/>
                <a:ea typeface="Arial"/>
                <a:cs typeface="Arial"/>
                <a:sym typeface="Arial"/>
              </a:defRPr>
            </a:lvl5pPr>
            <a:lvl6pPr algn="l" indent="0" lvl="5" marL="2539975" marR="0" rtl="0">
              <a:spcBef>
                <a:spcPts val="311"/>
              </a:spcBef>
              <a:buClr>
                <a:srgbClr val="8C8C8C"/>
              </a:buClr>
              <a:buFont typeface="Arial"/>
              <a:buNone/>
              <a:defRPr b="0" cap="none" sz="1556" i="0" strike="noStrike" u="none">
                <a:solidFill>
                  <a:srgbClr val="8C8C8C"/>
                </a:solidFill>
                <a:latin typeface="Arial"/>
                <a:ea typeface="Arial"/>
                <a:cs typeface="Arial"/>
                <a:sym typeface="Arial"/>
              </a:defRPr>
            </a:lvl6pPr>
            <a:lvl7pPr algn="l" indent="0" lvl="6" marL="3047970" marR="0" rtl="0">
              <a:spcBef>
                <a:spcPts val="311"/>
              </a:spcBef>
              <a:buClr>
                <a:srgbClr val="8C8C8C"/>
              </a:buClr>
              <a:buFont typeface="Arial"/>
              <a:buNone/>
              <a:defRPr b="0" cap="none" sz="1556" i="0" strike="noStrike" u="none">
                <a:solidFill>
                  <a:srgbClr val="8C8C8C"/>
                </a:solidFill>
                <a:latin typeface="Arial"/>
                <a:ea typeface="Arial"/>
                <a:cs typeface="Arial"/>
                <a:sym typeface="Arial"/>
              </a:defRPr>
            </a:lvl7pPr>
            <a:lvl8pPr algn="l" indent="0" lvl="7" marL="3555964" marR="0" rtl="0">
              <a:spcBef>
                <a:spcPts val="311"/>
              </a:spcBef>
              <a:buClr>
                <a:srgbClr val="8C8C8C"/>
              </a:buClr>
              <a:buFont typeface="Arial"/>
              <a:buNone/>
              <a:defRPr b="0" cap="none" sz="1556" i="0" strike="noStrike" u="none">
                <a:solidFill>
                  <a:srgbClr val="8C8C8C"/>
                </a:solidFill>
                <a:latin typeface="Arial"/>
                <a:ea typeface="Arial"/>
                <a:cs typeface="Arial"/>
                <a:sym typeface="Arial"/>
              </a:defRPr>
            </a:lvl8pPr>
            <a:lvl9pPr algn="l" indent="0" lvl="8" marL="4063959" marR="0" rtl="0">
              <a:spcBef>
                <a:spcPts val="311"/>
              </a:spcBef>
              <a:buClr>
                <a:srgbClr val="8C8C8C"/>
              </a:buClr>
              <a:buFont typeface="Arial"/>
              <a:buNone/>
              <a:defRPr b="0" cap="none" sz="1556" i="0" strike="noStrike" u="none">
                <a:solidFill>
                  <a:srgbClr val="8C8C8C"/>
                </a:solidFill>
                <a:latin typeface="Arial"/>
                <a:ea typeface="Arial"/>
                <a:cs typeface="Arial"/>
                <a:sym typeface="Arial"/>
              </a:defRPr>
            </a:lvl9pPr>
          </a:lstStyle>
          <a:p/>
        </p:txBody>
      </p:sp>
      <p:sp>
        <p:nvSpPr>
          <p:cNvPr id="1048780" name="Shape 62"/>
          <p:cNvSpPr txBox="1">
            <a:spLocks noGrp="1"/>
          </p:cNvSpPr>
          <p:nvPr>
            <p:ph type="dt" idx="10"/>
          </p:nvPr>
        </p:nvSpPr>
        <p:spPr>
          <a:xfrm>
            <a:off x="508000" y="6854665"/>
            <a:ext cx="1215040" cy="405694"/>
          </a:xfrm>
          <a:prstGeom prst="rect"/>
          <a:noFill/>
          <a:ln>
            <a:noFill/>
          </a:ln>
        </p:spPr>
        <p:txBody>
          <a:bodyPr anchor="ctr" anchorCtr="0" bIns="91425" lIns="91425" rIns="91425" tIns="91425"/>
          <a:lstStyle>
            <a:lvl1pPr algn="l" indent="0" lvl="0" marL="0" marR="0" rtl="0">
              <a:spcBef>
                <a:spcPts val="0"/>
              </a:spcBef>
              <a:buNone/>
              <a:defRPr b="0" cap="none" sz="778" i="0" strike="noStrike" u="none">
                <a:solidFill>
                  <a:srgbClr val="8C8C8C"/>
                </a:solidFill>
                <a:latin typeface="Arial"/>
                <a:ea typeface="Arial"/>
                <a:cs typeface="Arial"/>
                <a:sym typeface="Arial"/>
              </a:defRPr>
            </a:lvl1pPr>
            <a:lvl2pPr algn="l" indent="0" lvl="1" marL="507995" marR="0" rtl="0">
              <a:spcBef>
                <a:spcPts val="0"/>
              </a:spcBef>
              <a:buNone/>
              <a:defRPr b="0" cap="none" sz="2000" i="0" strike="noStrike" u="none">
                <a:solidFill>
                  <a:schemeClr val="dk1"/>
                </a:solidFill>
                <a:latin typeface="Arial"/>
                <a:ea typeface="Arial"/>
                <a:cs typeface="Arial"/>
                <a:sym typeface="Arial"/>
              </a:defRPr>
            </a:lvl2pPr>
            <a:lvl3pPr algn="l" indent="0" lvl="2" marL="1015990" marR="0" rtl="0">
              <a:spcBef>
                <a:spcPts val="0"/>
              </a:spcBef>
              <a:buNone/>
              <a:defRPr b="0" cap="none" sz="2000" i="0" strike="noStrike" u="none">
                <a:solidFill>
                  <a:schemeClr val="dk1"/>
                </a:solidFill>
                <a:latin typeface="Arial"/>
                <a:ea typeface="Arial"/>
                <a:cs typeface="Arial"/>
                <a:sym typeface="Arial"/>
              </a:defRPr>
            </a:lvl3pPr>
            <a:lvl4pPr algn="l" indent="0" lvl="3" marL="1523985" marR="0" rtl="0">
              <a:spcBef>
                <a:spcPts val="0"/>
              </a:spcBef>
              <a:buNone/>
              <a:defRPr b="0" cap="none" sz="2000" i="0" strike="noStrike" u="none">
                <a:solidFill>
                  <a:schemeClr val="dk1"/>
                </a:solidFill>
                <a:latin typeface="Arial"/>
                <a:ea typeface="Arial"/>
                <a:cs typeface="Arial"/>
                <a:sym typeface="Arial"/>
              </a:defRPr>
            </a:lvl4pPr>
            <a:lvl5pPr algn="l" indent="0" lvl="4" marL="2031980" marR="0" rtl="0">
              <a:spcBef>
                <a:spcPts val="0"/>
              </a:spcBef>
              <a:buNone/>
              <a:defRPr b="0" cap="none" sz="2000" i="0" strike="noStrike" u="none">
                <a:solidFill>
                  <a:schemeClr val="dk1"/>
                </a:solidFill>
                <a:latin typeface="Arial"/>
                <a:ea typeface="Arial"/>
                <a:cs typeface="Arial"/>
                <a:sym typeface="Arial"/>
              </a:defRPr>
            </a:lvl5pPr>
            <a:lvl6pPr algn="l" indent="0" lvl="5" marL="2539975" marR="0" rtl="0">
              <a:spcBef>
                <a:spcPts val="0"/>
              </a:spcBef>
              <a:buNone/>
              <a:defRPr b="0" cap="none" sz="2000" i="0" strike="noStrike" u="none">
                <a:solidFill>
                  <a:schemeClr val="dk1"/>
                </a:solidFill>
                <a:latin typeface="Arial"/>
                <a:ea typeface="Arial"/>
                <a:cs typeface="Arial"/>
                <a:sym typeface="Arial"/>
              </a:defRPr>
            </a:lvl6pPr>
            <a:lvl7pPr algn="l" indent="0" lvl="6" marL="3047970" marR="0" rtl="0">
              <a:spcBef>
                <a:spcPts val="0"/>
              </a:spcBef>
              <a:buNone/>
              <a:defRPr b="0" cap="none" sz="2000" i="0" strike="noStrike" u="none">
                <a:solidFill>
                  <a:schemeClr val="dk1"/>
                </a:solidFill>
                <a:latin typeface="Arial"/>
                <a:ea typeface="Arial"/>
                <a:cs typeface="Arial"/>
                <a:sym typeface="Arial"/>
              </a:defRPr>
            </a:lvl7pPr>
            <a:lvl8pPr algn="l" indent="0" lvl="7" marL="3555964" marR="0" rtl="0">
              <a:spcBef>
                <a:spcPts val="0"/>
              </a:spcBef>
              <a:buNone/>
              <a:defRPr b="0" cap="none" sz="2000" i="0" strike="noStrike" u="none">
                <a:solidFill>
                  <a:schemeClr val="dk1"/>
                </a:solidFill>
                <a:latin typeface="Arial"/>
                <a:ea typeface="Arial"/>
                <a:cs typeface="Arial"/>
                <a:sym typeface="Arial"/>
              </a:defRPr>
            </a:lvl8pPr>
            <a:lvl9pPr algn="l" indent="0" lvl="8" marL="4063959" marR="0" rtl="0">
              <a:spcBef>
                <a:spcPts val="0"/>
              </a:spcBef>
              <a:buNone/>
              <a:defRPr b="0" cap="none" sz="2000" i="0" strike="noStrike" u="none">
                <a:solidFill>
                  <a:schemeClr val="dk1"/>
                </a:solidFill>
                <a:latin typeface="Arial"/>
                <a:ea typeface="Arial"/>
                <a:cs typeface="Arial"/>
                <a:sym typeface="Arial"/>
              </a:defRPr>
            </a:lvl9pPr>
          </a:lstStyle>
          <a:p/>
        </p:txBody>
      </p:sp>
      <p:sp>
        <p:nvSpPr>
          <p:cNvPr id="1048781" name="Shape 63"/>
          <p:cNvSpPr txBox="1">
            <a:spLocks noGrp="1"/>
          </p:cNvSpPr>
          <p:nvPr>
            <p:ph type="ftr" idx="11"/>
          </p:nvPr>
        </p:nvSpPr>
        <p:spPr>
          <a:xfrm>
            <a:off x="1723041" y="6854665"/>
            <a:ext cx="3217333" cy="405694"/>
          </a:xfrm>
          <a:prstGeom prst="rect"/>
          <a:noFill/>
          <a:ln>
            <a:noFill/>
          </a:ln>
        </p:spPr>
        <p:txBody>
          <a:bodyPr anchor="ctr" anchorCtr="0" bIns="91425" lIns="91425" rIns="91425" tIns="91425"/>
          <a:lstStyle>
            <a:lvl1pPr algn="ctr" indent="0" lvl="0" marL="0" marR="0" rtl="0">
              <a:spcBef>
                <a:spcPts val="0"/>
              </a:spcBef>
              <a:buNone/>
              <a:defRPr b="0" cap="none" sz="778" i="0" strike="noStrike" u="none">
                <a:solidFill>
                  <a:srgbClr val="8C8C8C"/>
                </a:solidFill>
                <a:latin typeface="Arial"/>
                <a:ea typeface="Arial"/>
                <a:cs typeface="Arial"/>
                <a:sym typeface="Arial"/>
              </a:defRPr>
            </a:lvl1pPr>
            <a:lvl2pPr algn="l" indent="0" lvl="1" marL="507995" marR="0" rtl="0">
              <a:spcBef>
                <a:spcPts val="0"/>
              </a:spcBef>
              <a:buNone/>
              <a:defRPr b="0" cap="none" sz="2000" i="0" strike="noStrike" u="none">
                <a:solidFill>
                  <a:schemeClr val="dk1"/>
                </a:solidFill>
                <a:latin typeface="Arial"/>
                <a:ea typeface="Arial"/>
                <a:cs typeface="Arial"/>
                <a:sym typeface="Arial"/>
              </a:defRPr>
            </a:lvl2pPr>
            <a:lvl3pPr algn="l" indent="0" lvl="2" marL="1015990" marR="0" rtl="0">
              <a:spcBef>
                <a:spcPts val="0"/>
              </a:spcBef>
              <a:buNone/>
              <a:defRPr b="0" cap="none" sz="2000" i="0" strike="noStrike" u="none">
                <a:solidFill>
                  <a:schemeClr val="dk1"/>
                </a:solidFill>
                <a:latin typeface="Arial"/>
                <a:ea typeface="Arial"/>
                <a:cs typeface="Arial"/>
                <a:sym typeface="Arial"/>
              </a:defRPr>
            </a:lvl3pPr>
            <a:lvl4pPr algn="l" indent="0" lvl="3" marL="1523985" marR="0" rtl="0">
              <a:spcBef>
                <a:spcPts val="0"/>
              </a:spcBef>
              <a:buNone/>
              <a:defRPr b="0" cap="none" sz="2000" i="0" strike="noStrike" u="none">
                <a:solidFill>
                  <a:schemeClr val="dk1"/>
                </a:solidFill>
                <a:latin typeface="Arial"/>
                <a:ea typeface="Arial"/>
                <a:cs typeface="Arial"/>
                <a:sym typeface="Arial"/>
              </a:defRPr>
            </a:lvl4pPr>
            <a:lvl5pPr algn="l" indent="0" lvl="4" marL="2031980" marR="0" rtl="0">
              <a:spcBef>
                <a:spcPts val="0"/>
              </a:spcBef>
              <a:buNone/>
              <a:defRPr b="0" cap="none" sz="2000" i="0" strike="noStrike" u="none">
                <a:solidFill>
                  <a:schemeClr val="dk1"/>
                </a:solidFill>
                <a:latin typeface="Arial"/>
                <a:ea typeface="Arial"/>
                <a:cs typeface="Arial"/>
                <a:sym typeface="Arial"/>
              </a:defRPr>
            </a:lvl5pPr>
            <a:lvl6pPr algn="l" indent="0" lvl="5" marL="2539975" marR="0" rtl="0">
              <a:spcBef>
                <a:spcPts val="0"/>
              </a:spcBef>
              <a:buNone/>
              <a:defRPr b="0" cap="none" sz="2000" i="0" strike="noStrike" u="none">
                <a:solidFill>
                  <a:schemeClr val="dk1"/>
                </a:solidFill>
                <a:latin typeface="Arial"/>
                <a:ea typeface="Arial"/>
                <a:cs typeface="Arial"/>
                <a:sym typeface="Arial"/>
              </a:defRPr>
            </a:lvl6pPr>
            <a:lvl7pPr algn="l" indent="0" lvl="6" marL="3047970" marR="0" rtl="0">
              <a:spcBef>
                <a:spcPts val="0"/>
              </a:spcBef>
              <a:buNone/>
              <a:defRPr b="0" cap="none" sz="2000" i="0" strike="noStrike" u="none">
                <a:solidFill>
                  <a:schemeClr val="dk1"/>
                </a:solidFill>
                <a:latin typeface="Arial"/>
                <a:ea typeface="Arial"/>
                <a:cs typeface="Arial"/>
                <a:sym typeface="Arial"/>
              </a:defRPr>
            </a:lvl7pPr>
            <a:lvl8pPr algn="l" indent="0" lvl="7" marL="3555964" marR="0" rtl="0">
              <a:spcBef>
                <a:spcPts val="0"/>
              </a:spcBef>
              <a:buNone/>
              <a:defRPr b="0" cap="none" sz="2000" i="0" strike="noStrike" u="none">
                <a:solidFill>
                  <a:schemeClr val="dk1"/>
                </a:solidFill>
                <a:latin typeface="Arial"/>
                <a:ea typeface="Arial"/>
                <a:cs typeface="Arial"/>
                <a:sym typeface="Arial"/>
              </a:defRPr>
            </a:lvl8pPr>
            <a:lvl9pPr algn="l" indent="0" lvl="8" marL="4063959" marR="0" rtl="0">
              <a:spcBef>
                <a:spcPts val="0"/>
              </a:spcBef>
              <a:buNone/>
              <a:defRPr b="0" cap="none" sz="2000" i="0" strike="noStrike" u="none">
                <a:solidFill>
                  <a:schemeClr val="dk1"/>
                </a:solidFill>
                <a:latin typeface="Arial"/>
                <a:ea typeface="Arial"/>
                <a:cs typeface="Arial"/>
                <a:sym typeface="Arial"/>
              </a:defRPr>
            </a:lvl9pPr>
          </a:lstStyle>
          <a:p/>
        </p:txBody>
      </p:sp>
      <p:sp>
        <p:nvSpPr>
          <p:cNvPr id="1048782" name="Shape 64"/>
          <p:cNvSpPr txBox="1">
            <a:spLocks noGrp="1"/>
          </p:cNvSpPr>
          <p:nvPr>
            <p:ph type="sldNum" idx="12"/>
          </p:nvPr>
        </p:nvSpPr>
        <p:spPr>
          <a:xfrm>
            <a:off x="7281334" y="6854665"/>
            <a:ext cx="2370666" cy="405694"/>
          </a:xfrm>
          <a:prstGeom prst="rect"/>
          <a:noFill/>
          <a:ln>
            <a:noFill/>
          </a:ln>
        </p:spPr>
        <p:txBody>
          <a:bodyPr anchor="ctr" anchorCtr="0" bIns="45700" lIns="91425" rIns="91425" tIns="45700">
            <a:noAutofit/>
          </a:bodyPr>
          <a:p>
            <a:pPr algn="r">
              <a:spcBef>
                <a:spcPts val="0"/>
              </a:spcBef>
              <a:buSzPct val="25000"/>
            </a:pPr>
            <a:fld id="{00000000-1234-1234-1234-123412341234}" type="slidenum">
              <a:rPr sz="778" lang="en-US" smtClean="0">
                <a:solidFill>
                  <a:srgbClr val="8C8C8C"/>
                </a:solidFill>
                <a:latin typeface="Arial"/>
                <a:ea typeface="Arial"/>
                <a:cs typeface="Arial"/>
                <a:sym typeface="Arial"/>
              </a:rPr>
              <a:pPr algn="r">
                <a:spcBef>
                  <a:spcPts val="0"/>
                </a:spcBef>
                <a:buSzPct val="25000"/>
              </a:pPr>
              <a:t>‹#›</a:t>
            </a:fld>
            <a:endParaRPr sz="778" lang="en-US">
              <a:solidFill>
                <a:srgbClr val="8C8C8C"/>
              </a:solidFill>
              <a:latin typeface="Arial"/>
              <a:ea typeface="Arial"/>
              <a:cs typeface="Arial"/>
              <a:sym typeface="Arial"/>
            </a:endParaRPr>
          </a:p>
        </p:txBody>
      </p:sp>
      <p:pic>
        <p:nvPicPr>
          <p:cNvPr id="2097213" name="Shape 65" descr="transparent-XO-logo-icon.png"/>
          <p:cNvPicPr preferRelativeResize="0">
            <a:picLocks/>
          </p:cNvPicPr>
          <p:nvPr/>
        </p:nvPicPr>
        <p:blipFill rotWithShape="1">
          <a:blip xmlns:r="http://schemas.openxmlformats.org/officeDocument/2006/relationships" r:embed="rId1">
            <a:alphaModFix amt="45000"/>
          </a:blip>
          <a:srcRect/>
          <a:stretch>
            <a:fillRect/>
          </a:stretch>
        </p:blipFill>
        <p:spPr>
          <a:xfrm>
            <a:off x="4555675" y="2567145"/>
            <a:ext cx="8564670" cy="6423502"/>
          </a:xfrm>
          <a:prstGeom prst="rect"/>
          <a:noFill/>
          <a:ln>
            <a:noFill/>
          </a:ln>
        </p:spPr>
      </p:pic>
      <p:pic>
        <p:nvPicPr>
          <p:cNvPr id="2097214" name="Shape 66" descr="NEW-ZeOmega-Logo-no-tagline-white.png"/>
          <p:cNvPicPr preferRelativeResize="0">
            <a:picLocks/>
          </p:cNvPicPr>
          <p:nvPr/>
        </p:nvPicPr>
        <p:blipFill rotWithShape="1">
          <a:blip xmlns:r="http://schemas.openxmlformats.org/officeDocument/2006/relationships" r:embed="rId2">
            <a:alphaModFix/>
          </a:blip>
          <a:srcRect/>
          <a:stretch>
            <a:fillRect/>
          </a:stretch>
        </p:blipFill>
        <p:spPr>
          <a:xfrm>
            <a:off x="7858588" y="290246"/>
            <a:ext cx="2001357" cy="330891"/>
          </a:xfrm>
          <a:prstGeom prst="rect"/>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Divider Slide-Orange">
    <p:bg>
      <p:bgPr>
        <a:solidFill>
          <a:schemeClr val="accent1"/>
        </a:solidFill>
      </p:bgPr>
    </p:bg>
    <p:spTree>
      <p:nvGrpSpPr>
        <p:cNvPr id="130" name="Shape 67"/>
        <p:cNvGrpSpPr/>
        <p:nvPr/>
      </p:nvGrpSpPr>
      <p:grpSpPr>
        <a:xfrm>
          <a:off x="0" y="0"/>
          <a:ext cx="0" cy="0"/>
          <a:chOff x="0" y="0"/>
          <a:chExt cx="0" cy="0"/>
        </a:xfrm>
      </p:grpSpPr>
      <p:sp>
        <p:nvSpPr>
          <p:cNvPr id="1048712" name="Shape 68"/>
          <p:cNvSpPr txBox="1">
            <a:spLocks noGrp="1"/>
          </p:cNvSpPr>
          <p:nvPr>
            <p:ph type="title"/>
          </p:nvPr>
        </p:nvSpPr>
        <p:spPr>
          <a:xfrm>
            <a:off x="802569" y="2882808"/>
            <a:ext cx="8636000" cy="1513417"/>
          </a:xfrm>
          <a:prstGeom prst="rect"/>
          <a:noFill/>
          <a:ln>
            <a:noFill/>
          </a:ln>
        </p:spPr>
        <p:txBody>
          <a:bodyPr anchor="ctr" anchorCtr="0" bIns="91425" lIns="91425" rIns="91425" tIns="91425"/>
          <a:lstStyle>
            <a:lvl1pPr algn="l" indent="0" lvl="0" marL="0" marR="0" rtl="0">
              <a:spcBef>
                <a:spcPts val="0"/>
              </a:spcBef>
              <a:buClr>
                <a:schemeClr val="lt1"/>
              </a:buClr>
              <a:buFont typeface="Arial"/>
              <a:buNone/>
              <a:defRPr b="1" cap="none" sz="3556" i="0" strike="noStrike" u="none">
                <a:solidFill>
                  <a:schemeClr val="lt1"/>
                </a:solidFill>
                <a:latin typeface="Arial"/>
                <a:ea typeface="Arial"/>
                <a:cs typeface="Arial"/>
                <a:sym typeface="Arial"/>
              </a:defRPr>
            </a:lvl1pPr>
            <a:lvl2pPr indent="0" lvl="1">
              <a:spcBef>
                <a:spcPts val="0"/>
              </a:spcBef>
              <a:buNone/>
              <a:defRPr sz="2000"/>
            </a:lvl2pPr>
            <a:lvl3pPr indent="0" lvl="2">
              <a:spcBef>
                <a:spcPts val="0"/>
              </a:spcBef>
              <a:buNone/>
              <a:defRPr sz="2000"/>
            </a:lvl3pPr>
            <a:lvl4pPr indent="0" lvl="3">
              <a:spcBef>
                <a:spcPts val="0"/>
              </a:spcBef>
              <a:buNone/>
              <a:defRPr sz="2000"/>
            </a:lvl4pPr>
            <a:lvl5pPr indent="0" lvl="4">
              <a:spcBef>
                <a:spcPts val="0"/>
              </a:spcBef>
              <a:buNone/>
              <a:defRPr sz="2000"/>
            </a:lvl5pPr>
            <a:lvl6pPr indent="0" lvl="5">
              <a:spcBef>
                <a:spcPts val="0"/>
              </a:spcBef>
              <a:buNone/>
              <a:defRPr sz="2000"/>
            </a:lvl6pPr>
            <a:lvl7pPr indent="0" lvl="6">
              <a:spcBef>
                <a:spcPts val="0"/>
              </a:spcBef>
              <a:buNone/>
              <a:defRPr sz="2000"/>
            </a:lvl7pPr>
            <a:lvl8pPr indent="0" lvl="7">
              <a:spcBef>
                <a:spcPts val="0"/>
              </a:spcBef>
              <a:buNone/>
              <a:defRPr sz="2000"/>
            </a:lvl8pPr>
            <a:lvl9pPr indent="0" lvl="8">
              <a:spcBef>
                <a:spcPts val="0"/>
              </a:spcBef>
              <a:buNone/>
              <a:defRPr sz="2000"/>
            </a:lvl9pPr>
          </a:lstStyle>
          <a:p/>
        </p:txBody>
      </p:sp>
      <p:sp>
        <p:nvSpPr>
          <p:cNvPr id="1048713" name="Shape 69"/>
          <p:cNvSpPr txBox="1">
            <a:spLocks noGrp="1"/>
          </p:cNvSpPr>
          <p:nvPr>
            <p:ph type="body" idx="1"/>
          </p:nvPr>
        </p:nvSpPr>
        <p:spPr>
          <a:xfrm>
            <a:off x="802569" y="4388241"/>
            <a:ext cx="8636000" cy="1167080"/>
          </a:xfrm>
          <a:prstGeom prst="rect"/>
          <a:noFill/>
          <a:ln>
            <a:noFill/>
          </a:ln>
        </p:spPr>
        <p:txBody>
          <a:bodyPr anchor="ctr" anchorCtr="0" bIns="91425" lIns="91425" rIns="91425" tIns="91425"/>
          <a:lstStyle>
            <a:lvl1pPr algn="l" indent="0" lvl="0" marL="0" marR="0" rtl="0">
              <a:spcBef>
                <a:spcPts val="444"/>
              </a:spcBef>
              <a:buClr>
                <a:srgbClr val="FFFFFF"/>
              </a:buClr>
              <a:buFont typeface="Arial"/>
              <a:buNone/>
              <a:defRPr b="0" cap="none" sz="2222" i="0" strike="noStrike" u="none">
                <a:solidFill>
                  <a:srgbClr val="FFFFFF"/>
                </a:solidFill>
                <a:latin typeface="Arial"/>
                <a:ea typeface="Arial"/>
                <a:cs typeface="Arial"/>
                <a:sym typeface="Arial"/>
              </a:defRPr>
            </a:lvl1pPr>
            <a:lvl2pPr algn="l" indent="0" lvl="1" marL="507995" marR="0" rtl="0">
              <a:spcBef>
                <a:spcPts val="400"/>
              </a:spcBef>
              <a:buClr>
                <a:srgbClr val="8C8C8C"/>
              </a:buClr>
              <a:buFont typeface="Arial"/>
              <a:buNone/>
              <a:defRPr b="0" cap="none" sz="2000" i="0" strike="noStrike" u="none">
                <a:solidFill>
                  <a:srgbClr val="8C8C8C"/>
                </a:solidFill>
                <a:latin typeface="Arial"/>
                <a:ea typeface="Arial"/>
                <a:cs typeface="Arial"/>
                <a:sym typeface="Arial"/>
              </a:defRPr>
            </a:lvl2pPr>
            <a:lvl3pPr algn="l" indent="0" lvl="2" marL="1015990" marR="0" rtl="0">
              <a:spcBef>
                <a:spcPts val="356"/>
              </a:spcBef>
              <a:buClr>
                <a:srgbClr val="8C8C8C"/>
              </a:buClr>
              <a:buFont typeface="Arial"/>
              <a:buNone/>
              <a:defRPr b="0" cap="none" sz="1778" i="0" strike="noStrike" u="none">
                <a:solidFill>
                  <a:srgbClr val="8C8C8C"/>
                </a:solidFill>
                <a:latin typeface="Arial"/>
                <a:ea typeface="Arial"/>
                <a:cs typeface="Arial"/>
                <a:sym typeface="Arial"/>
              </a:defRPr>
            </a:lvl3pPr>
            <a:lvl4pPr algn="l" indent="0" lvl="3" marL="1523985" marR="0" rtl="0">
              <a:spcBef>
                <a:spcPts val="311"/>
              </a:spcBef>
              <a:buClr>
                <a:srgbClr val="8C8C8C"/>
              </a:buClr>
              <a:buFont typeface="Arial"/>
              <a:buNone/>
              <a:defRPr b="0" cap="none" sz="1556" i="0" strike="noStrike" u="none">
                <a:solidFill>
                  <a:srgbClr val="8C8C8C"/>
                </a:solidFill>
                <a:latin typeface="Arial"/>
                <a:ea typeface="Arial"/>
                <a:cs typeface="Arial"/>
                <a:sym typeface="Arial"/>
              </a:defRPr>
            </a:lvl4pPr>
            <a:lvl5pPr algn="l" indent="0" lvl="4" marL="2031980" marR="0" rtl="0">
              <a:spcBef>
                <a:spcPts val="311"/>
              </a:spcBef>
              <a:buClr>
                <a:srgbClr val="8C8C8C"/>
              </a:buClr>
              <a:buFont typeface="Arial"/>
              <a:buNone/>
              <a:defRPr b="0" cap="none" sz="1556" i="0" strike="noStrike" u="none">
                <a:solidFill>
                  <a:srgbClr val="8C8C8C"/>
                </a:solidFill>
                <a:latin typeface="Arial"/>
                <a:ea typeface="Arial"/>
                <a:cs typeface="Arial"/>
                <a:sym typeface="Arial"/>
              </a:defRPr>
            </a:lvl5pPr>
            <a:lvl6pPr algn="l" indent="0" lvl="5" marL="2539975" marR="0" rtl="0">
              <a:spcBef>
                <a:spcPts val="311"/>
              </a:spcBef>
              <a:buClr>
                <a:srgbClr val="8C8C8C"/>
              </a:buClr>
              <a:buFont typeface="Arial"/>
              <a:buNone/>
              <a:defRPr b="0" cap="none" sz="1556" i="0" strike="noStrike" u="none">
                <a:solidFill>
                  <a:srgbClr val="8C8C8C"/>
                </a:solidFill>
                <a:latin typeface="Arial"/>
                <a:ea typeface="Arial"/>
                <a:cs typeface="Arial"/>
                <a:sym typeface="Arial"/>
              </a:defRPr>
            </a:lvl6pPr>
            <a:lvl7pPr algn="l" indent="0" lvl="6" marL="3047970" marR="0" rtl="0">
              <a:spcBef>
                <a:spcPts val="311"/>
              </a:spcBef>
              <a:buClr>
                <a:srgbClr val="8C8C8C"/>
              </a:buClr>
              <a:buFont typeface="Arial"/>
              <a:buNone/>
              <a:defRPr b="0" cap="none" sz="1556" i="0" strike="noStrike" u="none">
                <a:solidFill>
                  <a:srgbClr val="8C8C8C"/>
                </a:solidFill>
                <a:latin typeface="Arial"/>
                <a:ea typeface="Arial"/>
                <a:cs typeface="Arial"/>
                <a:sym typeface="Arial"/>
              </a:defRPr>
            </a:lvl7pPr>
            <a:lvl8pPr algn="l" indent="0" lvl="7" marL="3555964" marR="0" rtl="0">
              <a:spcBef>
                <a:spcPts val="311"/>
              </a:spcBef>
              <a:buClr>
                <a:srgbClr val="8C8C8C"/>
              </a:buClr>
              <a:buFont typeface="Arial"/>
              <a:buNone/>
              <a:defRPr b="0" cap="none" sz="1556" i="0" strike="noStrike" u="none">
                <a:solidFill>
                  <a:srgbClr val="8C8C8C"/>
                </a:solidFill>
                <a:latin typeface="Arial"/>
                <a:ea typeface="Arial"/>
                <a:cs typeface="Arial"/>
                <a:sym typeface="Arial"/>
              </a:defRPr>
            </a:lvl8pPr>
            <a:lvl9pPr algn="l" indent="0" lvl="8" marL="4063959" marR="0" rtl="0">
              <a:spcBef>
                <a:spcPts val="311"/>
              </a:spcBef>
              <a:buClr>
                <a:srgbClr val="8C8C8C"/>
              </a:buClr>
              <a:buFont typeface="Arial"/>
              <a:buNone/>
              <a:defRPr b="0" cap="none" sz="1556" i="0" strike="noStrike" u="none">
                <a:solidFill>
                  <a:srgbClr val="8C8C8C"/>
                </a:solidFill>
                <a:latin typeface="Arial"/>
                <a:ea typeface="Arial"/>
                <a:cs typeface="Arial"/>
                <a:sym typeface="Arial"/>
              </a:defRPr>
            </a:lvl9pPr>
          </a:lstStyle>
          <a:p/>
        </p:txBody>
      </p:sp>
      <p:sp>
        <p:nvSpPr>
          <p:cNvPr id="1048714" name="Shape 70"/>
          <p:cNvSpPr txBox="1">
            <a:spLocks noGrp="1"/>
          </p:cNvSpPr>
          <p:nvPr>
            <p:ph type="dt" idx="10"/>
          </p:nvPr>
        </p:nvSpPr>
        <p:spPr>
          <a:xfrm>
            <a:off x="508000" y="6854665"/>
            <a:ext cx="1215040" cy="405694"/>
          </a:xfrm>
          <a:prstGeom prst="rect"/>
          <a:noFill/>
          <a:ln>
            <a:noFill/>
          </a:ln>
        </p:spPr>
        <p:txBody>
          <a:bodyPr anchor="ctr" anchorCtr="0" bIns="91425" lIns="91425" rIns="91425" tIns="91425"/>
          <a:lstStyle>
            <a:lvl1pPr algn="l" indent="0" lvl="0" marL="0" marR="0" rtl="0">
              <a:spcBef>
                <a:spcPts val="0"/>
              </a:spcBef>
              <a:buNone/>
              <a:defRPr b="0" cap="none" sz="778" i="0" strike="noStrike" u="none">
                <a:solidFill>
                  <a:srgbClr val="8C8C8C"/>
                </a:solidFill>
                <a:latin typeface="Arial"/>
                <a:ea typeface="Arial"/>
                <a:cs typeface="Arial"/>
                <a:sym typeface="Arial"/>
              </a:defRPr>
            </a:lvl1pPr>
            <a:lvl2pPr algn="l" indent="0" lvl="1" marL="507995" marR="0" rtl="0">
              <a:spcBef>
                <a:spcPts val="0"/>
              </a:spcBef>
              <a:buNone/>
              <a:defRPr b="0" cap="none" sz="2000" i="0" strike="noStrike" u="none">
                <a:solidFill>
                  <a:schemeClr val="dk1"/>
                </a:solidFill>
                <a:latin typeface="Arial"/>
                <a:ea typeface="Arial"/>
                <a:cs typeface="Arial"/>
                <a:sym typeface="Arial"/>
              </a:defRPr>
            </a:lvl2pPr>
            <a:lvl3pPr algn="l" indent="0" lvl="2" marL="1015990" marR="0" rtl="0">
              <a:spcBef>
                <a:spcPts val="0"/>
              </a:spcBef>
              <a:buNone/>
              <a:defRPr b="0" cap="none" sz="2000" i="0" strike="noStrike" u="none">
                <a:solidFill>
                  <a:schemeClr val="dk1"/>
                </a:solidFill>
                <a:latin typeface="Arial"/>
                <a:ea typeface="Arial"/>
                <a:cs typeface="Arial"/>
                <a:sym typeface="Arial"/>
              </a:defRPr>
            </a:lvl3pPr>
            <a:lvl4pPr algn="l" indent="0" lvl="3" marL="1523985" marR="0" rtl="0">
              <a:spcBef>
                <a:spcPts val="0"/>
              </a:spcBef>
              <a:buNone/>
              <a:defRPr b="0" cap="none" sz="2000" i="0" strike="noStrike" u="none">
                <a:solidFill>
                  <a:schemeClr val="dk1"/>
                </a:solidFill>
                <a:latin typeface="Arial"/>
                <a:ea typeface="Arial"/>
                <a:cs typeface="Arial"/>
                <a:sym typeface="Arial"/>
              </a:defRPr>
            </a:lvl4pPr>
            <a:lvl5pPr algn="l" indent="0" lvl="4" marL="2031980" marR="0" rtl="0">
              <a:spcBef>
                <a:spcPts val="0"/>
              </a:spcBef>
              <a:buNone/>
              <a:defRPr b="0" cap="none" sz="2000" i="0" strike="noStrike" u="none">
                <a:solidFill>
                  <a:schemeClr val="dk1"/>
                </a:solidFill>
                <a:latin typeface="Arial"/>
                <a:ea typeface="Arial"/>
                <a:cs typeface="Arial"/>
                <a:sym typeface="Arial"/>
              </a:defRPr>
            </a:lvl5pPr>
            <a:lvl6pPr algn="l" indent="0" lvl="5" marL="2539975" marR="0" rtl="0">
              <a:spcBef>
                <a:spcPts val="0"/>
              </a:spcBef>
              <a:buNone/>
              <a:defRPr b="0" cap="none" sz="2000" i="0" strike="noStrike" u="none">
                <a:solidFill>
                  <a:schemeClr val="dk1"/>
                </a:solidFill>
                <a:latin typeface="Arial"/>
                <a:ea typeface="Arial"/>
                <a:cs typeface="Arial"/>
                <a:sym typeface="Arial"/>
              </a:defRPr>
            </a:lvl6pPr>
            <a:lvl7pPr algn="l" indent="0" lvl="6" marL="3047970" marR="0" rtl="0">
              <a:spcBef>
                <a:spcPts val="0"/>
              </a:spcBef>
              <a:buNone/>
              <a:defRPr b="0" cap="none" sz="2000" i="0" strike="noStrike" u="none">
                <a:solidFill>
                  <a:schemeClr val="dk1"/>
                </a:solidFill>
                <a:latin typeface="Arial"/>
                <a:ea typeface="Arial"/>
                <a:cs typeface="Arial"/>
                <a:sym typeface="Arial"/>
              </a:defRPr>
            </a:lvl7pPr>
            <a:lvl8pPr algn="l" indent="0" lvl="7" marL="3555964" marR="0" rtl="0">
              <a:spcBef>
                <a:spcPts val="0"/>
              </a:spcBef>
              <a:buNone/>
              <a:defRPr b="0" cap="none" sz="2000" i="0" strike="noStrike" u="none">
                <a:solidFill>
                  <a:schemeClr val="dk1"/>
                </a:solidFill>
                <a:latin typeface="Arial"/>
                <a:ea typeface="Arial"/>
                <a:cs typeface="Arial"/>
                <a:sym typeface="Arial"/>
              </a:defRPr>
            </a:lvl8pPr>
            <a:lvl9pPr algn="l" indent="0" lvl="8" marL="4063959" marR="0" rtl="0">
              <a:spcBef>
                <a:spcPts val="0"/>
              </a:spcBef>
              <a:buNone/>
              <a:defRPr b="0" cap="none" sz="2000" i="0" strike="noStrike" u="none">
                <a:solidFill>
                  <a:schemeClr val="dk1"/>
                </a:solidFill>
                <a:latin typeface="Arial"/>
                <a:ea typeface="Arial"/>
                <a:cs typeface="Arial"/>
                <a:sym typeface="Arial"/>
              </a:defRPr>
            </a:lvl9pPr>
          </a:lstStyle>
          <a:p/>
        </p:txBody>
      </p:sp>
      <p:sp>
        <p:nvSpPr>
          <p:cNvPr id="1048715" name="Shape 71"/>
          <p:cNvSpPr txBox="1">
            <a:spLocks noGrp="1"/>
          </p:cNvSpPr>
          <p:nvPr>
            <p:ph type="ftr" idx="11"/>
          </p:nvPr>
        </p:nvSpPr>
        <p:spPr>
          <a:xfrm>
            <a:off x="1723041" y="6854665"/>
            <a:ext cx="3217333" cy="405694"/>
          </a:xfrm>
          <a:prstGeom prst="rect"/>
          <a:noFill/>
          <a:ln>
            <a:noFill/>
          </a:ln>
        </p:spPr>
        <p:txBody>
          <a:bodyPr anchor="ctr" anchorCtr="0" bIns="91425" lIns="91425" rIns="91425" tIns="91425"/>
          <a:lstStyle>
            <a:lvl1pPr algn="ctr" indent="0" lvl="0" marL="0" marR="0" rtl="0">
              <a:spcBef>
                <a:spcPts val="0"/>
              </a:spcBef>
              <a:buNone/>
              <a:defRPr b="0" cap="none" sz="778" i="0" strike="noStrike" u="none">
                <a:solidFill>
                  <a:srgbClr val="8C8C8C"/>
                </a:solidFill>
                <a:latin typeface="Arial"/>
                <a:ea typeface="Arial"/>
                <a:cs typeface="Arial"/>
                <a:sym typeface="Arial"/>
              </a:defRPr>
            </a:lvl1pPr>
            <a:lvl2pPr algn="l" indent="0" lvl="1" marL="507995" marR="0" rtl="0">
              <a:spcBef>
                <a:spcPts val="0"/>
              </a:spcBef>
              <a:buNone/>
              <a:defRPr b="0" cap="none" sz="2000" i="0" strike="noStrike" u="none">
                <a:solidFill>
                  <a:schemeClr val="dk1"/>
                </a:solidFill>
                <a:latin typeface="Arial"/>
                <a:ea typeface="Arial"/>
                <a:cs typeface="Arial"/>
                <a:sym typeface="Arial"/>
              </a:defRPr>
            </a:lvl2pPr>
            <a:lvl3pPr algn="l" indent="0" lvl="2" marL="1015990" marR="0" rtl="0">
              <a:spcBef>
                <a:spcPts val="0"/>
              </a:spcBef>
              <a:buNone/>
              <a:defRPr b="0" cap="none" sz="2000" i="0" strike="noStrike" u="none">
                <a:solidFill>
                  <a:schemeClr val="dk1"/>
                </a:solidFill>
                <a:latin typeface="Arial"/>
                <a:ea typeface="Arial"/>
                <a:cs typeface="Arial"/>
                <a:sym typeface="Arial"/>
              </a:defRPr>
            </a:lvl3pPr>
            <a:lvl4pPr algn="l" indent="0" lvl="3" marL="1523985" marR="0" rtl="0">
              <a:spcBef>
                <a:spcPts val="0"/>
              </a:spcBef>
              <a:buNone/>
              <a:defRPr b="0" cap="none" sz="2000" i="0" strike="noStrike" u="none">
                <a:solidFill>
                  <a:schemeClr val="dk1"/>
                </a:solidFill>
                <a:latin typeface="Arial"/>
                <a:ea typeface="Arial"/>
                <a:cs typeface="Arial"/>
                <a:sym typeface="Arial"/>
              </a:defRPr>
            </a:lvl4pPr>
            <a:lvl5pPr algn="l" indent="0" lvl="4" marL="2031980" marR="0" rtl="0">
              <a:spcBef>
                <a:spcPts val="0"/>
              </a:spcBef>
              <a:buNone/>
              <a:defRPr b="0" cap="none" sz="2000" i="0" strike="noStrike" u="none">
                <a:solidFill>
                  <a:schemeClr val="dk1"/>
                </a:solidFill>
                <a:latin typeface="Arial"/>
                <a:ea typeface="Arial"/>
                <a:cs typeface="Arial"/>
                <a:sym typeface="Arial"/>
              </a:defRPr>
            </a:lvl5pPr>
            <a:lvl6pPr algn="l" indent="0" lvl="5" marL="2539975" marR="0" rtl="0">
              <a:spcBef>
                <a:spcPts val="0"/>
              </a:spcBef>
              <a:buNone/>
              <a:defRPr b="0" cap="none" sz="2000" i="0" strike="noStrike" u="none">
                <a:solidFill>
                  <a:schemeClr val="dk1"/>
                </a:solidFill>
                <a:latin typeface="Arial"/>
                <a:ea typeface="Arial"/>
                <a:cs typeface="Arial"/>
                <a:sym typeface="Arial"/>
              </a:defRPr>
            </a:lvl6pPr>
            <a:lvl7pPr algn="l" indent="0" lvl="6" marL="3047970" marR="0" rtl="0">
              <a:spcBef>
                <a:spcPts val="0"/>
              </a:spcBef>
              <a:buNone/>
              <a:defRPr b="0" cap="none" sz="2000" i="0" strike="noStrike" u="none">
                <a:solidFill>
                  <a:schemeClr val="dk1"/>
                </a:solidFill>
                <a:latin typeface="Arial"/>
                <a:ea typeface="Arial"/>
                <a:cs typeface="Arial"/>
                <a:sym typeface="Arial"/>
              </a:defRPr>
            </a:lvl7pPr>
            <a:lvl8pPr algn="l" indent="0" lvl="7" marL="3555964" marR="0" rtl="0">
              <a:spcBef>
                <a:spcPts val="0"/>
              </a:spcBef>
              <a:buNone/>
              <a:defRPr b="0" cap="none" sz="2000" i="0" strike="noStrike" u="none">
                <a:solidFill>
                  <a:schemeClr val="dk1"/>
                </a:solidFill>
                <a:latin typeface="Arial"/>
                <a:ea typeface="Arial"/>
                <a:cs typeface="Arial"/>
                <a:sym typeface="Arial"/>
              </a:defRPr>
            </a:lvl8pPr>
            <a:lvl9pPr algn="l" indent="0" lvl="8" marL="4063959" marR="0" rtl="0">
              <a:spcBef>
                <a:spcPts val="0"/>
              </a:spcBef>
              <a:buNone/>
              <a:defRPr b="0" cap="none" sz="2000" i="0" strike="noStrike" u="none">
                <a:solidFill>
                  <a:schemeClr val="dk1"/>
                </a:solidFill>
                <a:latin typeface="Arial"/>
                <a:ea typeface="Arial"/>
                <a:cs typeface="Arial"/>
                <a:sym typeface="Arial"/>
              </a:defRPr>
            </a:lvl9pPr>
          </a:lstStyle>
          <a:p/>
        </p:txBody>
      </p:sp>
      <p:sp>
        <p:nvSpPr>
          <p:cNvPr id="1048716" name="Shape 72"/>
          <p:cNvSpPr txBox="1">
            <a:spLocks noGrp="1"/>
          </p:cNvSpPr>
          <p:nvPr>
            <p:ph type="sldNum" idx="12"/>
          </p:nvPr>
        </p:nvSpPr>
        <p:spPr>
          <a:xfrm>
            <a:off x="7281334" y="6854665"/>
            <a:ext cx="2370666" cy="405694"/>
          </a:xfrm>
          <a:prstGeom prst="rect"/>
          <a:noFill/>
          <a:ln>
            <a:noFill/>
          </a:ln>
        </p:spPr>
        <p:txBody>
          <a:bodyPr anchor="ctr" anchorCtr="0" bIns="45700" lIns="91425" rIns="91425" tIns="45700">
            <a:noAutofit/>
          </a:bodyPr>
          <a:p>
            <a:pPr algn="r">
              <a:spcBef>
                <a:spcPts val="0"/>
              </a:spcBef>
              <a:buSzPct val="25000"/>
            </a:pPr>
            <a:fld id="{00000000-1234-1234-1234-123412341234}" type="slidenum">
              <a:rPr sz="778" lang="en-US" smtClean="0">
                <a:solidFill>
                  <a:srgbClr val="8C8C8C"/>
                </a:solidFill>
                <a:latin typeface="Arial"/>
                <a:ea typeface="Arial"/>
                <a:cs typeface="Arial"/>
                <a:sym typeface="Arial"/>
              </a:rPr>
              <a:pPr algn="r">
                <a:spcBef>
                  <a:spcPts val="0"/>
                </a:spcBef>
                <a:buSzPct val="25000"/>
              </a:pPr>
              <a:t>‹#›</a:t>
            </a:fld>
            <a:endParaRPr sz="778" lang="en-US">
              <a:solidFill>
                <a:srgbClr val="8C8C8C"/>
              </a:solidFill>
              <a:latin typeface="Arial"/>
              <a:ea typeface="Arial"/>
              <a:cs typeface="Arial"/>
              <a:sym typeface="Arial"/>
            </a:endParaRPr>
          </a:p>
        </p:txBody>
      </p:sp>
      <p:pic>
        <p:nvPicPr>
          <p:cNvPr id="2097200" name="Shape 73" descr="transparent-XO-logo-icon.png"/>
          <p:cNvPicPr preferRelativeResize="0">
            <a:picLocks/>
          </p:cNvPicPr>
          <p:nvPr/>
        </p:nvPicPr>
        <p:blipFill rotWithShape="1">
          <a:blip xmlns:r="http://schemas.openxmlformats.org/officeDocument/2006/relationships" r:embed="rId1">
            <a:alphaModFix amt="45000"/>
          </a:blip>
          <a:srcRect/>
          <a:stretch>
            <a:fillRect/>
          </a:stretch>
        </p:blipFill>
        <p:spPr>
          <a:xfrm>
            <a:off x="4555675" y="2567145"/>
            <a:ext cx="8564670" cy="6423502"/>
          </a:xfrm>
          <a:prstGeom prst="rect"/>
          <a:noFill/>
          <a:ln>
            <a:noFill/>
          </a:ln>
        </p:spPr>
      </p:pic>
      <p:pic>
        <p:nvPicPr>
          <p:cNvPr id="2097201" name="Shape 74" descr="NEW-ZeOmega-Logo-no-tagline-white.png"/>
          <p:cNvPicPr preferRelativeResize="0">
            <a:picLocks/>
          </p:cNvPicPr>
          <p:nvPr/>
        </p:nvPicPr>
        <p:blipFill rotWithShape="1">
          <a:blip xmlns:r="http://schemas.openxmlformats.org/officeDocument/2006/relationships" r:embed="rId2">
            <a:alphaModFix/>
          </a:blip>
          <a:srcRect/>
          <a:stretch>
            <a:fillRect/>
          </a:stretch>
        </p:blipFill>
        <p:spPr>
          <a:xfrm>
            <a:off x="7858588" y="290246"/>
            <a:ext cx="2001357" cy="330891"/>
          </a:xfrm>
          <a:prstGeom prst="rect"/>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wo Content">
    <p:spTree>
      <p:nvGrpSpPr>
        <p:cNvPr id="142" name="Shape 75"/>
        <p:cNvGrpSpPr/>
        <p:nvPr/>
      </p:nvGrpSpPr>
      <p:grpSpPr>
        <a:xfrm>
          <a:off x="0" y="0"/>
          <a:ext cx="0" cy="0"/>
          <a:chOff x="0" y="0"/>
          <a:chExt cx="0" cy="0"/>
        </a:xfrm>
      </p:grpSpPr>
      <p:sp>
        <p:nvSpPr>
          <p:cNvPr id="1048804" name="Shape 76"/>
          <p:cNvSpPr txBox="1">
            <a:spLocks noGrp="1"/>
          </p:cNvSpPr>
          <p:nvPr>
            <p:ph type="title"/>
          </p:nvPr>
        </p:nvSpPr>
        <p:spPr>
          <a:xfrm>
            <a:off x="508000" y="305152"/>
            <a:ext cx="9144000" cy="1270000"/>
          </a:xfrm>
          <a:prstGeom prst="rect"/>
          <a:noFill/>
          <a:ln>
            <a:noFill/>
          </a:ln>
        </p:spPr>
        <p:txBody>
          <a:bodyPr anchor="ctr" anchorCtr="0" bIns="91425" lIns="91425" rIns="91425" tIns="91425"/>
          <a:lstStyle>
            <a:lvl1pPr algn="l" indent="0" lvl="0" marL="0" marR="0" rtl="0">
              <a:spcBef>
                <a:spcPts val="0"/>
              </a:spcBef>
              <a:buClr>
                <a:schemeClr val="accent2"/>
              </a:buClr>
              <a:buFont typeface="Arial"/>
              <a:buNone/>
              <a:defRPr b="0" cap="none" sz="3556" i="0" strike="noStrike" u="none">
                <a:solidFill>
                  <a:schemeClr val="accent2"/>
                </a:solidFill>
                <a:latin typeface="Arial"/>
                <a:ea typeface="Arial"/>
                <a:cs typeface="Arial"/>
                <a:sym typeface="Arial"/>
              </a:defRPr>
            </a:lvl1pPr>
            <a:lvl2pPr indent="0" lvl="1">
              <a:spcBef>
                <a:spcPts val="0"/>
              </a:spcBef>
              <a:buNone/>
              <a:defRPr sz="2000"/>
            </a:lvl2pPr>
            <a:lvl3pPr indent="0" lvl="2">
              <a:spcBef>
                <a:spcPts val="0"/>
              </a:spcBef>
              <a:buNone/>
              <a:defRPr sz="2000"/>
            </a:lvl3pPr>
            <a:lvl4pPr indent="0" lvl="3">
              <a:spcBef>
                <a:spcPts val="0"/>
              </a:spcBef>
              <a:buNone/>
              <a:defRPr sz="2000"/>
            </a:lvl4pPr>
            <a:lvl5pPr indent="0" lvl="4">
              <a:spcBef>
                <a:spcPts val="0"/>
              </a:spcBef>
              <a:buNone/>
              <a:defRPr sz="2000"/>
            </a:lvl5pPr>
            <a:lvl6pPr indent="0" lvl="5">
              <a:spcBef>
                <a:spcPts val="0"/>
              </a:spcBef>
              <a:buNone/>
              <a:defRPr sz="2000"/>
            </a:lvl6pPr>
            <a:lvl7pPr indent="0" lvl="6">
              <a:spcBef>
                <a:spcPts val="0"/>
              </a:spcBef>
              <a:buNone/>
              <a:defRPr sz="2000"/>
            </a:lvl7pPr>
            <a:lvl8pPr indent="0" lvl="7">
              <a:spcBef>
                <a:spcPts val="0"/>
              </a:spcBef>
              <a:buNone/>
              <a:defRPr sz="2000"/>
            </a:lvl8pPr>
            <a:lvl9pPr indent="0" lvl="8">
              <a:spcBef>
                <a:spcPts val="0"/>
              </a:spcBef>
              <a:buNone/>
              <a:defRPr sz="2000"/>
            </a:lvl9pPr>
          </a:lstStyle>
          <a:p/>
        </p:txBody>
      </p:sp>
      <p:sp>
        <p:nvSpPr>
          <p:cNvPr id="1048805" name="Shape 77"/>
          <p:cNvSpPr txBox="1">
            <a:spLocks noGrp="1"/>
          </p:cNvSpPr>
          <p:nvPr>
            <p:ph type="body" idx="1"/>
          </p:nvPr>
        </p:nvSpPr>
        <p:spPr>
          <a:xfrm>
            <a:off x="508001" y="1778000"/>
            <a:ext cx="4487332" cy="5028848"/>
          </a:xfrm>
          <a:prstGeom prst="rect"/>
          <a:noFill/>
          <a:ln>
            <a:noFill/>
          </a:ln>
        </p:spPr>
        <p:txBody>
          <a:bodyPr anchor="t" anchorCtr="0" bIns="91425" lIns="91425" rIns="91425" tIns="91425"/>
          <a:lstStyle>
            <a:lvl1pPr algn="l" indent="-211665" lvl="0" marL="380996" marR="0" rtl="0">
              <a:spcBef>
                <a:spcPts val="533"/>
              </a:spcBef>
              <a:buClr>
                <a:schemeClr val="dk1"/>
              </a:buClr>
              <a:buSzPct val="100000"/>
              <a:buFont typeface="Arial"/>
              <a:buChar char="•"/>
              <a:defRPr b="0" cap="none" sz="2667" i="0" strike="noStrike" u="none">
                <a:solidFill>
                  <a:schemeClr val="dk1"/>
                </a:solidFill>
                <a:latin typeface="Arial"/>
                <a:ea typeface="Arial"/>
                <a:cs typeface="Arial"/>
                <a:sym typeface="Arial"/>
              </a:defRPr>
            </a:lvl1pPr>
            <a:lvl2pPr algn="l" indent="-176387" lvl="1" marL="825492"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2pPr>
            <a:lvl3pPr algn="l" indent="-126999" lvl="2" marL="1269987" marR="0" rtl="0">
              <a:spcBef>
                <a:spcPts val="400"/>
              </a:spcBef>
              <a:buClr>
                <a:schemeClr val="dk1"/>
              </a:buClr>
              <a:buSzPct val="100000"/>
              <a:buFont typeface="Arial"/>
              <a:buChar char="•"/>
              <a:defRPr b="0" cap="none" sz="2000" i="0" strike="noStrike" u="none">
                <a:solidFill>
                  <a:schemeClr val="dk1"/>
                </a:solidFill>
                <a:latin typeface="Arial"/>
                <a:ea typeface="Arial"/>
                <a:cs typeface="Arial"/>
                <a:sym typeface="Arial"/>
              </a:defRPr>
            </a:lvl3pPr>
            <a:lvl4pPr algn="l" indent="-141110" lvl="3" marL="1777982" marR="0" rtl="0">
              <a:spcBef>
                <a:spcPts val="356"/>
              </a:spcBef>
              <a:buClr>
                <a:schemeClr val="dk1"/>
              </a:buClr>
              <a:buSzPct val="100000"/>
              <a:buFont typeface="Arial"/>
              <a:buChar char="•"/>
              <a:defRPr b="0" cap="none" sz="1778" i="0" strike="noStrike" u="none">
                <a:solidFill>
                  <a:schemeClr val="dk1"/>
                </a:solidFill>
                <a:latin typeface="Arial"/>
                <a:ea typeface="Arial"/>
                <a:cs typeface="Arial"/>
                <a:sym typeface="Arial"/>
              </a:defRPr>
            </a:lvl4pPr>
            <a:lvl5pPr algn="l" indent="-141110" lvl="4" marL="2285977" marR="0" rtl="0">
              <a:spcBef>
                <a:spcPts val="356"/>
              </a:spcBef>
              <a:buClr>
                <a:schemeClr val="dk1"/>
              </a:buClr>
              <a:buSzPct val="100000"/>
              <a:buFont typeface="Arial"/>
              <a:buChar char="•"/>
              <a:defRPr b="0" cap="none" sz="1778" i="0" strike="noStrike" u="none">
                <a:solidFill>
                  <a:schemeClr val="dk1"/>
                </a:solidFill>
                <a:latin typeface="Arial"/>
                <a:ea typeface="Arial"/>
                <a:cs typeface="Arial"/>
                <a:sym typeface="Arial"/>
              </a:defRPr>
            </a:lvl5pPr>
            <a:lvl6pPr algn="l" indent="-126999" lvl="5" marL="2793972" marR="0" rtl="0">
              <a:spcBef>
                <a:spcPts val="400"/>
              </a:spcBef>
              <a:buClr>
                <a:schemeClr val="dk1"/>
              </a:buClr>
              <a:buSzPct val="100000"/>
              <a:buFont typeface="Arial"/>
              <a:buChar char="•"/>
              <a:defRPr b="0" cap="none" sz="2000" i="0" strike="noStrike" u="none">
                <a:solidFill>
                  <a:schemeClr val="dk1"/>
                </a:solidFill>
                <a:latin typeface="Arial"/>
                <a:ea typeface="Arial"/>
                <a:cs typeface="Arial"/>
                <a:sym typeface="Arial"/>
              </a:defRPr>
            </a:lvl6pPr>
            <a:lvl7pPr algn="l" indent="-126999" lvl="6" marL="3301967" marR="0" rtl="0">
              <a:spcBef>
                <a:spcPts val="400"/>
              </a:spcBef>
              <a:buClr>
                <a:schemeClr val="dk1"/>
              </a:buClr>
              <a:buSzPct val="100000"/>
              <a:buFont typeface="Arial"/>
              <a:buChar char="•"/>
              <a:defRPr b="0" cap="none" sz="2000" i="0" strike="noStrike" u="none">
                <a:solidFill>
                  <a:schemeClr val="dk1"/>
                </a:solidFill>
                <a:latin typeface="Arial"/>
                <a:ea typeface="Arial"/>
                <a:cs typeface="Arial"/>
                <a:sym typeface="Arial"/>
              </a:defRPr>
            </a:lvl7pPr>
            <a:lvl8pPr algn="l" indent="-126999" lvl="7" marL="3809962" marR="0" rtl="0">
              <a:spcBef>
                <a:spcPts val="400"/>
              </a:spcBef>
              <a:buClr>
                <a:schemeClr val="dk1"/>
              </a:buClr>
              <a:buSzPct val="100000"/>
              <a:buFont typeface="Arial"/>
              <a:buChar char="•"/>
              <a:defRPr b="0" cap="none" sz="2000" i="0" strike="noStrike" u="none">
                <a:solidFill>
                  <a:schemeClr val="dk1"/>
                </a:solidFill>
                <a:latin typeface="Arial"/>
                <a:ea typeface="Arial"/>
                <a:cs typeface="Arial"/>
                <a:sym typeface="Arial"/>
              </a:defRPr>
            </a:lvl8pPr>
            <a:lvl9pPr algn="l" indent="-126999" lvl="8" marL="4317957" marR="0" rtl="0">
              <a:spcBef>
                <a:spcPts val="400"/>
              </a:spcBef>
              <a:buClr>
                <a:schemeClr val="dk1"/>
              </a:buClr>
              <a:buSzPct val="100000"/>
              <a:buFont typeface="Arial"/>
              <a:buChar char="•"/>
              <a:defRPr b="0" cap="none" sz="2000" i="0" strike="noStrike" u="none">
                <a:solidFill>
                  <a:schemeClr val="dk1"/>
                </a:solidFill>
                <a:latin typeface="Arial"/>
                <a:ea typeface="Arial"/>
                <a:cs typeface="Arial"/>
                <a:sym typeface="Arial"/>
              </a:defRPr>
            </a:lvl9pPr>
          </a:lstStyle>
          <a:p/>
        </p:txBody>
      </p:sp>
      <p:sp>
        <p:nvSpPr>
          <p:cNvPr id="1048806" name="Shape 78"/>
          <p:cNvSpPr txBox="1">
            <a:spLocks noGrp="1"/>
          </p:cNvSpPr>
          <p:nvPr>
            <p:ph type="dt" idx="10"/>
          </p:nvPr>
        </p:nvSpPr>
        <p:spPr>
          <a:xfrm>
            <a:off x="508000" y="6854665"/>
            <a:ext cx="1215040" cy="405694"/>
          </a:xfrm>
          <a:prstGeom prst="rect"/>
          <a:noFill/>
          <a:ln>
            <a:noFill/>
          </a:ln>
        </p:spPr>
        <p:txBody>
          <a:bodyPr anchor="ctr" anchorCtr="0" bIns="91425" lIns="91425" rIns="91425" tIns="91425"/>
          <a:lstStyle>
            <a:lvl1pPr algn="l" indent="0" lvl="0" marL="0" marR="0" rtl="0">
              <a:spcBef>
                <a:spcPts val="0"/>
              </a:spcBef>
              <a:buNone/>
              <a:defRPr b="0" cap="none" sz="778" i="0" strike="noStrike" u="none">
                <a:solidFill>
                  <a:srgbClr val="8C8C8C"/>
                </a:solidFill>
                <a:latin typeface="Arial"/>
                <a:ea typeface="Arial"/>
                <a:cs typeface="Arial"/>
                <a:sym typeface="Arial"/>
              </a:defRPr>
            </a:lvl1pPr>
            <a:lvl2pPr algn="l" indent="0" lvl="1" marL="507995" marR="0" rtl="0">
              <a:spcBef>
                <a:spcPts val="0"/>
              </a:spcBef>
              <a:buNone/>
              <a:defRPr b="0" cap="none" sz="2000" i="0" strike="noStrike" u="none">
                <a:solidFill>
                  <a:schemeClr val="dk1"/>
                </a:solidFill>
                <a:latin typeface="Arial"/>
                <a:ea typeface="Arial"/>
                <a:cs typeface="Arial"/>
                <a:sym typeface="Arial"/>
              </a:defRPr>
            </a:lvl2pPr>
            <a:lvl3pPr algn="l" indent="0" lvl="2" marL="1015990" marR="0" rtl="0">
              <a:spcBef>
                <a:spcPts val="0"/>
              </a:spcBef>
              <a:buNone/>
              <a:defRPr b="0" cap="none" sz="2000" i="0" strike="noStrike" u="none">
                <a:solidFill>
                  <a:schemeClr val="dk1"/>
                </a:solidFill>
                <a:latin typeface="Arial"/>
                <a:ea typeface="Arial"/>
                <a:cs typeface="Arial"/>
                <a:sym typeface="Arial"/>
              </a:defRPr>
            </a:lvl3pPr>
            <a:lvl4pPr algn="l" indent="0" lvl="3" marL="1523985" marR="0" rtl="0">
              <a:spcBef>
                <a:spcPts val="0"/>
              </a:spcBef>
              <a:buNone/>
              <a:defRPr b="0" cap="none" sz="2000" i="0" strike="noStrike" u="none">
                <a:solidFill>
                  <a:schemeClr val="dk1"/>
                </a:solidFill>
                <a:latin typeface="Arial"/>
                <a:ea typeface="Arial"/>
                <a:cs typeface="Arial"/>
                <a:sym typeface="Arial"/>
              </a:defRPr>
            </a:lvl4pPr>
            <a:lvl5pPr algn="l" indent="0" lvl="4" marL="2031980" marR="0" rtl="0">
              <a:spcBef>
                <a:spcPts val="0"/>
              </a:spcBef>
              <a:buNone/>
              <a:defRPr b="0" cap="none" sz="2000" i="0" strike="noStrike" u="none">
                <a:solidFill>
                  <a:schemeClr val="dk1"/>
                </a:solidFill>
                <a:latin typeface="Arial"/>
                <a:ea typeface="Arial"/>
                <a:cs typeface="Arial"/>
                <a:sym typeface="Arial"/>
              </a:defRPr>
            </a:lvl5pPr>
            <a:lvl6pPr algn="l" indent="0" lvl="5" marL="2539975" marR="0" rtl="0">
              <a:spcBef>
                <a:spcPts val="0"/>
              </a:spcBef>
              <a:buNone/>
              <a:defRPr b="0" cap="none" sz="2000" i="0" strike="noStrike" u="none">
                <a:solidFill>
                  <a:schemeClr val="dk1"/>
                </a:solidFill>
                <a:latin typeface="Arial"/>
                <a:ea typeface="Arial"/>
                <a:cs typeface="Arial"/>
                <a:sym typeface="Arial"/>
              </a:defRPr>
            </a:lvl6pPr>
            <a:lvl7pPr algn="l" indent="0" lvl="6" marL="3047970" marR="0" rtl="0">
              <a:spcBef>
                <a:spcPts val="0"/>
              </a:spcBef>
              <a:buNone/>
              <a:defRPr b="0" cap="none" sz="2000" i="0" strike="noStrike" u="none">
                <a:solidFill>
                  <a:schemeClr val="dk1"/>
                </a:solidFill>
                <a:latin typeface="Arial"/>
                <a:ea typeface="Arial"/>
                <a:cs typeface="Arial"/>
                <a:sym typeface="Arial"/>
              </a:defRPr>
            </a:lvl7pPr>
            <a:lvl8pPr algn="l" indent="0" lvl="7" marL="3555964" marR="0" rtl="0">
              <a:spcBef>
                <a:spcPts val="0"/>
              </a:spcBef>
              <a:buNone/>
              <a:defRPr b="0" cap="none" sz="2000" i="0" strike="noStrike" u="none">
                <a:solidFill>
                  <a:schemeClr val="dk1"/>
                </a:solidFill>
                <a:latin typeface="Arial"/>
                <a:ea typeface="Arial"/>
                <a:cs typeface="Arial"/>
                <a:sym typeface="Arial"/>
              </a:defRPr>
            </a:lvl8pPr>
            <a:lvl9pPr algn="l" indent="0" lvl="8" marL="4063959" marR="0" rtl="0">
              <a:spcBef>
                <a:spcPts val="0"/>
              </a:spcBef>
              <a:buNone/>
              <a:defRPr b="0" cap="none" sz="2000" i="0" strike="noStrike" u="none">
                <a:solidFill>
                  <a:schemeClr val="dk1"/>
                </a:solidFill>
                <a:latin typeface="Arial"/>
                <a:ea typeface="Arial"/>
                <a:cs typeface="Arial"/>
                <a:sym typeface="Arial"/>
              </a:defRPr>
            </a:lvl9pPr>
          </a:lstStyle>
          <a:p/>
        </p:txBody>
      </p:sp>
      <p:sp>
        <p:nvSpPr>
          <p:cNvPr id="1048807" name="Shape 79"/>
          <p:cNvSpPr txBox="1">
            <a:spLocks noGrp="1"/>
          </p:cNvSpPr>
          <p:nvPr>
            <p:ph type="ftr" idx="11"/>
          </p:nvPr>
        </p:nvSpPr>
        <p:spPr>
          <a:xfrm>
            <a:off x="1723041" y="6854665"/>
            <a:ext cx="3217333" cy="405694"/>
          </a:xfrm>
          <a:prstGeom prst="rect"/>
          <a:noFill/>
          <a:ln>
            <a:noFill/>
          </a:ln>
        </p:spPr>
        <p:txBody>
          <a:bodyPr anchor="ctr" anchorCtr="0" bIns="91425" lIns="91425" rIns="91425" tIns="91425"/>
          <a:lstStyle>
            <a:lvl1pPr algn="ctr" indent="0" lvl="0" marL="0" marR="0" rtl="0">
              <a:spcBef>
                <a:spcPts val="0"/>
              </a:spcBef>
              <a:buNone/>
              <a:defRPr b="0" cap="none" sz="778" i="0" strike="noStrike" u="none">
                <a:solidFill>
                  <a:srgbClr val="8C8C8C"/>
                </a:solidFill>
                <a:latin typeface="Arial"/>
                <a:ea typeface="Arial"/>
                <a:cs typeface="Arial"/>
                <a:sym typeface="Arial"/>
              </a:defRPr>
            </a:lvl1pPr>
            <a:lvl2pPr algn="l" indent="0" lvl="1" marL="507995" marR="0" rtl="0">
              <a:spcBef>
                <a:spcPts val="0"/>
              </a:spcBef>
              <a:buNone/>
              <a:defRPr b="0" cap="none" sz="2000" i="0" strike="noStrike" u="none">
                <a:solidFill>
                  <a:schemeClr val="dk1"/>
                </a:solidFill>
                <a:latin typeface="Arial"/>
                <a:ea typeface="Arial"/>
                <a:cs typeface="Arial"/>
                <a:sym typeface="Arial"/>
              </a:defRPr>
            </a:lvl2pPr>
            <a:lvl3pPr algn="l" indent="0" lvl="2" marL="1015990" marR="0" rtl="0">
              <a:spcBef>
                <a:spcPts val="0"/>
              </a:spcBef>
              <a:buNone/>
              <a:defRPr b="0" cap="none" sz="2000" i="0" strike="noStrike" u="none">
                <a:solidFill>
                  <a:schemeClr val="dk1"/>
                </a:solidFill>
                <a:latin typeface="Arial"/>
                <a:ea typeface="Arial"/>
                <a:cs typeface="Arial"/>
                <a:sym typeface="Arial"/>
              </a:defRPr>
            </a:lvl3pPr>
            <a:lvl4pPr algn="l" indent="0" lvl="3" marL="1523985" marR="0" rtl="0">
              <a:spcBef>
                <a:spcPts val="0"/>
              </a:spcBef>
              <a:buNone/>
              <a:defRPr b="0" cap="none" sz="2000" i="0" strike="noStrike" u="none">
                <a:solidFill>
                  <a:schemeClr val="dk1"/>
                </a:solidFill>
                <a:latin typeface="Arial"/>
                <a:ea typeface="Arial"/>
                <a:cs typeface="Arial"/>
                <a:sym typeface="Arial"/>
              </a:defRPr>
            </a:lvl4pPr>
            <a:lvl5pPr algn="l" indent="0" lvl="4" marL="2031980" marR="0" rtl="0">
              <a:spcBef>
                <a:spcPts val="0"/>
              </a:spcBef>
              <a:buNone/>
              <a:defRPr b="0" cap="none" sz="2000" i="0" strike="noStrike" u="none">
                <a:solidFill>
                  <a:schemeClr val="dk1"/>
                </a:solidFill>
                <a:latin typeface="Arial"/>
                <a:ea typeface="Arial"/>
                <a:cs typeface="Arial"/>
                <a:sym typeface="Arial"/>
              </a:defRPr>
            </a:lvl5pPr>
            <a:lvl6pPr algn="l" indent="0" lvl="5" marL="2539975" marR="0" rtl="0">
              <a:spcBef>
                <a:spcPts val="0"/>
              </a:spcBef>
              <a:buNone/>
              <a:defRPr b="0" cap="none" sz="2000" i="0" strike="noStrike" u="none">
                <a:solidFill>
                  <a:schemeClr val="dk1"/>
                </a:solidFill>
                <a:latin typeface="Arial"/>
                <a:ea typeface="Arial"/>
                <a:cs typeface="Arial"/>
                <a:sym typeface="Arial"/>
              </a:defRPr>
            </a:lvl6pPr>
            <a:lvl7pPr algn="l" indent="0" lvl="6" marL="3047970" marR="0" rtl="0">
              <a:spcBef>
                <a:spcPts val="0"/>
              </a:spcBef>
              <a:buNone/>
              <a:defRPr b="0" cap="none" sz="2000" i="0" strike="noStrike" u="none">
                <a:solidFill>
                  <a:schemeClr val="dk1"/>
                </a:solidFill>
                <a:latin typeface="Arial"/>
                <a:ea typeface="Arial"/>
                <a:cs typeface="Arial"/>
                <a:sym typeface="Arial"/>
              </a:defRPr>
            </a:lvl7pPr>
            <a:lvl8pPr algn="l" indent="0" lvl="7" marL="3555964" marR="0" rtl="0">
              <a:spcBef>
                <a:spcPts val="0"/>
              </a:spcBef>
              <a:buNone/>
              <a:defRPr b="0" cap="none" sz="2000" i="0" strike="noStrike" u="none">
                <a:solidFill>
                  <a:schemeClr val="dk1"/>
                </a:solidFill>
                <a:latin typeface="Arial"/>
                <a:ea typeface="Arial"/>
                <a:cs typeface="Arial"/>
                <a:sym typeface="Arial"/>
              </a:defRPr>
            </a:lvl8pPr>
            <a:lvl9pPr algn="l" indent="0" lvl="8" marL="4063959" marR="0" rtl="0">
              <a:spcBef>
                <a:spcPts val="0"/>
              </a:spcBef>
              <a:buNone/>
              <a:defRPr b="0" cap="none" sz="2000" i="0" strike="noStrike" u="none">
                <a:solidFill>
                  <a:schemeClr val="dk1"/>
                </a:solidFill>
                <a:latin typeface="Arial"/>
                <a:ea typeface="Arial"/>
                <a:cs typeface="Arial"/>
                <a:sym typeface="Arial"/>
              </a:defRPr>
            </a:lvl9pPr>
          </a:lstStyle>
          <a:p/>
        </p:txBody>
      </p:sp>
      <p:sp>
        <p:nvSpPr>
          <p:cNvPr id="1048808" name="Shape 80"/>
          <p:cNvSpPr txBox="1">
            <a:spLocks noGrp="1"/>
          </p:cNvSpPr>
          <p:nvPr>
            <p:ph type="sldNum" idx="12"/>
          </p:nvPr>
        </p:nvSpPr>
        <p:spPr>
          <a:xfrm>
            <a:off x="7281334" y="6854665"/>
            <a:ext cx="2370666" cy="405694"/>
          </a:xfrm>
          <a:prstGeom prst="rect"/>
          <a:noFill/>
          <a:ln>
            <a:noFill/>
          </a:ln>
        </p:spPr>
        <p:txBody>
          <a:bodyPr anchor="ctr" anchorCtr="0" bIns="45700" lIns="91425" rIns="91425" tIns="45700">
            <a:noAutofit/>
          </a:bodyPr>
          <a:p>
            <a:pPr algn="r">
              <a:spcBef>
                <a:spcPts val="0"/>
              </a:spcBef>
              <a:buSzPct val="25000"/>
            </a:pPr>
            <a:fld id="{00000000-1234-1234-1234-123412341234}" type="slidenum">
              <a:rPr sz="778" lang="en-US" smtClean="0">
                <a:solidFill>
                  <a:srgbClr val="8C8C8C"/>
                </a:solidFill>
                <a:latin typeface="Arial"/>
                <a:ea typeface="Arial"/>
                <a:cs typeface="Arial"/>
                <a:sym typeface="Arial"/>
              </a:rPr>
              <a:pPr algn="r">
                <a:spcBef>
                  <a:spcPts val="0"/>
                </a:spcBef>
                <a:buSzPct val="25000"/>
              </a:pPr>
              <a:t>‹#›</a:t>
            </a:fld>
            <a:endParaRPr sz="778" lang="en-US">
              <a:solidFill>
                <a:srgbClr val="8C8C8C"/>
              </a:solidFill>
              <a:latin typeface="Arial"/>
              <a:ea typeface="Arial"/>
              <a:cs typeface="Arial"/>
              <a:sym typeface="Arial"/>
            </a:endParaRPr>
          </a:p>
        </p:txBody>
      </p:sp>
      <p:sp>
        <p:nvSpPr>
          <p:cNvPr id="1048809" name="Shape 81"/>
          <p:cNvSpPr/>
          <p:nvPr/>
        </p:nvSpPr>
        <p:spPr>
          <a:xfrm>
            <a:off x="0" y="7210778"/>
            <a:ext cx="10160000" cy="409221"/>
          </a:xfrm>
          <a:prstGeom prst="rect"/>
          <a:solidFill>
            <a:schemeClr val="accent1"/>
          </a:solidFill>
          <a:ln>
            <a:noFill/>
          </a:ln>
        </p:spPr>
        <p:txBody>
          <a:bodyPr anchor="ctr" anchorCtr="0" bIns="50778" lIns="101583" rIns="101583" tIns="50778">
            <a:noAutofit/>
          </a:bodyPr>
          <a:p>
            <a:pPr algn="ctr" indent="0" lvl="0" marL="0" marR="0" rtl="0">
              <a:spcBef>
                <a:spcPts val="0"/>
              </a:spcBef>
              <a:buNone/>
            </a:pPr>
            <a:endParaRPr b="0" cap="none" sz="2000" i="0" strike="noStrike" u="none">
              <a:solidFill>
                <a:schemeClr val="lt1"/>
              </a:solidFill>
              <a:latin typeface="Arial"/>
              <a:ea typeface="Arial"/>
              <a:cs typeface="Arial"/>
              <a:sym typeface="Arial"/>
            </a:endParaRPr>
          </a:p>
        </p:txBody>
      </p:sp>
      <p:pic>
        <p:nvPicPr>
          <p:cNvPr id="2097217" name="Shape 82" descr="NEW-ZeOmega-Logo-no-tagline.jpg"/>
          <p:cNvPicPr preferRelativeResize="0">
            <a:picLocks/>
          </p:cNvPicPr>
          <p:nvPr/>
        </p:nvPicPr>
        <p:blipFill rotWithShape="1">
          <a:blip xmlns:r="http://schemas.openxmlformats.org/officeDocument/2006/relationships" r:embed="rId1">
            <a:alphaModFix/>
          </a:blip>
          <a:srcRect/>
          <a:stretch>
            <a:fillRect/>
          </a:stretch>
        </p:blipFill>
        <p:spPr>
          <a:xfrm>
            <a:off x="7827953" y="305152"/>
            <a:ext cx="2014917" cy="327760"/>
          </a:xfrm>
          <a:prstGeom prst="rect"/>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wo Content-Green Box">
    <p:spTree>
      <p:nvGrpSpPr>
        <p:cNvPr id="135" name="Shape 83"/>
        <p:cNvGrpSpPr/>
        <p:nvPr/>
      </p:nvGrpSpPr>
      <p:grpSpPr>
        <a:xfrm>
          <a:off x="0" y="0"/>
          <a:ext cx="0" cy="0"/>
          <a:chOff x="0" y="0"/>
          <a:chExt cx="0" cy="0"/>
        </a:xfrm>
      </p:grpSpPr>
      <p:sp>
        <p:nvSpPr>
          <p:cNvPr id="1048752" name="Shape 84"/>
          <p:cNvSpPr txBox="1">
            <a:spLocks noGrp="1"/>
          </p:cNvSpPr>
          <p:nvPr>
            <p:ph type="title"/>
          </p:nvPr>
        </p:nvSpPr>
        <p:spPr>
          <a:xfrm>
            <a:off x="508000" y="305152"/>
            <a:ext cx="9144000" cy="1270000"/>
          </a:xfrm>
          <a:prstGeom prst="rect"/>
          <a:noFill/>
          <a:ln>
            <a:noFill/>
          </a:ln>
        </p:spPr>
        <p:txBody>
          <a:bodyPr anchor="ctr" anchorCtr="0" bIns="91425" lIns="91425" rIns="91425" tIns="91425"/>
          <a:lstStyle>
            <a:lvl1pPr algn="l" indent="0" lvl="0" marL="0" marR="0" rtl="0">
              <a:spcBef>
                <a:spcPts val="0"/>
              </a:spcBef>
              <a:buClr>
                <a:schemeClr val="accent2"/>
              </a:buClr>
              <a:buFont typeface="Arial"/>
              <a:buNone/>
              <a:defRPr b="0" cap="none" sz="3556" i="0" strike="noStrike" u="none">
                <a:solidFill>
                  <a:schemeClr val="accent2"/>
                </a:solidFill>
                <a:latin typeface="Arial"/>
                <a:ea typeface="Arial"/>
                <a:cs typeface="Arial"/>
                <a:sym typeface="Arial"/>
              </a:defRPr>
            </a:lvl1pPr>
            <a:lvl2pPr indent="0" lvl="1">
              <a:spcBef>
                <a:spcPts val="0"/>
              </a:spcBef>
              <a:buNone/>
              <a:defRPr sz="2000"/>
            </a:lvl2pPr>
            <a:lvl3pPr indent="0" lvl="2">
              <a:spcBef>
                <a:spcPts val="0"/>
              </a:spcBef>
              <a:buNone/>
              <a:defRPr sz="2000"/>
            </a:lvl3pPr>
            <a:lvl4pPr indent="0" lvl="3">
              <a:spcBef>
                <a:spcPts val="0"/>
              </a:spcBef>
              <a:buNone/>
              <a:defRPr sz="2000"/>
            </a:lvl4pPr>
            <a:lvl5pPr indent="0" lvl="4">
              <a:spcBef>
                <a:spcPts val="0"/>
              </a:spcBef>
              <a:buNone/>
              <a:defRPr sz="2000"/>
            </a:lvl5pPr>
            <a:lvl6pPr indent="0" lvl="5">
              <a:spcBef>
                <a:spcPts val="0"/>
              </a:spcBef>
              <a:buNone/>
              <a:defRPr sz="2000"/>
            </a:lvl6pPr>
            <a:lvl7pPr indent="0" lvl="6">
              <a:spcBef>
                <a:spcPts val="0"/>
              </a:spcBef>
              <a:buNone/>
              <a:defRPr sz="2000"/>
            </a:lvl7pPr>
            <a:lvl8pPr indent="0" lvl="7">
              <a:spcBef>
                <a:spcPts val="0"/>
              </a:spcBef>
              <a:buNone/>
              <a:defRPr sz="2000"/>
            </a:lvl8pPr>
            <a:lvl9pPr indent="0" lvl="8">
              <a:spcBef>
                <a:spcPts val="0"/>
              </a:spcBef>
              <a:buNone/>
              <a:defRPr sz="2000"/>
            </a:lvl9pPr>
          </a:lstStyle>
          <a:p/>
        </p:txBody>
      </p:sp>
      <p:sp>
        <p:nvSpPr>
          <p:cNvPr id="1048753" name="Shape 85"/>
          <p:cNvSpPr txBox="1">
            <a:spLocks noGrp="1"/>
          </p:cNvSpPr>
          <p:nvPr>
            <p:ph type="body" idx="1"/>
          </p:nvPr>
        </p:nvSpPr>
        <p:spPr>
          <a:xfrm>
            <a:off x="508001" y="1778000"/>
            <a:ext cx="4487332" cy="5028848"/>
          </a:xfrm>
          <a:prstGeom prst="rect"/>
          <a:noFill/>
          <a:ln>
            <a:noFill/>
          </a:ln>
        </p:spPr>
        <p:txBody>
          <a:bodyPr anchor="t" anchorCtr="0" bIns="91425" lIns="91425" rIns="91425" tIns="91425"/>
          <a:lstStyle>
            <a:lvl1pPr algn="l" indent="-211665" lvl="0" marL="380996" marR="0" rtl="0">
              <a:spcBef>
                <a:spcPts val="533"/>
              </a:spcBef>
              <a:buClr>
                <a:schemeClr val="dk1"/>
              </a:buClr>
              <a:buSzPct val="100000"/>
              <a:buFont typeface="Arial"/>
              <a:buChar char="•"/>
              <a:defRPr b="0" cap="none" sz="2667" i="0" strike="noStrike" u="none">
                <a:solidFill>
                  <a:schemeClr val="dk1"/>
                </a:solidFill>
                <a:latin typeface="Arial"/>
                <a:ea typeface="Arial"/>
                <a:cs typeface="Arial"/>
                <a:sym typeface="Arial"/>
              </a:defRPr>
            </a:lvl1pPr>
            <a:lvl2pPr algn="l" indent="-176387" lvl="1" marL="825492"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2pPr>
            <a:lvl3pPr algn="l" indent="-126999" lvl="2" marL="1269987" marR="0" rtl="0">
              <a:spcBef>
                <a:spcPts val="400"/>
              </a:spcBef>
              <a:buClr>
                <a:schemeClr val="dk1"/>
              </a:buClr>
              <a:buSzPct val="100000"/>
              <a:buFont typeface="Arial"/>
              <a:buChar char="•"/>
              <a:defRPr b="0" cap="none" sz="2000" i="0" strike="noStrike" u="none">
                <a:solidFill>
                  <a:schemeClr val="dk1"/>
                </a:solidFill>
                <a:latin typeface="Arial"/>
                <a:ea typeface="Arial"/>
                <a:cs typeface="Arial"/>
                <a:sym typeface="Arial"/>
              </a:defRPr>
            </a:lvl3pPr>
            <a:lvl4pPr algn="l" indent="-141110" lvl="3" marL="1777982" marR="0" rtl="0">
              <a:spcBef>
                <a:spcPts val="356"/>
              </a:spcBef>
              <a:buClr>
                <a:schemeClr val="dk1"/>
              </a:buClr>
              <a:buSzPct val="100000"/>
              <a:buFont typeface="Arial"/>
              <a:buChar char="•"/>
              <a:defRPr b="0" cap="none" sz="1778" i="0" strike="noStrike" u="none">
                <a:solidFill>
                  <a:schemeClr val="dk1"/>
                </a:solidFill>
                <a:latin typeface="Arial"/>
                <a:ea typeface="Arial"/>
                <a:cs typeface="Arial"/>
                <a:sym typeface="Arial"/>
              </a:defRPr>
            </a:lvl4pPr>
            <a:lvl5pPr algn="l" indent="-141110" lvl="4" marL="2285977" marR="0" rtl="0">
              <a:spcBef>
                <a:spcPts val="356"/>
              </a:spcBef>
              <a:buClr>
                <a:schemeClr val="dk1"/>
              </a:buClr>
              <a:buSzPct val="100000"/>
              <a:buFont typeface="Arial"/>
              <a:buChar char="•"/>
              <a:defRPr b="0" cap="none" sz="1778" i="0" strike="noStrike" u="none">
                <a:solidFill>
                  <a:schemeClr val="dk1"/>
                </a:solidFill>
                <a:latin typeface="Arial"/>
                <a:ea typeface="Arial"/>
                <a:cs typeface="Arial"/>
                <a:sym typeface="Arial"/>
              </a:defRPr>
            </a:lvl5pPr>
            <a:lvl6pPr algn="l" indent="-126999" lvl="5" marL="2793972" marR="0" rtl="0">
              <a:spcBef>
                <a:spcPts val="400"/>
              </a:spcBef>
              <a:buClr>
                <a:schemeClr val="dk1"/>
              </a:buClr>
              <a:buSzPct val="100000"/>
              <a:buFont typeface="Arial"/>
              <a:buChar char="•"/>
              <a:defRPr b="0" cap="none" sz="2000" i="0" strike="noStrike" u="none">
                <a:solidFill>
                  <a:schemeClr val="dk1"/>
                </a:solidFill>
                <a:latin typeface="Arial"/>
                <a:ea typeface="Arial"/>
                <a:cs typeface="Arial"/>
                <a:sym typeface="Arial"/>
              </a:defRPr>
            </a:lvl6pPr>
            <a:lvl7pPr algn="l" indent="-126999" lvl="6" marL="3301967" marR="0" rtl="0">
              <a:spcBef>
                <a:spcPts val="400"/>
              </a:spcBef>
              <a:buClr>
                <a:schemeClr val="dk1"/>
              </a:buClr>
              <a:buSzPct val="100000"/>
              <a:buFont typeface="Arial"/>
              <a:buChar char="•"/>
              <a:defRPr b="0" cap="none" sz="2000" i="0" strike="noStrike" u="none">
                <a:solidFill>
                  <a:schemeClr val="dk1"/>
                </a:solidFill>
                <a:latin typeface="Arial"/>
                <a:ea typeface="Arial"/>
                <a:cs typeface="Arial"/>
                <a:sym typeface="Arial"/>
              </a:defRPr>
            </a:lvl7pPr>
            <a:lvl8pPr algn="l" indent="-126999" lvl="7" marL="3809962" marR="0" rtl="0">
              <a:spcBef>
                <a:spcPts val="400"/>
              </a:spcBef>
              <a:buClr>
                <a:schemeClr val="dk1"/>
              </a:buClr>
              <a:buSzPct val="100000"/>
              <a:buFont typeface="Arial"/>
              <a:buChar char="•"/>
              <a:defRPr b="0" cap="none" sz="2000" i="0" strike="noStrike" u="none">
                <a:solidFill>
                  <a:schemeClr val="dk1"/>
                </a:solidFill>
                <a:latin typeface="Arial"/>
                <a:ea typeface="Arial"/>
                <a:cs typeface="Arial"/>
                <a:sym typeface="Arial"/>
              </a:defRPr>
            </a:lvl8pPr>
            <a:lvl9pPr algn="l" indent="-126999" lvl="8" marL="4317957" marR="0" rtl="0">
              <a:spcBef>
                <a:spcPts val="400"/>
              </a:spcBef>
              <a:buClr>
                <a:schemeClr val="dk1"/>
              </a:buClr>
              <a:buSzPct val="100000"/>
              <a:buFont typeface="Arial"/>
              <a:buChar char="•"/>
              <a:defRPr b="0" cap="none" sz="2000" i="0" strike="noStrike" u="none">
                <a:solidFill>
                  <a:schemeClr val="dk1"/>
                </a:solidFill>
                <a:latin typeface="Arial"/>
                <a:ea typeface="Arial"/>
                <a:cs typeface="Arial"/>
                <a:sym typeface="Arial"/>
              </a:defRPr>
            </a:lvl9pPr>
          </a:lstStyle>
          <a:p/>
        </p:txBody>
      </p:sp>
      <p:sp>
        <p:nvSpPr>
          <p:cNvPr id="1048754" name="Shape 86"/>
          <p:cNvSpPr txBox="1">
            <a:spLocks noGrp="1"/>
          </p:cNvSpPr>
          <p:nvPr>
            <p:ph type="dt" idx="10"/>
          </p:nvPr>
        </p:nvSpPr>
        <p:spPr>
          <a:xfrm>
            <a:off x="508000" y="6854665"/>
            <a:ext cx="1215040" cy="405694"/>
          </a:xfrm>
          <a:prstGeom prst="rect"/>
          <a:noFill/>
          <a:ln>
            <a:noFill/>
          </a:ln>
        </p:spPr>
        <p:txBody>
          <a:bodyPr anchor="ctr" anchorCtr="0" bIns="91425" lIns="91425" rIns="91425" tIns="91425"/>
          <a:lstStyle>
            <a:lvl1pPr algn="l" indent="0" lvl="0" marL="0" marR="0" rtl="0">
              <a:spcBef>
                <a:spcPts val="0"/>
              </a:spcBef>
              <a:buNone/>
              <a:defRPr b="0" cap="none" sz="778" i="0" strike="noStrike" u="none">
                <a:solidFill>
                  <a:srgbClr val="8C8C8C"/>
                </a:solidFill>
                <a:latin typeface="Arial"/>
                <a:ea typeface="Arial"/>
                <a:cs typeface="Arial"/>
                <a:sym typeface="Arial"/>
              </a:defRPr>
            </a:lvl1pPr>
            <a:lvl2pPr algn="l" indent="0" lvl="1" marL="507995" marR="0" rtl="0">
              <a:spcBef>
                <a:spcPts val="0"/>
              </a:spcBef>
              <a:buNone/>
              <a:defRPr b="0" cap="none" sz="2000" i="0" strike="noStrike" u="none">
                <a:solidFill>
                  <a:schemeClr val="dk1"/>
                </a:solidFill>
                <a:latin typeface="Arial"/>
                <a:ea typeface="Arial"/>
                <a:cs typeface="Arial"/>
                <a:sym typeface="Arial"/>
              </a:defRPr>
            </a:lvl2pPr>
            <a:lvl3pPr algn="l" indent="0" lvl="2" marL="1015990" marR="0" rtl="0">
              <a:spcBef>
                <a:spcPts val="0"/>
              </a:spcBef>
              <a:buNone/>
              <a:defRPr b="0" cap="none" sz="2000" i="0" strike="noStrike" u="none">
                <a:solidFill>
                  <a:schemeClr val="dk1"/>
                </a:solidFill>
                <a:latin typeface="Arial"/>
                <a:ea typeface="Arial"/>
                <a:cs typeface="Arial"/>
                <a:sym typeface="Arial"/>
              </a:defRPr>
            </a:lvl3pPr>
            <a:lvl4pPr algn="l" indent="0" lvl="3" marL="1523985" marR="0" rtl="0">
              <a:spcBef>
                <a:spcPts val="0"/>
              </a:spcBef>
              <a:buNone/>
              <a:defRPr b="0" cap="none" sz="2000" i="0" strike="noStrike" u="none">
                <a:solidFill>
                  <a:schemeClr val="dk1"/>
                </a:solidFill>
                <a:latin typeface="Arial"/>
                <a:ea typeface="Arial"/>
                <a:cs typeface="Arial"/>
                <a:sym typeface="Arial"/>
              </a:defRPr>
            </a:lvl4pPr>
            <a:lvl5pPr algn="l" indent="0" lvl="4" marL="2031980" marR="0" rtl="0">
              <a:spcBef>
                <a:spcPts val="0"/>
              </a:spcBef>
              <a:buNone/>
              <a:defRPr b="0" cap="none" sz="2000" i="0" strike="noStrike" u="none">
                <a:solidFill>
                  <a:schemeClr val="dk1"/>
                </a:solidFill>
                <a:latin typeface="Arial"/>
                <a:ea typeface="Arial"/>
                <a:cs typeface="Arial"/>
                <a:sym typeface="Arial"/>
              </a:defRPr>
            </a:lvl5pPr>
            <a:lvl6pPr algn="l" indent="0" lvl="5" marL="2539975" marR="0" rtl="0">
              <a:spcBef>
                <a:spcPts val="0"/>
              </a:spcBef>
              <a:buNone/>
              <a:defRPr b="0" cap="none" sz="2000" i="0" strike="noStrike" u="none">
                <a:solidFill>
                  <a:schemeClr val="dk1"/>
                </a:solidFill>
                <a:latin typeface="Arial"/>
                <a:ea typeface="Arial"/>
                <a:cs typeface="Arial"/>
                <a:sym typeface="Arial"/>
              </a:defRPr>
            </a:lvl6pPr>
            <a:lvl7pPr algn="l" indent="0" lvl="6" marL="3047970" marR="0" rtl="0">
              <a:spcBef>
                <a:spcPts val="0"/>
              </a:spcBef>
              <a:buNone/>
              <a:defRPr b="0" cap="none" sz="2000" i="0" strike="noStrike" u="none">
                <a:solidFill>
                  <a:schemeClr val="dk1"/>
                </a:solidFill>
                <a:latin typeface="Arial"/>
                <a:ea typeface="Arial"/>
                <a:cs typeface="Arial"/>
                <a:sym typeface="Arial"/>
              </a:defRPr>
            </a:lvl7pPr>
            <a:lvl8pPr algn="l" indent="0" lvl="7" marL="3555964" marR="0" rtl="0">
              <a:spcBef>
                <a:spcPts val="0"/>
              </a:spcBef>
              <a:buNone/>
              <a:defRPr b="0" cap="none" sz="2000" i="0" strike="noStrike" u="none">
                <a:solidFill>
                  <a:schemeClr val="dk1"/>
                </a:solidFill>
                <a:latin typeface="Arial"/>
                <a:ea typeface="Arial"/>
                <a:cs typeface="Arial"/>
                <a:sym typeface="Arial"/>
              </a:defRPr>
            </a:lvl8pPr>
            <a:lvl9pPr algn="l" indent="0" lvl="8" marL="4063959" marR="0" rtl="0">
              <a:spcBef>
                <a:spcPts val="0"/>
              </a:spcBef>
              <a:buNone/>
              <a:defRPr b="0" cap="none" sz="2000" i="0" strike="noStrike" u="none">
                <a:solidFill>
                  <a:schemeClr val="dk1"/>
                </a:solidFill>
                <a:latin typeface="Arial"/>
                <a:ea typeface="Arial"/>
                <a:cs typeface="Arial"/>
                <a:sym typeface="Arial"/>
              </a:defRPr>
            </a:lvl9pPr>
          </a:lstStyle>
          <a:p/>
        </p:txBody>
      </p:sp>
      <p:sp>
        <p:nvSpPr>
          <p:cNvPr id="1048755" name="Shape 87"/>
          <p:cNvSpPr txBox="1">
            <a:spLocks noGrp="1"/>
          </p:cNvSpPr>
          <p:nvPr>
            <p:ph type="ftr" idx="11"/>
          </p:nvPr>
        </p:nvSpPr>
        <p:spPr>
          <a:xfrm>
            <a:off x="1723041" y="6854665"/>
            <a:ext cx="3217333" cy="405694"/>
          </a:xfrm>
          <a:prstGeom prst="rect"/>
          <a:noFill/>
          <a:ln>
            <a:noFill/>
          </a:ln>
        </p:spPr>
        <p:txBody>
          <a:bodyPr anchor="ctr" anchorCtr="0" bIns="91425" lIns="91425" rIns="91425" tIns="91425"/>
          <a:lstStyle>
            <a:lvl1pPr algn="ctr" indent="0" lvl="0" marL="0" marR="0" rtl="0">
              <a:spcBef>
                <a:spcPts val="0"/>
              </a:spcBef>
              <a:buNone/>
              <a:defRPr b="0" cap="none" sz="778" i="0" strike="noStrike" u="none">
                <a:solidFill>
                  <a:srgbClr val="8C8C8C"/>
                </a:solidFill>
                <a:latin typeface="Arial"/>
                <a:ea typeface="Arial"/>
                <a:cs typeface="Arial"/>
                <a:sym typeface="Arial"/>
              </a:defRPr>
            </a:lvl1pPr>
            <a:lvl2pPr algn="l" indent="0" lvl="1" marL="507995" marR="0" rtl="0">
              <a:spcBef>
                <a:spcPts val="0"/>
              </a:spcBef>
              <a:buNone/>
              <a:defRPr b="0" cap="none" sz="2000" i="0" strike="noStrike" u="none">
                <a:solidFill>
                  <a:schemeClr val="dk1"/>
                </a:solidFill>
                <a:latin typeface="Arial"/>
                <a:ea typeface="Arial"/>
                <a:cs typeface="Arial"/>
                <a:sym typeface="Arial"/>
              </a:defRPr>
            </a:lvl2pPr>
            <a:lvl3pPr algn="l" indent="0" lvl="2" marL="1015990" marR="0" rtl="0">
              <a:spcBef>
                <a:spcPts val="0"/>
              </a:spcBef>
              <a:buNone/>
              <a:defRPr b="0" cap="none" sz="2000" i="0" strike="noStrike" u="none">
                <a:solidFill>
                  <a:schemeClr val="dk1"/>
                </a:solidFill>
                <a:latin typeface="Arial"/>
                <a:ea typeface="Arial"/>
                <a:cs typeface="Arial"/>
                <a:sym typeface="Arial"/>
              </a:defRPr>
            </a:lvl3pPr>
            <a:lvl4pPr algn="l" indent="0" lvl="3" marL="1523985" marR="0" rtl="0">
              <a:spcBef>
                <a:spcPts val="0"/>
              </a:spcBef>
              <a:buNone/>
              <a:defRPr b="0" cap="none" sz="2000" i="0" strike="noStrike" u="none">
                <a:solidFill>
                  <a:schemeClr val="dk1"/>
                </a:solidFill>
                <a:latin typeface="Arial"/>
                <a:ea typeface="Arial"/>
                <a:cs typeface="Arial"/>
                <a:sym typeface="Arial"/>
              </a:defRPr>
            </a:lvl4pPr>
            <a:lvl5pPr algn="l" indent="0" lvl="4" marL="2031980" marR="0" rtl="0">
              <a:spcBef>
                <a:spcPts val="0"/>
              </a:spcBef>
              <a:buNone/>
              <a:defRPr b="0" cap="none" sz="2000" i="0" strike="noStrike" u="none">
                <a:solidFill>
                  <a:schemeClr val="dk1"/>
                </a:solidFill>
                <a:latin typeface="Arial"/>
                <a:ea typeface="Arial"/>
                <a:cs typeface="Arial"/>
                <a:sym typeface="Arial"/>
              </a:defRPr>
            </a:lvl5pPr>
            <a:lvl6pPr algn="l" indent="0" lvl="5" marL="2539975" marR="0" rtl="0">
              <a:spcBef>
                <a:spcPts val="0"/>
              </a:spcBef>
              <a:buNone/>
              <a:defRPr b="0" cap="none" sz="2000" i="0" strike="noStrike" u="none">
                <a:solidFill>
                  <a:schemeClr val="dk1"/>
                </a:solidFill>
                <a:latin typeface="Arial"/>
                <a:ea typeface="Arial"/>
                <a:cs typeface="Arial"/>
                <a:sym typeface="Arial"/>
              </a:defRPr>
            </a:lvl6pPr>
            <a:lvl7pPr algn="l" indent="0" lvl="6" marL="3047970" marR="0" rtl="0">
              <a:spcBef>
                <a:spcPts val="0"/>
              </a:spcBef>
              <a:buNone/>
              <a:defRPr b="0" cap="none" sz="2000" i="0" strike="noStrike" u="none">
                <a:solidFill>
                  <a:schemeClr val="dk1"/>
                </a:solidFill>
                <a:latin typeface="Arial"/>
                <a:ea typeface="Arial"/>
                <a:cs typeface="Arial"/>
                <a:sym typeface="Arial"/>
              </a:defRPr>
            </a:lvl7pPr>
            <a:lvl8pPr algn="l" indent="0" lvl="7" marL="3555964" marR="0" rtl="0">
              <a:spcBef>
                <a:spcPts val="0"/>
              </a:spcBef>
              <a:buNone/>
              <a:defRPr b="0" cap="none" sz="2000" i="0" strike="noStrike" u="none">
                <a:solidFill>
                  <a:schemeClr val="dk1"/>
                </a:solidFill>
                <a:latin typeface="Arial"/>
                <a:ea typeface="Arial"/>
                <a:cs typeface="Arial"/>
                <a:sym typeface="Arial"/>
              </a:defRPr>
            </a:lvl8pPr>
            <a:lvl9pPr algn="l" indent="0" lvl="8" marL="4063959" marR="0" rtl="0">
              <a:spcBef>
                <a:spcPts val="0"/>
              </a:spcBef>
              <a:buNone/>
              <a:defRPr b="0" cap="none" sz="2000" i="0" strike="noStrike" u="none">
                <a:solidFill>
                  <a:schemeClr val="dk1"/>
                </a:solidFill>
                <a:latin typeface="Arial"/>
                <a:ea typeface="Arial"/>
                <a:cs typeface="Arial"/>
                <a:sym typeface="Arial"/>
              </a:defRPr>
            </a:lvl9pPr>
          </a:lstStyle>
          <a:p/>
        </p:txBody>
      </p:sp>
      <p:sp>
        <p:nvSpPr>
          <p:cNvPr id="1048756" name="Shape 88"/>
          <p:cNvSpPr txBox="1">
            <a:spLocks noGrp="1"/>
          </p:cNvSpPr>
          <p:nvPr>
            <p:ph type="sldNum" idx="12"/>
          </p:nvPr>
        </p:nvSpPr>
        <p:spPr>
          <a:xfrm>
            <a:off x="7281334" y="6854665"/>
            <a:ext cx="2370666" cy="405694"/>
          </a:xfrm>
          <a:prstGeom prst="rect"/>
          <a:noFill/>
          <a:ln>
            <a:noFill/>
          </a:ln>
        </p:spPr>
        <p:txBody>
          <a:bodyPr anchor="ctr" anchorCtr="0" bIns="45700" lIns="91425" rIns="91425" tIns="45700">
            <a:noAutofit/>
          </a:bodyPr>
          <a:p>
            <a:pPr algn="r">
              <a:spcBef>
                <a:spcPts val="0"/>
              </a:spcBef>
              <a:buSzPct val="25000"/>
            </a:pPr>
            <a:fld id="{00000000-1234-1234-1234-123412341234}" type="slidenum">
              <a:rPr sz="778" lang="en-US" smtClean="0">
                <a:solidFill>
                  <a:srgbClr val="8C8C8C"/>
                </a:solidFill>
                <a:latin typeface="Arial"/>
                <a:ea typeface="Arial"/>
                <a:cs typeface="Arial"/>
                <a:sym typeface="Arial"/>
              </a:rPr>
              <a:pPr algn="r">
                <a:spcBef>
                  <a:spcPts val="0"/>
                </a:spcBef>
                <a:buSzPct val="25000"/>
              </a:pPr>
              <a:t>‹#›</a:t>
            </a:fld>
            <a:endParaRPr sz="778" lang="en-US">
              <a:solidFill>
                <a:srgbClr val="8C8C8C"/>
              </a:solidFill>
              <a:latin typeface="Arial"/>
              <a:ea typeface="Arial"/>
              <a:cs typeface="Arial"/>
              <a:sym typeface="Arial"/>
            </a:endParaRPr>
          </a:p>
        </p:txBody>
      </p:sp>
      <p:sp>
        <p:nvSpPr>
          <p:cNvPr id="1048757" name="Shape 89"/>
          <p:cNvSpPr/>
          <p:nvPr/>
        </p:nvSpPr>
        <p:spPr>
          <a:xfrm>
            <a:off x="0" y="7210778"/>
            <a:ext cx="10160000" cy="409221"/>
          </a:xfrm>
          <a:prstGeom prst="rect"/>
          <a:solidFill>
            <a:schemeClr val="accent1"/>
          </a:solidFill>
          <a:ln>
            <a:noFill/>
          </a:ln>
        </p:spPr>
        <p:txBody>
          <a:bodyPr anchor="ctr" anchorCtr="0" bIns="50778" lIns="101583" rIns="101583" tIns="50778">
            <a:noAutofit/>
          </a:bodyPr>
          <a:p>
            <a:pPr algn="ctr" indent="0" lvl="0" marL="0" marR="0" rtl="0">
              <a:spcBef>
                <a:spcPts val="0"/>
              </a:spcBef>
              <a:buNone/>
            </a:pPr>
            <a:endParaRPr b="0" cap="none" sz="2000" i="0" strike="noStrike" u="none">
              <a:solidFill>
                <a:schemeClr val="lt1"/>
              </a:solidFill>
              <a:latin typeface="Arial"/>
              <a:ea typeface="Arial"/>
              <a:cs typeface="Arial"/>
              <a:sym typeface="Arial"/>
            </a:endParaRPr>
          </a:p>
        </p:txBody>
      </p:sp>
      <p:pic>
        <p:nvPicPr>
          <p:cNvPr id="2097208" name="Shape 90" descr="NEW-ZeOmega-Logo-no-tagline.jpg"/>
          <p:cNvPicPr preferRelativeResize="0">
            <a:picLocks/>
          </p:cNvPicPr>
          <p:nvPr/>
        </p:nvPicPr>
        <p:blipFill rotWithShape="1">
          <a:blip xmlns:r="http://schemas.openxmlformats.org/officeDocument/2006/relationships" r:embed="rId1">
            <a:alphaModFix/>
          </a:blip>
          <a:srcRect/>
          <a:stretch>
            <a:fillRect/>
          </a:stretch>
        </p:blipFill>
        <p:spPr>
          <a:xfrm>
            <a:off x="7827953" y="305152"/>
            <a:ext cx="2014917" cy="327760"/>
          </a:xfrm>
          <a:prstGeom prst="rect"/>
          <a:noFill/>
          <a:ln>
            <a:noFill/>
          </a:ln>
        </p:spPr>
      </p:pic>
      <p:sp>
        <p:nvSpPr>
          <p:cNvPr id="1048758" name="Shape 91"/>
          <p:cNvSpPr/>
          <p:nvPr/>
        </p:nvSpPr>
        <p:spPr>
          <a:xfrm>
            <a:off x="5347370" y="1778000"/>
            <a:ext cx="4495501" cy="5028848"/>
          </a:xfrm>
          <a:prstGeom prst="rect"/>
          <a:solidFill>
            <a:srgbClr val="5A762B"/>
          </a:solidFill>
          <a:ln>
            <a:noFill/>
          </a:ln>
        </p:spPr>
        <p:txBody>
          <a:bodyPr anchor="ctr" anchorCtr="0" bIns="50778" lIns="101583" rIns="101583" tIns="50778">
            <a:noAutofit/>
          </a:bodyPr>
          <a:p>
            <a:pPr algn="ctr" indent="0" lvl="0" marL="0" marR="0" rtl="0">
              <a:spcBef>
                <a:spcPts val="0"/>
              </a:spcBef>
              <a:buNone/>
            </a:pPr>
            <a:endParaRPr b="0" cap="none" sz="2000" i="0" strike="noStrike" u="none">
              <a:solidFill>
                <a:schemeClr val="lt1"/>
              </a:solidFill>
              <a:latin typeface="Arial"/>
              <a:ea typeface="Arial"/>
              <a:cs typeface="Arial"/>
              <a:sym typeface="Arial"/>
            </a:endParaRPr>
          </a:p>
        </p:txBody>
      </p:sp>
      <p:sp>
        <p:nvSpPr>
          <p:cNvPr id="1048759" name="Shape 92"/>
          <p:cNvSpPr txBox="1">
            <a:spLocks noGrp="1"/>
          </p:cNvSpPr>
          <p:nvPr>
            <p:ph type="body" idx="2"/>
          </p:nvPr>
        </p:nvSpPr>
        <p:spPr>
          <a:xfrm>
            <a:off x="5584286" y="1956245"/>
            <a:ext cx="4067713" cy="4549718"/>
          </a:xfrm>
          <a:prstGeom prst="rect"/>
          <a:noFill/>
          <a:ln>
            <a:noFill/>
          </a:ln>
        </p:spPr>
        <p:txBody>
          <a:bodyPr anchor="t" anchorCtr="0" bIns="91425" lIns="91425" rIns="91425" tIns="91425"/>
          <a:lstStyle>
            <a:lvl1pPr algn="l" indent="-211665" lvl="0" marL="380996" marR="0" rtl="0">
              <a:spcBef>
                <a:spcPts val="533"/>
              </a:spcBef>
              <a:buClr>
                <a:schemeClr val="lt1"/>
              </a:buClr>
              <a:buSzPct val="100000"/>
              <a:buFont typeface="Arial"/>
              <a:buChar char="•"/>
              <a:defRPr b="0" cap="none" sz="2667" i="0" strike="noStrike" u="none">
                <a:solidFill>
                  <a:schemeClr val="lt1"/>
                </a:solidFill>
                <a:latin typeface="Arial"/>
                <a:ea typeface="Arial"/>
                <a:cs typeface="Arial"/>
                <a:sym typeface="Arial"/>
              </a:defRPr>
            </a:lvl1pPr>
            <a:lvl2pPr algn="l" indent="-176387" lvl="1" marL="825492" marR="0" rtl="0">
              <a:spcBef>
                <a:spcPts val="444"/>
              </a:spcBef>
              <a:buClr>
                <a:schemeClr val="lt1"/>
              </a:buClr>
              <a:buSzPct val="100000"/>
              <a:buFont typeface="Arial"/>
              <a:buChar char="–"/>
              <a:defRPr b="0" cap="none" sz="2222" i="0" strike="noStrike" u="none">
                <a:solidFill>
                  <a:schemeClr val="lt1"/>
                </a:solidFill>
                <a:latin typeface="Arial"/>
                <a:ea typeface="Arial"/>
                <a:cs typeface="Arial"/>
                <a:sym typeface="Arial"/>
              </a:defRPr>
            </a:lvl2pPr>
            <a:lvl3pPr algn="l" indent="-126999" lvl="2" marL="1269987" marR="0" rtl="0">
              <a:spcBef>
                <a:spcPts val="400"/>
              </a:spcBef>
              <a:buClr>
                <a:schemeClr val="lt1"/>
              </a:buClr>
              <a:buSzPct val="100000"/>
              <a:buFont typeface="Arial"/>
              <a:buChar char="•"/>
              <a:defRPr b="0" cap="none" sz="2000" i="0" strike="noStrike" u="none">
                <a:solidFill>
                  <a:schemeClr val="lt1"/>
                </a:solidFill>
                <a:latin typeface="Arial"/>
                <a:ea typeface="Arial"/>
                <a:cs typeface="Arial"/>
                <a:sym typeface="Arial"/>
              </a:defRPr>
            </a:lvl3pPr>
            <a:lvl4pPr algn="l" indent="-141110" lvl="3" marL="1777982" marR="0" rtl="0">
              <a:spcBef>
                <a:spcPts val="356"/>
              </a:spcBef>
              <a:buClr>
                <a:schemeClr val="lt1"/>
              </a:buClr>
              <a:buSzPct val="100000"/>
              <a:buFont typeface="Arial"/>
              <a:buChar char="•"/>
              <a:defRPr b="0" cap="none" sz="1778" i="0" strike="noStrike" u="none">
                <a:solidFill>
                  <a:schemeClr val="lt1"/>
                </a:solidFill>
                <a:latin typeface="Arial"/>
                <a:ea typeface="Arial"/>
                <a:cs typeface="Arial"/>
                <a:sym typeface="Arial"/>
              </a:defRPr>
            </a:lvl4pPr>
            <a:lvl5pPr algn="l" indent="-141110" lvl="4" marL="2285977" marR="0" rtl="0">
              <a:spcBef>
                <a:spcPts val="356"/>
              </a:spcBef>
              <a:buClr>
                <a:schemeClr val="lt1"/>
              </a:buClr>
              <a:buSzPct val="100000"/>
              <a:buFont typeface="Arial"/>
              <a:buChar char="•"/>
              <a:defRPr b="0" cap="none" sz="1778" i="0" strike="noStrike" u="none">
                <a:solidFill>
                  <a:schemeClr val="lt1"/>
                </a:solidFill>
                <a:latin typeface="Arial"/>
                <a:ea typeface="Arial"/>
                <a:cs typeface="Arial"/>
                <a:sym typeface="Arial"/>
              </a:defRPr>
            </a:lvl5pPr>
            <a:lvl6pPr algn="l" indent="-126999" lvl="5" marL="2793972" marR="0" rtl="0">
              <a:spcBef>
                <a:spcPts val="400"/>
              </a:spcBef>
              <a:buClr>
                <a:schemeClr val="dk1"/>
              </a:buClr>
              <a:buSzPct val="100000"/>
              <a:buFont typeface="Arial"/>
              <a:buChar char="•"/>
              <a:defRPr b="0" cap="none" sz="2000" i="0" strike="noStrike" u="none">
                <a:solidFill>
                  <a:schemeClr val="dk1"/>
                </a:solidFill>
                <a:latin typeface="Arial"/>
                <a:ea typeface="Arial"/>
                <a:cs typeface="Arial"/>
                <a:sym typeface="Arial"/>
              </a:defRPr>
            </a:lvl6pPr>
            <a:lvl7pPr algn="l" indent="-126999" lvl="6" marL="3301967" marR="0" rtl="0">
              <a:spcBef>
                <a:spcPts val="400"/>
              </a:spcBef>
              <a:buClr>
                <a:schemeClr val="dk1"/>
              </a:buClr>
              <a:buSzPct val="100000"/>
              <a:buFont typeface="Arial"/>
              <a:buChar char="•"/>
              <a:defRPr b="0" cap="none" sz="2000" i="0" strike="noStrike" u="none">
                <a:solidFill>
                  <a:schemeClr val="dk1"/>
                </a:solidFill>
                <a:latin typeface="Arial"/>
                <a:ea typeface="Arial"/>
                <a:cs typeface="Arial"/>
                <a:sym typeface="Arial"/>
              </a:defRPr>
            </a:lvl7pPr>
            <a:lvl8pPr algn="l" indent="-126999" lvl="7" marL="3809962" marR="0" rtl="0">
              <a:spcBef>
                <a:spcPts val="400"/>
              </a:spcBef>
              <a:buClr>
                <a:schemeClr val="dk1"/>
              </a:buClr>
              <a:buSzPct val="100000"/>
              <a:buFont typeface="Arial"/>
              <a:buChar char="•"/>
              <a:defRPr b="0" cap="none" sz="2000" i="0" strike="noStrike" u="none">
                <a:solidFill>
                  <a:schemeClr val="dk1"/>
                </a:solidFill>
                <a:latin typeface="Arial"/>
                <a:ea typeface="Arial"/>
                <a:cs typeface="Arial"/>
                <a:sym typeface="Arial"/>
              </a:defRPr>
            </a:lvl8pPr>
            <a:lvl9pPr algn="l" indent="-126999" lvl="8" marL="4317957" marR="0" rtl="0">
              <a:spcBef>
                <a:spcPts val="400"/>
              </a:spcBef>
              <a:buClr>
                <a:schemeClr val="dk1"/>
              </a:buClr>
              <a:buSzPct val="100000"/>
              <a:buFont typeface="Arial"/>
              <a:buChar char="•"/>
              <a:defRPr b="0" cap="none" sz="2000" i="0" strike="noStrike" u="none">
                <a:solidFill>
                  <a:schemeClr val="dk1"/>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44" name="Shape 93"/>
        <p:cNvGrpSpPr/>
        <p:nvPr/>
      </p:nvGrpSpPr>
      <p:grpSpPr>
        <a:xfrm>
          <a:off x="0" y="0"/>
          <a:ext cx="0" cy="0"/>
          <a:chOff x="0" y="0"/>
          <a:chExt cx="0" cy="0"/>
        </a:xfrm>
      </p:grpSpPr>
      <p:sp>
        <p:nvSpPr>
          <p:cNvPr id="1048816" name="Shape 94"/>
          <p:cNvSpPr txBox="1">
            <a:spLocks noGrp="1"/>
          </p:cNvSpPr>
          <p:nvPr>
            <p:ph type="title"/>
          </p:nvPr>
        </p:nvSpPr>
        <p:spPr>
          <a:xfrm>
            <a:off x="508000" y="305152"/>
            <a:ext cx="9144000" cy="1270000"/>
          </a:xfrm>
          <a:prstGeom prst="rect"/>
          <a:noFill/>
          <a:ln>
            <a:noFill/>
          </a:ln>
        </p:spPr>
        <p:txBody>
          <a:bodyPr anchor="ctr" anchorCtr="0" bIns="91425" lIns="91425" rIns="91425" tIns="91425"/>
          <a:lstStyle>
            <a:lvl1pPr algn="l" indent="0" lvl="0" marL="0" marR="0" rtl="0">
              <a:spcBef>
                <a:spcPts val="0"/>
              </a:spcBef>
              <a:buClr>
                <a:schemeClr val="accent2"/>
              </a:buClr>
              <a:buFont typeface="Arial"/>
              <a:buNone/>
              <a:defRPr b="0" cap="none" sz="3556" i="0" strike="noStrike" u="none">
                <a:solidFill>
                  <a:schemeClr val="accent2"/>
                </a:solidFill>
                <a:latin typeface="Arial"/>
                <a:ea typeface="Arial"/>
                <a:cs typeface="Arial"/>
                <a:sym typeface="Arial"/>
              </a:defRPr>
            </a:lvl1pPr>
            <a:lvl2pPr indent="0" lvl="1">
              <a:spcBef>
                <a:spcPts val="0"/>
              </a:spcBef>
              <a:buNone/>
              <a:defRPr sz="2000"/>
            </a:lvl2pPr>
            <a:lvl3pPr indent="0" lvl="2">
              <a:spcBef>
                <a:spcPts val="0"/>
              </a:spcBef>
              <a:buNone/>
              <a:defRPr sz="2000"/>
            </a:lvl3pPr>
            <a:lvl4pPr indent="0" lvl="3">
              <a:spcBef>
                <a:spcPts val="0"/>
              </a:spcBef>
              <a:buNone/>
              <a:defRPr sz="2000"/>
            </a:lvl4pPr>
            <a:lvl5pPr indent="0" lvl="4">
              <a:spcBef>
                <a:spcPts val="0"/>
              </a:spcBef>
              <a:buNone/>
              <a:defRPr sz="2000"/>
            </a:lvl5pPr>
            <a:lvl6pPr indent="0" lvl="5">
              <a:spcBef>
                <a:spcPts val="0"/>
              </a:spcBef>
              <a:buNone/>
              <a:defRPr sz="2000"/>
            </a:lvl6pPr>
            <a:lvl7pPr indent="0" lvl="6">
              <a:spcBef>
                <a:spcPts val="0"/>
              </a:spcBef>
              <a:buNone/>
              <a:defRPr sz="2000"/>
            </a:lvl7pPr>
            <a:lvl8pPr indent="0" lvl="7">
              <a:spcBef>
                <a:spcPts val="0"/>
              </a:spcBef>
              <a:buNone/>
              <a:defRPr sz="2000"/>
            </a:lvl8pPr>
            <a:lvl9pPr indent="0" lvl="8">
              <a:spcBef>
                <a:spcPts val="0"/>
              </a:spcBef>
              <a:buNone/>
              <a:defRPr sz="2000"/>
            </a:lvl9pPr>
          </a:lstStyle>
          <a:p/>
        </p:txBody>
      </p:sp>
      <p:sp>
        <p:nvSpPr>
          <p:cNvPr id="1048817" name="Shape 95"/>
          <p:cNvSpPr txBox="1">
            <a:spLocks noGrp="1"/>
          </p:cNvSpPr>
          <p:nvPr>
            <p:ph type="body" idx="1"/>
          </p:nvPr>
        </p:nvSpPr>
        <p:spPr>
          <a:xfrm>
            <a:off x="508000" y="1705680"/>
            <a:ext cx="4489097" cy="710847"/>
          </a:xfrm>
          <a:prstGeom prst="rect"/>
          <a:noFill/>
          <a:ln>
            <a:noFill/>
          </a:ln>
        </p:spPr>
        <p:txBody>
          <a:bodyPr anchor="b" anchorCtr="0" bIns="91425" lIns="91425" rIns="91425" tIns="91425"/>
          <a:lstStyle>
            <a:lvl1pPr algn="l" indent="0" lvl="0" marL="0" marR="0" rtl="0">
              <a:spcBef>
                <a:spcPts val="533"/>
              </a:spcBef>
              <a:buClr>
                <a:schemeClr val="dk1"/>
              </a:buClr>
              <a:buFont typeface="Arial"/>
              <a:buNone/>
              <a:defRPr b="1" cap="none" sz="2667" i="0" strike="noStrike" u="none">
                <a:solidFill>
                  <a:schemeClr val="dk1"/>
                </a:solidFill>
                <a:latin typeface="Arial"/>
                <a:ea typeface="Arial"/>
                <a:cs typeface="Arial"/>
                <a:sym typeface="Arial"/>
              </a:defRPr>
            </a:lvl1pPr>
            <a:lvl2pPr algn="l" indent="0" lvl="1" marL="507995" marR="0" rtl="0">
              <a:spcBef>
                <a:spcPts val="444"/>
              </a:spcBef>
              <a:buClr>
                <a:schemeClr val="dk1"/>
              </a:buClr>
              <a:buFont typeface="Arial"/>
              <a:buNone/>
              <a:defRPr b="1" cap="none" sz="2222" i="0" strike="noStrike" u="none">
                <a:solidFill>
                  <a:schemeClr val="dk1"/>
                </a:solidFill>
                <a:latin typeface="Arial"/>
                <a:ea typeface="Arial"/>
                <a:cs typeface="Arial"/>
                <a:sym typeface="Arial"/>
              </a:defRPr>
            </a:lvl2pPr>
            <a:lvl3pPr algn="l" indent="0" lvl="2" marL="1015990" marR="0" rtl="0">
              <a:spcBef>
                <a:spcPts val="400"/>
              </a:spcBef>
              <a:buClr>
                <a:schemeClr val="dk1"/>
              </a:buClr>
              <a:buFont typeface="Arial"/>
              <a:buNone/>
              <a:defRPr b="1" cap="none" sz="2000" i="0" strike="noStrike" u="none">
                <a:solidFill>
                  <a:schemeClr val="dk1"/>
                </a:solidFill>
                <a:latin typeface="Arial"/>
                <a:ea typeface="Arial"/>
                <a:cs typeface="Arial"/>
                <a:sym typeface="Arial"/>
              </a:defRPr>
            </a:lvl3pPr>
            <a:lvl4pPr algn="l" indent="0" lvl="3" marL="1523985" marR="0" rtl="0">
              <a:spcBef>
                <a:spcPts val="356"/>
              </a:spcBef>
              <a:buClr>
                <a:schemeClr val="dk1"/>
              </a:buClr>
              <a:buFont typeface="Arial"/>
              <a:buNone/>
              <a:defRPr b="1" cap="none" sz="1778" i="0" strike="noStrike" u="none">
                <a:solidFill>
                  <a:schemeClr val="dk1"/>
                </a:solidFill>
                <a:latin typeface="Arial"/>
                <a:ea typeface="Arial"/>
                <a:cs typeface="Arial"/>
                <a:sym typeface="Arial"/>
              </a:defRPr>
            </a:lvl4pPr>
            <a:lvl5pPr algn="l" indent="0" lvl="4" marL="2031980" marR="0" rtl="0">
              <a:spcBef>
                <a:spcPts val="356"/>
              </a:spcBef>
              <a:buClr>
                <a:schemeClr val="dk1"/>
              </a:buClr>
              <a:buFont typeface="Arial"/>
              <a:buNone/>
              <a:defRPr b="1" cap="none" sz="1778" i="0" strike="noStrike" u="none">
                <a:solidFill>
                  <a:schemeClr val="dk1"/>
                </a:solidFill>
                <a:latin typeface="Arial"/>
                <a:ea typeface="Arial"/>
                <a:cs typeface="Arial"/>
                <a:sym typeface="Arial"/>
              </a:defRPr>
            </a:lvl5pPr>
            <a:lvl6pPr algn="l" indent="0" lvl="5" marL="2539975" marR="0" rtl="0">
              <a:spcBef>
                <a:spcPts val="356"/>
              </a:spcBef>
              <a:buClr>
                <a:schemeClr val="dk1"/>
              </a:buClr>
              <a:buFont typeface="Arial"/>
              <a:buNone/>
              <a:defRPr b="1" cap="none" sz="1778" i="0" strike="noStrike" u="none">
                <a:solidFill>
                  <a:schemeClr val="dk1"/>
                </a:solidFill>
                <a:latin typeface="Arial"/>
                <a:ea typeface="Arial"/>
                <a:cs typeface="Arial"/>
                <a:sym typeface="Arial"/>
              </a:defRPr>
            </a:lvl6pPr>
            <a:lvl7pPr algn="l" indent="0" lvl="6" marL="3047970" marR="0" rtl="0">
              <a:spcBef>
                <a:spcPts val="356"/>
              </a:spcBef>
              <a:buClr>
                <a:schemeClr val="dk1"/>
              </a:buClr>
              <a:buFont typeface="Arial"/>
              <a:buNone/>
              <a:defRPr b="1" cap="none" sz="1778" i="0" strike="noStrike" u="none">
                <a:solidFill>
                  <a:schemeClr val="dk1"/>
                </a:solidFill>
                <a:latin typeface="Arial"/>
                <a:ea typeface="Arial"/>
                <a:cs typeface="Arial"/>
                <a:sym typeface="Arial"/>
              </a:defRPr>
            </a:lvl7pPr>
            <a:lvl8pPr algn="l" indent="0" lvl="7" marL="3555964" marR="0" rtl="0">
              <a:spcBef>
                <a:spcPts val="356"/>
              </a:spcBef>
              <a:buClr>
                <a:schemeClr val="dk1"/>
              </a:buClr>
              <a:buFont typeface="Arial"/>
              <a:buNone/>
              <a:defRPr b="1" cap="none" sz="1778" i="0" strike="noStrike" u="none">
                <a:solidFill>
                  <a:schemeClr val="dk1"/>
                </a:solidFill>
                <a:latin typeface="Arial"/>
                <a:ea typeface="Arial"/>
                <a:cs typeface="Arial"/>
                <a:sym typeface="Arial"/>
              </a:defRPr>
            </a:lvl8pPr>
            <a:lvl9pPr algn="l" indent="0" lvl="8" marL="4063959" marR="0" rtl="0">
              <a:spcBef>
                <a:spcPts val="356"/>
              </a:spcBef>
              <a:buClr>
                <a:schemeClr val="dk1"/>
              </a:buClr>
              <a:buFont typeface="Arial"/>
              <a:buNone/>
              <a:defRPr b="1" cap="none" sz="1778" i="0" strike="noStrike" u="none">
                <a:solidFill>
                  <a:schemeClr val="dk1"/>
                </a:solidFill>
                <a:latin typeface="Arial"/>
                <a:ea typeface="Arial"/>
                <a:cs typeface="Arial"/>
                <a:sym typeface="Arial"/>
              </a:defRPr>
            </a:lvl9pPr>
          </a:lstStyle>
          <a:p/>
        </p:txBody>
      </p:sp>
      <p:sp>
        <p:nvSpPr>
          <p:cNvPr id="1048818" name="Shape 96"/>
          <p:cNvSpPr txBox="1">
            <a:spLocks noGrp="1"/>
          </p:cNvSpPr>
          <p:nvPr>
            <p:ph type="body" idx="2"/>
          </p:nvPr>
        </p:nvSpPr>
        <p:spPr>
          <a:xfrm>
            <a:off x="508000" y="2416528"/>
            <a:ext cx="4489097" cy="4390319"/>
          </a:xfrm>
          <a:prstGeom prst="rect"/>
          <a:noFill/>
          <a:ln>
            <a:noFill/>
          </a:ln>
        </p:spPr>
        <p:txBody>
          <a:bodyPr anchor="t" anchorCtr="0" bIns="91425" lIns="91425" rIns="91425" tIns="91425"/>
          <a:lstStyle>
            <a:lvl1pPr algn="l" indent="-211665" lvl="0" marL="380996" marR="0" rtl="0">
              <a:spcBef>
                <a:spcPts val="533"/>
              </a:spcBef>
              <a:buClr>
                <a:schemeClr val="dk1"/>
              </a:buClr>
              <a:buSzPct val="100000"/>
              <a:buFont typeface="Arial"/>
              <a:buChar char="•"/>
              <a:defRPr b="0" cap="none" sz="2667" i="0" strike="noStrike" u="none">
                <a:solidFill>
                  <a:schemeClr val="dk1"/>
                </a:solidFill>
                <a:latin typeface="Arial"/>
                <a:ea typeface="Arial"/>
                <a:cs typeface="Arial"/>
                <a:sym typeface="Arial"/>
              </a:defRPr>
            </a:lvl1pPr>
            <a:lvl2pPr algn="l" indent="-176387" lvl="1" marL="825492"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2pPr>
            <a:lvl3pPr algn="l" indent="-126999" lvl="2" marL="1269987" marR="0" rtl="0">
              <a:spcBef>
                <a:spcPts val="400"/>
              </a:spcBef>
              <a:buClr>
                <a:schemeClr val="dk1"/>
              </a:buClr>
              <a:buSzPct val="100000"/>
              <a:buFont typeface="Arial"/>
              <a:buChar char="•"/>
              <a:defRPr b="0" cap="none" sz="2000" i="0" strike="noStrike" u="none">
                <a:solidFill>
                  <a:schemeClr val="dk1"/>
                </a:solidFill>
                <a:latin typeface="Arial"/>
                <a:ea typeface="Arial"/>
                <a:cs typeface="Arial"/>
                <a:sym typeface="Arial"/>
              </a:defRPr>
            </a:lvl3pPr>
            <a:lvl4pPr algn="l" indent="-141110" lvl="3" marL="1777982" marR="0" rtl="0">
              <a:spcBef>
                <a:spcPts val="356"/>
              </a:spcBef>
              <a:buClr>
                <a:schemeClr val="dk1"/>
              </a:buClr>
              <a:buSzPct val="100000"/>
              <a:buFont typeface="Arial"/>
              <a:buChar char="•"/>
              <a:defRPr b="0" cap="none" sz="1778" i="0" strike="noStrike" u="none">
                <a:solidFill>
                  <a:schemeClr val="dk1"/>
                </a:solidFill>
                <a:latin typeface="Arial"/>
                <a:ea typeface="Arial"/>
                <a:cs typeface="Arial"/>
                <a:sym typeface="Arial"/>
              </a:defRPr>
            </a:lvl4pPr>
            <a:lvl5pPr algn="l" indent="-141110" lvl="4" marL="2285977" marR="0" rtl="0">
              <a:spcBef>
                <a:spcPts val="356"/>
              </a:spcBef>
              <a:buClr>
                <a:schemeClr val="dk1"/>
              </a:buClr>
              <a:buSzPct val="100000"/>
              <a:buFont typeface="Arial"/>
              <a:buChar char="•"/>
              <a:defRPr b="0" cap="none" sz="1778" i="0" strike="noStrike" u="none">
                <a:solidFill>
                  <a:schemeClr val="dk1"/>
                </a:solidFill>
                <a:latin typeface="Arial"/>
                <a:ea typeface="Arial"/>
                <a:cs typeface="Arial"/>
                <a:sym typeface="Arial"/>
              </a:defRPr>
            </a:lvl5pPr>
            <a:lvl6pPr algn="l" indent="-141110" lvl="5" marL="2793972" marR="0" rtl="0">
              <a:spcBef>
                <a:spcPts val="356"/>
              </a:spcBef>
              <a:buClr>
                <a:schemeClr val="dk1"/>
              </a:buClr>
              <a:buSzPct val="100000"/>
              <a:buFont typeface="Arial"/>
              <a:buChar char="•"/>
              <a:defRPr b="0" cap="none" sz="1778" i="0" strike="noStrike" u="none">
                <a:solidFill>
                  <a:schemeClr val="dk1"/>
                </a:solidFill>
                <a:latin typeface="Arial"/>
                <a:ea typeface="Arial"/>
                <a:cs typeface="Arial"/>
                <a:sym typeface="Arial"/>
              </a:defRPr>
            </a:lvl6pPr>
            <a:lvl7pPr algn="l" indent="-141110" lvl="6" marL="3301967" marR="0" rtl="0">
              <a:spcBef>
                <a:spcPts val="356"/>
              </a:spcBef>
              <a:buClr>
                <a:schemeClr val="dk1"/>
              </a:buClr>
              <a:buSzPct val="100000"/>
              <a:buFont typeface="Arial"/>
              <a:buChar char="•"/>
              <a:defRPr b="0" cap="none" sz="1778" i="0" strike="noStrike" u="none">
                <a:solidFill>
                  <a:schemeClr val="dk1"/>
                </a:solidFill>
                <a:latin typeface="Arial"/>
                <a:ea typeface="Arial"/>
                <a:cs typeface="Arial"/>
                <a:sym typeface="Arial"/>
              </a:defRPr>
            </a:lvl7pPr>
            <a:lvl8pPr algn="l" indent="-141110" lvl="7" marL="3809962" marR="0" rtl="0">
              <a:spcBef>
                <a:spcPts val="356"/>
              </a:spcBef>
              <a:buClr>
                <a:schemeClr val="dk1"/>
              </a:buClr>
              <a:buSzPct val="100000"/>
              <a:buFont typeface="Arial"/>
              <a:buChar char="•"/>
              <a:defRPr b="0" cap="none" sz="1778" i="0" strike="noStrike" u="none">
                <a:solidFill>
                  <a:schemeClr val="dk1"/>
                </a:solidFill>
                <a:latin typeface="Arial"/>
                <a:ea typeface="Arial"/>
                <a:cs typeface="Arial"/>
                <a:sym typeface="Arial"/>
              </a:defRPr>
            </a:lvl8pPr>
            <a:lvl9pPr algn="l" indent="-141110" lvl="8" marL="4317957" marR="0" rtl="0">
              <a:spcBef>
                <a:spcPts val="356"/>
              </a:spcBef>
              <a:buClr>
                <a:schemeClr val="dk1"/>
              </a:buClr>
              <a:buSzPct val="100000"/>
              <a:buFont typeface="Arial"/>
              <a:buChar char="•"/>
              <a:defRPr b="0" cap="none" sz="1778" i="0" strike="noStrike" u="none">
                <a:solidFill>
                  <a:schemeClr val="dk1"/>
                </a:solidFill>
                <a:latin typeface="Arial"/>
                <a:ea typeface="Arial"/>
                <a:cs typeface="Arial"/>
                <a:sym typeface="Arial"/>
              </a:defRPr>
            </a:lvl9pPr>
          </a:lstStyle>
          <a:p/>
        </p:txBody>
      </p:sp>
      <p:sp>
        <p:nvSpPr>
          <p:cNvPr id="1048819" name="Shape 97"/>
          <p:cNvSpPr txBox="1">
            <a:spLocks noGrp="1"/>
          </p:cNvSpPr>
          <p:nvPr>
            <p:ph type="body" idx="3"/>
          </p:nvPr>
        </p:nvSpPr>
        <p:spPr>
          <a:xfrm>
            <a:off x="5161139" y="1705680"/>
            <a:ext cx="4490860" cy="710847"/>
          </a:xfrm>
          <a:prstGeom prst="rect"/>
          <a:noFill/>
          <a:ln>
            <a:noFill/>
          </a:ln>
        </p:spPr>
        <p:txBody>
          <a:bodyPr anchor="b" anchorCtr="0" bIns="91425" lIns="91425" rIns="91425" tIns="91425"/>
          <a:lstStyle>
            <a:lvl1pPr algn="l" indent="0" lvl="0" marL="0" marR="0" rtl="0">
              <a:spcBef>
                <a:spcPts val="533"/>
              </a:spcBef>
              <a:buClr>
                <a:schemeClr val="dk1"/>
              </a:buClr>
              <a:buFont typeface="Arial"/>
              <a:buNone/>
              <a:defRPr b="1" cap="none" sz="2667" i="0" strike="noStrike" u="none">
                <a:solidFill>
                  <a:schemeClr val="dk1"/>
                </a:solidFill>
                <a:latin typeface="Arial"/>
                <a:ea typeface="Arial"/>
                <a:cs typeface="Arial"/>
                <a:sym typeface="Arial"/>
              </a:defRPr>
            </a:lvl1pPr>
            <a:lvl2pPr algn="l" indent="0" lvl="1" marL="507995" marR="0" rtl="0">
              <a:spcBef>
                <a:spcPts val="444"/>
              </a:spcBef>
              <a:buClr>
                <a:schemeClr val="dk1"/>
              </a:buClr>
              <a:buFont typeface="Arial"/>
              <a:buNone/>
              <a:defRPr b="1" cap="none" sz="2222" i="0" strike="noStrike" u="none">
                <a:solidFill>
                  <a:schemeClr val="dk1"/>
                </a:solidFill>
                <a:latin typeface="Arial"/>
                <a:ea typeface="Arial"/>
                <a:cs typeface="Arial"/>
                <a:sym typeface="Arial"/>
              </a:defRPr>
            </a:lvl2pPr>
            <a:lvl3pPr algn="l" indent="0" lvl="2" marL="1015990" marR="0" rtl="0">
              <a:spcBef>
                <a:spcPts val="400"/>
              </a:spcBef>
              <a:buClr>
                <a:schemeClr val="dk1"/>
              </a:buClr>
              <a:buFont typeface="Arial"/>
              <a:buNone/>
              <a:defRPr b="1" cap="none" sz="2000" i="0" strike="noStrike" u="none">
                <a:solidFill>
                  <a:schemeClr val="dk1"/>
                </a:solidFill>
                <a:latin typeface="Arial"/>
                <a:ea typeface="Arial"/>
                <a:cs typeface="Arial"/>
                <a:sym typeface="Arial"/>
              </a:defRPr>
            </a:lvl3pPr>
            <a:lvl4pPr algn="l" indent="0" lvl="3" marL="1523985" marR="0" rtl="0">
              <a:spcBef>
                <a:spcPts val="356"/>
              </a:spcBef>
              <a:buClr>
                <a:schemeClr val="dk1"/>
              </a:buClr>
              <a:buFont typeface="Arial"/>
              <a:buNone/>
              <a:defRPr b="1" cap="none" sz="1778" i="0" strike="noStrike" u="none">
                <a:solidFill>
                  <a:schemeClr val="dk1"/>
                </a:solidFill>
                <a:latin typeface="Arial"/>
                <a:ea typeface="Arial"/>
                <a:cs typeface="Arial"/>
                <a:sym typeface="Arial"/>
              </a:defRPr>
            </a:lvl4pPr>
            <a:lvl5pPr algn="l" indent="0" lvl="4" marL="2031980" marR="0" rtl="0">
              <a:spcBef>
                <a:spcPts val="356"/>
              </a:spcBef>
              <a:buClr>
                <a:schemeClr val="dk1"/>
              </a:buClr>
              <a:buFont typeface="Arial"/>
              <a:buNone/>
              <a:defRPr b="1" cap="none" sz="1778" i="0" strike="noStrike" u="none">
                <a:solidFill>
                  <a:schemeClr val="dk1"/>
                </a:solidFill>
                <a:latin typeface="Arial"/>
                <a:ea typeface="Arial"/>
                <a:cs typeface="Arial"/>
                <a:sym typeface="Arial"/>
              </a:defRPr>
            </a:lvl5pPr>
            <a:lvl6pPr algn="l" indent="0" lvl="5" marL="2539975" marR="0" rtl="0">
              <a:spcBef>
                <a:spcPts val="356"/>
              </a:spcBef>
              <a:buClr>
                <a:schemeClr val="dk1"/>
              </a:buClr>
              <a:buFont typeface="Arial"/>
              <a:buNone/>
              <a:defRPr b="1" cap="none" sz="1778" i="0" strike="noStrike" u="none">
                <a:solidFill>
                  <a:schemeClr val="dk1"/>
                </a:solidFill>
                <a:latin typeface="Arial"/>
                <a:ea typeface="Arial"/>
                <a:cs typeface="Arial"/>
                <a:sym typeface="Arial"/>
              </a:defRPr>
            </a:lvl6pPr>
            <a:lvl7pPr algn="l" indent="0" lvl="6" marL="3047970" marR="0" rtl="0">
              <a:spcBef>
                <a:spcPts val="356"/>
              </a:spcBef>
              <a:buClr>
                <a:schemeClr val="dk1"/>
              </a:buClr>
              <a:buFont typeface="Arial"/>
              <a:buNone/>
              <a:defRPr b="1" cap="none" sz="1778" i="0" strike="noStrike" u="none">
                <a:solidFill>
                  <a:schemeClr val="dk1"/>
                </a:solidFill>
                <a:latin typeface="Arial"/>
                <a:ea typeface="Arial"/>
                <a:cs typeface="Arial"/>
                <a:sym typeface="Arial"/>
              </a:defRPr>
            </a:lvl7pPr>
            <a:lvl8pPr algn="l" indent="0" lvl="7" marL="3555964" marR="0" rtl="0">
              <a:spcBef>
                <a:spcPts val="356"/>
              </a:spcBef>
              <a:buClr>
                <a:schemeClr val="dk1"/>
              </a:buClr>
              <a:buFont typeface="Arial"/>
              <a:buNone/>
              <a:defRPr b="1" cap="none" sz="1778" i="0" strike="noStrike" u="none">
                <a:solidFill>
                  <a:schemeClr val="dk1"/>
                </a:solidFill>
                <a:latin typeface="Arial"/>
                <a:ea typeface="Arial"/>
                <a:cs typeface="Arial"/>
                <a:sym typeface="Arial"/>
              </a:defRPr>
            </a:lvl8pPr>
            <a:lvl9pPr algn="l" indent="0" lvl="8" marL="4063959" marR="0" rtl="0">
              <a:spcBef>
                <a:spcPts val="356"/>
              </a:spcBef>
              <a:buClr>
                <a:schemeClr val="dk1"/>
              </a:buClr>
              <a:buFont typeface="Arial"/>
              <a:buNone/>
              <a:defRPr b="1" cap="none" sz="1778" i="0" strike="noStrike" u="none">
                <a:solidFill>
                  <a:schemeClr val="dk1"/>
                </a:solidFill>
                <a:latin typeface="Arial"/>
                <a:ea typeface="Arial"/>
                <a:cs typeface="Arial"/>
                <a:sym typeface="Arial"/>
              </a:defRPr>
            </a:lvl9pPr>
          </a:lstStyle>
          <a:p/>
        </p:txBody>
      </p:sp>
      <p:sp>
        <p:nvSpPr>
          <p:cNvPr id="1048820" name="Shape 98"/>
          <p:cNvSpPr txBox="1">
            <a:spLocks noGrp="1"/>
          </p:cNvSpPr>
          <p:nvPr>
            <p:ph type="body" idx="4"/>
          </p:nvPr>
        </p:nvSpPr>
        <p:spPr>
          <a:xfrm>
            <a:off x="5161139" y="2416528"/>
            <a:ext cx="4490860" cy="4390319"/>
          </a:xfrm>
          <a:prstGeom prst="rect"/>
          <a:noFill/>
          <a:ln>
            <a:noFill/>
          </a:ln>
        </p:spPr>
        <p:txBody>
          <a:bodyPr anchor="t" anchorCtr="0" bIns="91425" lIns="91425" rIns="91425" tIns="91425"/>
          <a:lstStyle>
            <a:lvl1pPr algn="l" indent="-211665" lvl="0" marL="380996" marR="0" rtl="0">
              <a:spcBef>
                <a:spcPts val="533"/>
              </a:spcBef>
              <a:buClr>
                <a:schemeClr val="dk1"/>
              </a:buClr>
              <a:buSzPct val="100000"/>
              <a:buFont typeface="Arial"/>
              <a:buChar char="•"/>
              <a:defRPr b="0" cap="none" sz="2667" i="0" strike="noStrike" u="none">
                <a:solidFill>
                  <a:schemeClr val="dk1"/>
                </a:solidFill>
                <a:latin typeface="Arial"/>
                <a:ea typeface="Arial"/>
                <a:cs typeface="Arial"/>
                <a:sym typeface="Arial"/>
              </a:defRPr>
            </a:lvl1pPr>
            <a:lvl2pPr algn="l" indent="-176387" lvl="1" marL="825492"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2pPr>
            <a:lvl3pPr algn="l" indent="-126999" lvl="2" marL="1269987" marR="0" rtl="0">
              <a:spcBef>
                <a:spcPts val="400"/>
              </a:spcBef>
              <a:buClr>
                <a:schemeClr val="dk1"/>
              </a:buClr>
              <a:buSzPct val="100000"/>
              <a:buFont typeface="Arial"/>
              <a:buChar char="•"/>
              <a:defRPr b="0" cap="none" sz="2000" i="0" strike="noStrike" u="none">
                <a:solidFill>
                  <a:schemeClr val="dk1"/>
                </a:solidFill>
                <a:latin typeface="Arial"/>
                <a:ea typeface="Arial"/>
                <a:cs typeface="Arial"/>
                <a:sym typeface="Arial"/>
              </a:defRPr>
            </a:lvl3pPr>
            <a:lvl4pPr algn="l" indent="-141110" lvl="3" marL="1777982" marR="0" rtl="0">
              <a:spcBef>
                <a:spcPts val="356"/>
              </a:spcBef>
              <a:buClr>
                <a:schemeClr val="dk1"/>
              </a:buClr>
              <a:buSzPct val="100000"/>
              <a:buFont typeface="Arial"/>
              <a:buChar char="•"/>
              <a:defRPr b="0" cap="none" sz="1778" i="0" strike="noStrike" u="none">
                <a:solidFill>
                  <a:schemeClr val="dk1"/>
                </a:solidFill>
                <a:latin typeface="Arial"/>
                <a:ea typeface="Arial"/>
                <a:cs typeface="Arial"/>
                <a:sym typeface="Arial"/>
              </a:defRPr>
            </a:lvl4pPr>
            <a:lvl5pPr algn="l" indent="-141110" lvl="4" marL="2285977" marR="0" rtl="0">
              <a:spcBef>
                <a:spcPts val="356"/>
              </a:spcBef>
              <a:buClr>
                <a:schemeClr val="dk1"/>
              </a:buClr>
              <a:buSzPct val="100000"/>
              <a:buFont typeface="Arial"/>
              <a:buChar char="•"/>
              <a:defRPr b="0" cap="none" sz="1778" i="0" strike="noStrike" u="none">
                <a:solidFill>
                  <a:schemeClr val="dk1"/>
                </a:solidFill>
                <a:latin typeface="Arial"/>
                <a:ea typeface="Arial"/>
                <a:cs typeface="Arial"/>
                <a:sym typeface="Arial"/>
              </a:defRPr>
            </a:lvl5pPr>
            <a:lvl6pPr algn="l" indent="-141110" lvl="5" marL="2793972" marR="0" rtl="0">
              <a:spcBef>
                <a:spcPts val="356"/>
              </a:spcBef>
              <a:buClr>
                <a:schemeClr val="dk1"/>
              </a:buClr>
              <a:buSzPct val="100000"/>
              <a:buFont typeface="Arial"/>
              <a:buChar char="•"/>
              <a:defRPr b="0" cap="none" sz="1778" i="0" strike="noStrike" u="none">
                <a:solidFill>
                  <a:schemeClr val="dk1"/>
                </a:solidFill>
                <a:latin typeface="Arial"/>
                <a:ea typeface="Arial"/>
                <a:cs typeface="Arial"/>
                <a:sym typeface="Arial"/>
              </a:defRPr>
            </a:lvl6pPr>
            <a:lvl7pPr algn="l" indent="-141110" lvl="6" marL="3301967" marR="0" rtl="0">
              <a:spcBef>
                <a:spcPts val="356"/>
              </a:spcBef>
              <a:buClr>
                <a:schemeClr val="dk1"/>
              </a:buClr>
              <a:buSzPct val="100000"/>
              <a:buFont typeface="Arial"/>
              <a:buChar char="•"/>
              <a:defRPr b="0" cap="none" sz="1778" i="0" strike="noStrike" u="none">
                <a:solidFill>
                  <a:schemeClr val="dk1"/>
                </a:solidFill>
                <a:latin typeface="Arial"/>
                <a:ea typeface="Arial"/>
                <a:cs typeface="Arial"/>
                <a:sym typeface="Arial"/>
              </a:defRPr>
            </a:lvl7pPr>
            <a:lvl8pPr algn="l" indent="-141110" lvl="7" marL="3809962" marR="0" rtl="0">
              <a:spcBef>
                <a:spcPts val="356"/>
              </a:spcBef>
              <a:buClr>
                <a:schemeClr val="dk1"/>
              </a:buClr>
              <a:buSzPct val="100000"/>
              <a:buFont typeface="Arial"/>
              <a:buChar char="•"/>
              <a:defRPr b="0" cap="none" sz="1778" i="0" strike="noStrike" u="none">
                <a:solidFill>
                  <a:schemeClr val="dk1"/>
                </a:solidFill>
                <a:latin typeface="Arial"/>
                <a:ea typeface="Arial"/>
                <a:cs typeface="Arial"/>
                <a:sym typeface="Arial"/>
              </a:defRPr>
            </a:lvl8pPr>
            <a:lvl9pPr algn="l" indent="-141110" lvl="8" marL="4317957" marR="0" rtl="0">
              <a:spcBef>
                <a:spcPts val="356"/>
              </a:spcBef>
              <a:buClr>
                <a:schemeClr val="dk1"/>
              </a:buClr>
              <a:buSzPct val="100000"/>
              <a:buFont typeface="Arial"/>
              <a:buChar char="•"/>
              <a:defRPr b="0" cap="none" sz="1778" i="0" strike="noStrike" u="none">
                <a:solidFill>
                  <a:schemeClr val="dk1"/>
                </a:solidFill>
                <a:latin typeface="Arial"/>
                <a:ea typeface="Arial"/>
                <a:cs typeface="Arial"/>
                <a:sym typeface="Arial"/>
              </a:defRPr>
            </a:lvl9pPr>
          </a:lstStyle>
          <a:p/>
        </p:txBody>
      </p:sp>
      <p:sp>
        <p:nvSpPr>
          <p:cNvPr id="1048821" name="Shape 99"/>
          <p:cNvSpPr txBox="1">
            <a:spLocks noGrp="1"/>
          </p:cNvSpPr>
          <p:nvPr>
            <p:ph type="dt" idx="10"/>
          </p:nvPr>
        </p:nvSpPr>
        <p:spPr>
          <a:xfrm>
            <a:off x="508000" y="6854665"/>
            <a:ext cx="1215040" cy="405694"/>
          </a:xfrm>
          <a:prstGeom prst="rect"/>
          <a:noFill/>
          <a:ln>
            <a:noFill/>
          </a:ln>
        </p:spPr>
        <p:txBody>
          <a:bodyPr anchor="ctr" anchorCtr="0" bIns="91425" lIns="91425" rIns="91425" tIns="91425"/>
          <a:lstStyle>
            <a:lvl1pPr algn="l" indent="0" lvl="0" marL="0" marR="0" rtl="0">
              <a:spcBef>
                <a:spcPts val="0"/>
              </a:spcBef>
              <a:buNone/>
              <a:defRPr b="0" cap="none" sz="778" i="0" strike="noStrike" u="none">
                <a:solidFill>
                  <a:srgbClr val="8C8C8C"/>
                </a:solidFill>
                <a:latin typeface="Arial"/>
                <a:ea typeface="Arial"/>
                <a:cs typeface="Arial"/>
                <a:sym typeface="Arial"/>
              </a:defRPr>
            </a:lvl1pPr>
            <a:lvl2pPr algn="l" indent="0" lvl="1" marL="507995" marR="0" rtl="0">
              <a:spcBef>
                <a:spcPts val="0"/>
              </a:spcBef>
              <a:buNone/>
              <a:defRPr b="0" cap="none" sz="2000" i="0" strike="noStrike" u="none">
                <a:solidFill>
                  <a:schemeClr val="dk1"/>
                </a:solidFill>
                <a:latin typeface="Arial"/>
                <a:ea typeface="Arial"/>
                <a:cs typeface="Arial"/>
                <a:sym typeface="Arial"/>
              </a:defRPr>
            </a:lvl2pPr>
            <a:lvl3pPr algn="l" indent="0" lvl="2" marL="1015990" marR="0" rtl="0">
              <a:spcBef>
                <a:spcPts val="0"/>
              </a:spcBef>
              <a:buNone/>
              <a:defRPr b="0" cap="none" sz="2000" i="0" strike="noStrike" u="none">
                <a:solidFill>
                  <a:schemeClr val="dk1"/>
                </a:solidFill>
                <a:latin typeface="Arial"/>
                <a:ea typeface="Arial"/>
                <a:cs typeface="Arial"/>
                <a:sym typeface="Arial"/>
              </a:defRPr>
            </a:lvl3pPr>
            <a:lvl4pPr algn="l" indent="0" lvl="3" marL="1523985" marR="0" rtl="0">
              <a:spcBef>
                <a:spcPts val="0"/>
              </a:spcBef>
              <a:buNone/>
              <a:defRPr b="0" cap="none" sz="2000" i="0" strike="noStrike" u="none">
                <a:solidFill>
                  <a:schemeClr val="dk1"/>
                </a:solidFill>
                <a:latin typeface="Arial"/>
                <a:ea typeface="Arial"/>
                <a:cs typeface="Arial"/>
                <a:sym typeface="Arial"/>
              </a:defRPr>
            </a:lvl4pPr>
            <a:lvl5pPr algn="l" indent="0" lvl="4" marL="2031980" marR="0" rtl="0">
              <a:spcBef>
                <a:spcPts val="0"/>
              </a:spcBef>
              <a:buNone/>
              <a:defRPr b="0" cap="none" sz="2000" i="0" strike="noStrike" u="none">
                <a:solidFill>
                  <a:schemeClr val="dk1"/>
                </a:solidFill>
                <a:latin typeface="Arial"/>
                <a:ea typeface="Arial"/>
                <a:cs typeface="Arial"/>
                <a:sym typeface="Arial"/>
              </a:defRPr>
            </a:lvl5pPr>
            <a:lvl6pPr algn="l" indent="0" lvl="5" marL="2539975" marR="0" rtl="0">
              <a:spcBef>
                <a:spcPts val="0"/>
              </a:spcBef>
              <a:buNone/>
              <a:defRPr b="0" cap="none" sz="2000" i="0" strike="noStrike" u="none">
                <a:solidFill>
                  <a:schemeClr val="dk1"/>
                </a:solidFill>
                <a:latin typeface="Arial"/>
                <a:ea typeface="Arial"/>
                <a:cs typeface="Arial"/>
                <a:sym typeface="Arial"/>
              </a:defRPr>
            </a:lvl6pPr>
            <a:lvl7pPr algn="l" indent="0" lvl="6" marL="3047970" marR="0" rtl="0">
              <a:spcBef>
                <a:spcPts val="0"/>
              </a:spcBef>
              <a:buNone/>
              <a:defRPr b="0" cap="none" sz="2000" i="0" strike="noStrike" u="none">
                <a:solidFill>
                  <a:schemeClr val="dk1"/>
                </a:solidFill>
                <a:latin typeface="Arial"/>
                <a:ea typeface="Arial"/>
                <a:cs typeface="Arial"/>
                <a:sym typeface="Arial"/>
              </a:defRPr>
            </a:lvl7pPr>
            <a:lvl8pPr algn="l" indent="0" lvl="7" marL="3555964" marR="0" rtl="0">
              <a:spcBef>
                <a:spcPts val="0"/>
              </a:spcBef>
              <a:buNone/>
              <a:defRPr b="0" cap="none" sz="2000" i="0" strike="noStrike" u="none">
                <a:solidFill>
                  <a:schemeClr val="dk1"/>
                </a:solidFill>
                <a:latin typeface="Arial"/>
                <a:ea typeface="Arial"/>
                <a:cs typeface="Arial"/>
                <a:sym typeface="Arial"/>
              </a:defRPr>
            </a:lvl8pPr>
            <a:lvl9pPr algn="l" indent="0" lvl="8" marL="4063959" marR="0" rtl="0">
              <a:spcBef>
                <a:spcPts val="0"/>
              </a:spcBef>
              <a:buNone/>
              <a:defRPr b="0" cap="none" sz="2000" i="0" strike="noStrike" u="none">
                <a:solidFill>
                  <a:schemeClr val="dk1"/>
                </a:solidFill>
                <a:latin typeface="Arial"/>
                <a:ea typeface="Arial"/>
                <a:cs typeface="Arial"/>
                <a:sym typeface="Arial"/>
              </a:defRPr>
            </a:lvl9pPr>
          </a:lstStyle>
          <a:p/>
        </p:txBody>
      </p:sp>
      <p:sp>
        <p:nvSpPr>
          <p:cNvPr id="1048822" name="Shape 100"/>
          <p:cNvSpPr txBox="1">
            <a:spLocks noGrp="1"/>
          </p:cNvSpPr>
          <p:nvPr>
            <p:ph type="ftr" idx="11"/>
          </p:nvPr>
        </p:nvSpPr>
        <p:spPr>
          <a:xfrm>
            <a:off x="1723041" y="6854665"/>
            <a:ext cx="3217333" cy="405694"/>
          </a:xfrm>
          <a:prstGeom prst="rect"/>
          <a:noFill/>
          <a:ln>
            <a:noFill/>
          </a:ln>
        </p:spPr>
        <p:txBody>
          <a:bodyPr anchor="ctr" anchorCtr="0" bIns="91425" lIns="91425" rIns="91425" tIns="91425"/>
          <a:lstStyle>
            <a:lvl1pPr algn="ctr" indent="0" lvl="0" marL="0" marR="0" rtl="0">
              <a:spcBef>
                <a:spcPts val="0"/>
              </a:spcBef>
              <a:buNone/>
              <a:defRPr b="0" cap="none" sz="778" i="0" strike="noStrike" u="none">
                <a:solidFill>
                  <a:srgbClr val="8C8C8C"/>
                </a:solidFill>
                <a:latin typeface="Arial"/>
                <a:ea typeface="Arial"/>
                <a:cs typeface="Arial"/>
                <a:sym typeface="Arial"/>
              </a:defRPr>
            </a:lvl1pPr>
            <a:lvl2pPr algn="l" indent="0" lvl="1" marL="507995" marR="0" rtl="0">
              <a:spcBef>
                <a:spcPts val="0"/>
              </a:spcBef>
              <a:buNone/>
              <a:defRPr b="0" cap="none" sz="2000" i="0" strike="noStrike" u="none">
                <a:solidFill>
                  <a:schemeClr val="dk1"/>
                </a:solidFill>
                <a:latin typeface="Arial"/>
                <a:ea typeface="Arial"/>
                <a:cs typeface="Arial"/>
                <a:sym typeface="Arial"/>
              </a:defRPr>
            </a:lvl2pPr>
            <a:lvl3pPr algn="l" indent="0" lvl="2" marL="1015990" marR="0" rtl="0">
              <a:spcBef>
                <a:spcPts val="0"/>
              </a:spcBef>
              <a:buNone/>
              <a:defRPr b="0" cap="none" sz="2000" i="0" strike="noStrike" u="none">
                <a:solidFill>
                  <a:schemeClr val="dk1"/>
                </a:solidFill>
                <a:latin typeface="Arial"/>
                <a:ea typeface="Arial"/>
                <a:cs typeface="Arial"/>
                <a:sym typeface="Arial"/>
              </a:defRPr>
            </a:lvl3pPr>
            <a:lvl4pPr algn="l" indent="0" lvl="3" marL="1523985" marR="0" rtl="0">
              <a:spcBef>
                <a:spcPts val="0"/>
              </a:spcBef>
              <a:buNone/>
              <a:defRPr b="0" cap="none" sz="2000" i="0" strike="noStrike" u="none">
                <a:solidFill>
                  <a:schemeClr val="dk1"/>
                </a:solidFill>
                <a:latin typeface="Arial"/>
                <a:ea typeface="Arial"/>
                <a:cs typeface="Arial"/>
                <a:sym typeface="Arial"/>
              </a:defRPr>
            </a:lvl4pPr>
            <a:lvl5pPr algn="l" indent="0" lvl="4" marL="2031980" marR="0" rtl="0">
              <a:spcBef>
                <a:spcPts val="0"/>
              </a:spcBef>
              <a:buNone/>
              <a:defRPr b="0" cap="none" sz="2000" i="0" strike="noStrike" u="none">
                <a:solidFill>
                  <a:schemeClr val="dk1"/>
                </a:solidFill>
                <a:latin typeface="Arial"/>
                <a:ea typeface="Arial"/>
                <a:cs typeface="Arial"/>
                <a:sym typeface="Arial"/>
              </a:defRPr>
            </a:lvl5pPr>
            <a:lvl6pPr algn="l" indent="0" lvl="5" marL="2539975" marR="0" rtl="0">
              <a:spcBef>
                <a:spcPts val="0"/>
              </a:spcBef>
              <a:buNone/>
              <a:defRPr b="0" cap="none" sz="2000" i="0" strike="noStrike" u="none">
                <a:solidFill>
                  <a:schemeClr val="dk1"/>
                </a:solidFill>
                <a:latin typeface="Arial"/>
                <a:ea typeface="Arial"/>
                <a:cs typeface="Arial"/>
                <a:sym typeface="Arial"/>
              </a:defRPr>
            </a:lvl6pPr>
            <a:lvl7pPr algn="l" indent="0" lvl="6" marL="3047970" marR="0" rtl="0">
              <a:spcBef>
                <a:spcPts val="0"/>
              </a:spcBef>
              <a:buNone/>
              <a:defRPr b="0" cap="none" sz="2000" i="0" strike="noStrike" u="none">
                <a:solidFill>
                  <a:schemeClr val="dk1"/>
                </a:solidFill>
                <a:latin typeface="Arial"/>
                <a:ea typeface="Arial"/>
                <a:cs typeface="Arial"/>
                <a:sym typeface="Arial"/>
              </a:defRPr>
            </a:lvl7pPr>
            <a:lvl8pPr algn="l" indent="0" lvl="7" marL="3555964" marR="0" rtl="0">
              <a:spcBef>
                <a:spcPts val="0"/>
              </a:spcBef>
              <a:buNone/>
              <a:defRPr b="0" cap="none" sz="2000" i="0" strike="noStrike" u="none">
                <a:solidFill>
                  <a:schemeClr val="dk1"/>
                </a:solidFill>
                <a:latin typeface="Arial"/>
                <a:ea typeface="Arial"/>
                <a:cs typeface="Arial"/>
                <a:sym typeface="Arial"/>
              </a:defRPr>
            </a:lvl8pPr>
            <a:lvl9pPr algn="l" indent="0" lvl="8" marL="4063959" marR="0" rtl="0">
              <a:spcBef>
                <a:spcPts val="0"/>
              </a:spcBef>
              <a:buNone/>
              <a:defRPr b="0" cap="none" sz="2000" i="0" strike="noStrike" u="none">
                <a:solidFill>
                  <a:schemeClr val="dk1"/>
                </a:solidFill>
                <a:latin typeface="Arial"/>
                <a:ea typeface="Arial"/>
                <a:cs typeface="Arial"/>
                <a:sym typeface="Arial"/>
              </a:defRPr>
            </a:lvl9pPr>
          </a:lstStyle>
          <a:p/>
        </p:txBody>
      </p:sp>
      <p:sp>
        <p:nvSpPr>
          <p:cNvPr id="1048823" name="Shape 101"/>
          <p:cNvSpPr txBox="1">
            <a:spLocks noGrp="1"/>
          </p:cNvSpPr>
          <p:nvPr>
            <p:ph type="sldNum" idx="12"/>
          </p:nvPr>
        </p:nvSpPr>
        <p:spPr>
          <a:xfrm>
            <a:off x="7281334" y="6854665"/>
            <a:ext cx="2370666" cy="405694"/>
          </a:xfrm>
          <a:prstGeom prst="rect"/>
          <a:noFill/>
          <a:ln>
            <a:noFill/>
          </a:ln>
        </p:spPr>
        <p:txBody>
          <a:bodyPr anchor="ctr" anchorCtr="0" bIns="45700" lIns="91425" rIns="91425" tIns="45700">
            <a:noAutofit/>
          </a:bodyPr>
          <a:p>
            <a:pPr algn="r">
              <a:spcBef>
                <a:spcPts val="0"/>
              </a:spcBef>
              <a:buSzPct val="25000"/>
            </a:pPr>
            <a:fld id="{00000000-1234-1234-1234-123412341234}" type="slidenum">
              <a:rPr sz="778" lang="en-US" smtClean="0">
                <a:solidFill>
                  <a:srgbClr val="8C8C8C"/>
                </a:solidFill>
                <a:latin typeface="Arial"/>
                <a:ea typeface="Arial"/>
                <a:cs typeface="Arial"/>
                <a:sym typeface="Arial"/>
              </a:rPr>
              <a:pPr algn="r">
                <a:spcBef>
                  <a:spcPts val="0"/>
                </a:spcBef>
                <a:buSzPct val="25000"/>
              </a:pPr>
              <a:t>‹#›</a:t>
            </a:fld>
            <a:endParaRPr sz="778" lang="en-US">
              <a:solidFill>
                <a:srgbClr val="8C8C8C"/>
              </a:solidFill>
              <a:latin typeface="Arial"/>
              <a:ea typeface="Arial"/>
              <a:cs typeface="Arial"/>
              <a:sym typeface="Arial"/>
            </a:endParaRPr>
          </a:p>
        </p:txBody>
      </p:sp>
      <p:sp>
        <p:nvSpPr>
          <p:cNvPr id="1048824" name="Shape 102"/>
          <p:cNvSpPr/>
          <p:nvPr/>
        </p:nvSpPr>
        <p:spPr>
          <a:xfrm>
            <a:off x="0" y="7210778"/>
            <a:ext cx="10160000" cy="409221"/>
          </a:xfrm>
          <a:prstGeom prst="rect"/>
          <a:solidFill>
            <a:schemeClr val="accent1"/>
          </a:solidFill>
          <a:ln>
            <a:noFill/>
          </a:ln>
        </p:spPr>
        <p:txBody>
          <a:bodyPr anchor="ctr" anchorCtr="0" bIns="50778" lIns="101583" rIns="101583" tIns="50778">
            <a:noAutofit/>
          </a:bodyPr>
          <a:p>
            <a:pPr algn="ctr" indent="0" lvl="0" marL="0" marR="0" rtl="0">
              <a:spcBef>
                <a:spcPts val="0"/>
              </a:spcBef>
              <a:buNone/>
            </a:pPr>
            <a:endParaRPr b="0" cap="none" sz="2000" i="0" strike="noStrike" u="none">
              <a:solidFill>
                <a:schemeClr val="lt1"/>
              </a:solidFill>
              <a:latin typeface="Arial"/>
              <a:ea typeface="Arial"/>
              <a:cs typeface="Arial"/>
              <a:sym typeface="Arial"/>
            </a:endParaRPr>
          </a:p>
        </p:txBody>
      </p:sp>
      <p:pic>
        <p:nvPicPr>
          <p:cNvPr id="2097219" name="Shape 103" descr="NEW-ZeOmega-Logo-no-tagline.jpg"/>
          <p:cNvPicPr preferRelativeResize="0">
            <a:picLocks/>
          </p:cNvPicPr>
          <p:nvPr/>
        </p:nvPicPr>
        <p:blipFill rotWithShape="1">
          <a:blip xmlns:r="http://schemas.openxmlformats.org/officeDocument/2006/relationships" r:embed="rId1">
            <a:alphaModFix/>
          </a:blip>
          <a:srcRect/>
          <a:stretch>
            <a:fillRect/>
          </a:stretch>
        </p:blipFill>
        <p:spPr>
          <a:xfrm>
            <a:off x="7827953" y="305152"/>
            <a:ext cx="2014917" cy="327760"/>
          </a:xfrm>
          <a:prstGeom prst="rect"/>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38" name="Shape 104"/>
        <p:cNvGrpSpPr/>
        <p:nvPr/>
      </p:nvGrpSpPr>
      <p:grpSpPr>
        <a:xfrm>
          <a:off x="0" y="0"/>
          <a:ext cx="0" cy="0"/>
          <a:chOff x="0" y="0"/>
          <a:chExt cx="0" cy="0"/>
        </a:xfrm>
      </p:grpSpPr>
      <p:sp>
        <p:nvSpPr>
          <p:cNvPr id="1048773" name="Shape 105"/>
          <p:cNvSpPr txBox="1">
            <a:spLocks noGrp="1"/>
          </p:cNvSpPr>
          <p:nvPr>
            <p:ph type="title"/>
          </p:nvPr>
        </p:nvSpPr>
        <p:spPr>
          <a:xfrm>
            <a:off x="508000" y="305152"/>
            <a:ext cx="9144000" cy="1270000"/>
          </a:xfrm>
          <a:prstGeom prst="rect"/>
          <a:noFill/>
          <a:ln>
            <a:noFill/>
          </a:ln>
        </p:spPr>
        <p:txBody>
          <a:bodyPr anchor="ctr" anchorCtr="0" bIns="91425" lIns="91425" rIns="91425" tIns="91425"/>
          <a:lstStyle>
            <a:lvl1pPr algn="l" indent="0" lvl="0" marL="0" marR="0" rtl="0">
              <a:spcBef>
                <a:spcPts val="0"/>
              </a:spcBef>
              <a:buClr>
                <a:schemeClr val="accent2"/>
              </a:buClr>
              <a:buFont typeface="Arial"/>
              <a:buNone/>
              <a:defRPr b="0" cap="none" sz="3556" i="0" strike="noStrike" u="none">
                <a:solidFill>
                  <a:schemeClr val="accent2"/>
                </a:solidFill>
                <a:latin typeface="Arial"/>
                <a:ea typeface="Arial"/>
                <a:cs typeface="Arial"/>
                <a:sym typeface="Arial"/>
              </a:defRPr>
            </a:lvl1pPr>
            <a:lvl2pPr indent="0" lvl="1">
              <a:spcBef>
                <a:spcPts val="0"/>
              </a:spcBef>
              <a:buNone/>
              <a:defRPr sz="2000"/>
            </a:lvl2pPr>
            <a:lvl3pPr indent="0" lvl="2">
              <a:spcBef>
                <a:spcPts val="0"/>
              </a:spcBef>
              <a:buNone/>
              <a:defRPr sz="2000"/>
            </a:lvl3pPr>
            <a:lvl4pPr indent="0" lvl="3">
              <a:spcBef>
                <a:spcPts val="0"/>
              </a:spcBef>
              <a:buNone/>
              <a:defRPr sz="2000"/>
            </a:lvl4pPr>
            <a:lvl5pPr indent="0" lvl="4">
              <a:spcBef>
                <a:spcPts val="0"/>
              </a:spcBef>
              <a:buNone/>
              <a:defRPr sz="2000"/>
            </a:lvl5pPr>
            <a:lvl6pPr indent="0" lvl="5">
              <a:spcBef>
                <a:spcPts val="0"/>
              </a:spcBef>
              <a:buNone/>
              <a:defRPr sz="2000"/>
            </a:lvl6pPr>
            <a:lvl7pPr indent="0" lvl="6">
              <a:spcBef>
                <a:spcPts val="0"/>
              </a:spcBef>
              <a:buNone/>
              <a:defRPr sz="2000"/>
            </a:lvl7pPr>
            <a:lvl8pPr indent="0" lvl="7">
              <a:spcBef>
                <a:spcPts val="0"/>
              </a:spcBef>
              <a:buNone/>
              <a:defRPr sz="2000"/>
            </a:lvl8pPr>
            <a:lvl9pPr indent="0" lvl="8">
              <a:spcBef>
                <a:spcPts val="0"/>
              </a:spcBef>
              <a:buNone/>
              <a:defRPr sz="2000"/>
            </a:lvl9pPr>
          </a:lstStyle>
          <a:p/>
        </p:txBody>
      </p:sp>
      <p:sp>
        <p:nvSpPr>
          <p:cNvPr id="1048774" name="Shape 106"/>
          <p:cNvSpPr txBox="1">
            <a:spLocks noGrp="1"/>
          </p:cNvSpPr>
          <p:nvPr>
            <p:ph type="dt" idx="10"/>
          </p:nvPr>
        </p:nvSpPr>
        <p:spPr>
          <a:xfrm>
            <a:off x="508000" y="6854665"/>
            <a:ext cx="1215040" cy="405694"/>
          </a:xfrm>
          <a:prstGeom prst="rect"/>
          <a:noFill/>
          <a:ln>
            <a:noFill/>
          </a:ln>
        </p:spPr>
        <p:txBody>
          <a:bodyPr anchor="ctr" anchorCtr="0" bIns="91425" lIns="91425" rIns="91425" tIns="91425"/>
          <a:lstStyle>
            <a:lvl1pPr algn="l" indent="0" lvl="0" marL="0" marR="0" rtl="0">
              <a:spcBef>
                <a:spcPts val="0"/>
              </a:spcBef>
              <a:buNone/>
              <a:defRPr b="0" cap="none" sz="778" i="0" strike="noStrike" u="none">
                <a:solidFill>
                  <a:srgbClr val="8C8C8C"/>
                </a:solidFill>
                <a:latin typeface="Arial"/>
                <a:ea typeface="Arial"/>
                <a:cs typeface="Arial"/>
                <a:sym typeface="Arial"/>
              </a:defRPr>
            </a:lvl1pPr>
            <a:lvl2pPr algn="l" indent="0" lvl="1" marL="507995" marR="0" rtl="0">
              <a:spcBef>
                <a:spcPts val="0"/>
              </a:spcBef>
              <a:buNone/>
              <a:defRPr b="0" cap="none" sz="2000" i="0" strike="noStrike" u="none">
                <a:solidFill>
                  <a:schemeClr val="dk1"/>
                </a:solidFill>
                <a:latin typeface="Arial"/>
                <a:ea typeface="Arial"/>
                <a:cs typeface="Arial"/>
                <a:sym typeface="Arial"/>
              </a:defRPr>
            </a:lvl2pPr>
            <a:lvl3pPr algn="l" indent="0" lvl="2" marL="1015990" marR="0" rtl="0">
              <a:spcBef>
                <a:spcPts val="0"/>
              </a:spcBef>
              <a:buNone/>
              <a:defRPr b="0" cap="none" sz="2000" i="0" strike="noStrike" u="none">
                <a:solidFill>
                  <a:schemeClr val="dk1"/>
                </a:solidFill>
                <a:latin typeface="Arial"/>
                <a:ea typeface="Arial"/>
                <a:cs typeface="Arial"/>
                <a:sym typeface="Arial"/>
              </a:defRPr>
            </a:lvl3pPr>
            <a:lvl4pPr algn="l" indent="0" lvl="3" marL="1523985" marR="0" rtl="0">
              <a:spcBef>
                <a:spcPts val="0"/>
              </a:spcBef>
              <a:buNone/>
              <a:defRPr b="0" cap="none" sz="2000" i="0" strike="noStrike" u="none">
                <a:solidFill>
                  <a:schemeClr val="dk1"/>
                </a:solidFill>
                <a:latin typeface="Arial"/>
                <a:ea typeface="Arial"/>
                <a:cs typeface="Arial"/>
                <a:sym typeface="Arial"/>
              </a:defRPr>
            </a:lvl4pPr>
            <a:lvl5pPr algn="l" indent="0" lvl="4" marL="2031980" marR="0" rtl="0">
              <a:spcBef>
                <a:spcPts val="0"/>
              </a:spcBef>
              <a:buNone/>
              <a:defRPr b="0" cap="none" sz="2000" i="0" strike="noStrike" u="none">
                <a:solidFill>
                  <a:schemeClr val="dk1"/>
                </a:solidFill>
                <a:latin typeface="Arial"/>
                <a:ea typeface="Arial"/>
                <a:cs typeface="Arial"/>
                <a:sym typeface="Arial"/>
              </a:defRPr>
            </a:lvl5pPr>
            <a:lvl6pPr algn="l" indent="0" lvl="5" marL="2539975" marR="0" rtl="0">
              <a:spcBef>
                <a:spcPts val="0"/>
              </a:spcBef>
              <a:buNone/>
              <a:defRPr b="0" cap="none" sz="2000" i="0" strike="noStrike" u="none">
                <a:solidFill>
                  <a:schemeClr val="dk1"/>
                </a:solidFill>
                <a:latin typeface="Arial"/>
                <a:ea typeface="Arial"/>
                <a:cs typeface="Arial"/>
                <a:sym typeface="Arial"/>
              </a:defRPr>
            </a:lvl6pPr>
            <a:lvl7pPr algn="l" indent="0" lvl="6" marL="3047970" marR="0" rtl="0">
              <a:spcBef>
                <a:spcPts val="0"/>
              </a:spcBef>
              <a:buNone/>
              <a:defRPr b="0" cap="none" sz="2000" i="0" strike="noStrike" u="none">
                <a:solidFill>
                  <a:schemeClr val="dk1"/>
                </a:solidFill>
                <a:latin typeface="Arial"/>
                <a:ea typeface="Arial"/>
                <a:cs typeface="Arial"/>
                <a:sym typeface="Arial"/>
              </a:defRPr>
            </a:lvl7pPr>
            <a:lvl8pPr algn="l" indent="0" lvl="7" marL="3555964" marR="0" rtl="0">
              <a:spcBef>
                <a:spcPts val="0"/>
              </a:spcBef>
              <a:buNone/>
              <a:defRPr b="0" cap="none" sz="2000" i="0" strike="noStrike" u="none">
                <a:solidFill>
                  <a:schemeClr val="dk1"/>
                </a:solidFill>
                <a:latin typeface="Arial"/>
                <a:ea typeface="Arial"/>
                <a:cs typeface="Arial"/>
                <a:sym typeface="Arial"/>
              </a:defRPr>
            </a:lvl8pPr>
            <a:lvl9pPr algn="l" indent="0" lvl="8" marL="4063959" marR="0" rtl="0">
              <a:spcBef>
                <a:spcPts val="0"/>
              </a:spcBef>
              <a:buNone/>
              <a:defRPr b="0" cap="none" sz="2000" i="0" strike="noStrike" u="none">
                <a:solidFill>
                  <a:schemeClr val="dk1"/>
                </a:solidFill>
                <a:latin typeface="Arial"/>
                <a:ea typeface="Arial"/>
                <a:cs typeface="Arial"/>
                <a:sym typeface="Arial"/>
              </a:defRPr>
            </a:lvl9pPr>
          </a:lstStyle>
          <a:p/>
        </p:txBody>
      </p:sp>
      <p:sp>
        <p:nvSpPr>
          <p:cNvPr id="1048775" name="Shape 107"/>
          <p:cNvSpPr txBox="1">
            <a:spLocks noGrp="1"/>
          </p:cNvSpPr>
          <p:nvPr>
            <p:ph type="ftr" idx="11"/>
          </p:nvPr>
        </p:nvSpPr>
        <p:spPr>
          <a:xfrm>
            <a:off x="1723041" y="6854665"/>
            <a:ext cx="3217333" cy="405694"/>
          </a:xfrm>
          <a:prstGeom prst="rect"/>
          <a:noFill/>
          <a:ln>
            <a:noFill/>
          </a:ln>
        </p:spPr>
        <p:txBody>
          <a:bodyPr anchor="ctr" anchorCtr="0" bIns="91425" lIns="91425" rIns="91425" tIns="91425"/>
          <a:lstStyle>
            <a:lvl1pPr algn="ctr" indent="0" lvl="0" marL="0" marR="0" rtl="0">
              <a:spcBef>
                <a:spcPts val="0"/>
              </a:spcBef>
              <a:buNone/>
              <a:defRPr b="0" cap="none" sz="778" i="0" strike="noStrike" u="none">
                <a:solidFill>
                  <a:srgbClr val="8C8C8C"/>
                </a:solidFill>
                <a:latin typeface="Arial"/>
                <a:ea typeface="Arial"/>
                <a:cs typeface="Arial"/>
                <a:sym typeface="Arial"/>
              </a:defRPr>
            </a:lvl1pPr>
            <a:lvl2pPr algn="l" indent="0" lvl="1" marL="507995" marR="0" rtl="0">
              <a:spcBef>
                <a:spcPts val="0"/>
              </a:spcBef>
              <a:buNone/>
              <a:defRPr b="0" cap="none" sz="2000" i="0" strike="noStrike" u="none">
                <a:solidFill>
                  <a:schemeClr val="dk1"/>
                </a:solidFill>
                <a:latin typeface="Arial"/>
                <a:ea typeface="Arial"/>
                <a:cs typeface="Arial"/>
                <a:sym typeface="Arial"/>
              </a:defRPr>
            </a:lvl2pPr>
            <a:lvl3pPr algn="l" indent="0" lvl="2" marL="1015990" marR="0" rtl="0">
              <a:spcBef>
                <a:spcPts val="0"/>
              </a:spcBef>
              <a:buNone/>
              <a:defRPr b="0" cap="none" sz="2000" i="0" strike="noStrike" u="none">
                <a:solidFill>
                  <a:schemeClr val="dk1"/>
                </a:solidFill>
                <a:latin typeface="Arial"/>
                <a:ea typeface="Arial"/>
                <a:cs typeface="Arial"/>
                <a:sym typeface="Arial"/>
              </a:defRPr>
            </a:lvl3pPr>
            <a:lvl4pPr algn="l" indent="0" lvl="3" marL="1523985" marR="0" rtl="0">
              <a:spcBef>
                <a:spcPts val="0"/>
              </a:spcBef>
              <a:buNone/>
              <a:defRPr b="0" cap="none" sz="2000" i="0" strike="noStrike" u="none">
                <a:solidFill>
                  <a:schemeClr val="dk1"/>
                </a:solidFill>
                <a:latin typeface="Arial"/>
                <a:ea typeface="Arial"/>
                <a:cs typeface="Arial"/>
                <a:sym typeface="Arial"/>
              </a:defRPr>
            </a:lvl4pPr>
            <a:lvl5pPr algn="l" indent="0" lvl="4" marL="2031980" marR="0" rtl="0">
              <a:spcBef>
                <a:spcPts val="0"/>
              </a:spcBef>
              <a:buNone/>
              <a:defRPr b="0" cap="none" sz="2000" i="0" strike="noStrike" u="none">
                <a:solidFill>
                  <a:schemeClr val="dk1"/>
                </a:solidFill>
                <a:latin typeface="Arial"/>
                <a:ea typeface="Arial"/>
                <a:cs typeface="Arial"/>
                <a:sym typeface="Arial"/>
              </a:defRPr>
            </a:lvl5pPr>
            <a:lvl6pPr algn="l" indent="0" lvl="5" marL="2539975" marR="0" rtl="0">
              <a:spcBef>
                <a:spcPts val="0"/>
              </a:spcBef>
              <a:buNone/>
              <a:defRPr b="0" cap="none" sz="2000" i="0" strike="noStrike" u="none">
                <a:solidFill>
                  <a:schemeClr val="dk1"/>
                </a:solidFill>
                <a:latin typeface="Arial"/>
                <a:ea typeface="Arial"/>
                <a:cs typeface="Arial"/>
                <a:sym typeface="Arial"/>
              </a:defRPr>
            </a:lvl6pPr>
            <a:lvl7pPr algn="l" indent="0" lvl="6" marL="3047970" marR="0" rtl="0">
              <a:spcBef>
                <a:spcPts val="0"/>
              </a:spcBef>
              <a:buNone/>
              <a:defRPr b="0" cap="none" sz="2000" i="0" strike="noStrike" u="none">
                <a:solidFill>
                  <a:schemeClr val="dk1"/>
                </a:solidFill>
                <a:latin typeface="Arial"/>
                <a:ea typeface="Arial"/>
                <a:cs typeface="Arial"/>
                <a:sym typeface="Arial"/>
              </a:defRPr>
            </a:lvl7pPr>
            <a:lvl8pPr algn="l" indent="0" lvl="7" marL="3555964" marR="0" rtl="0">
              <a:spcBef>
                <a:spcPts val="0"/>
              </a:spcBef>
              <a:buNone/>
              <a:defRPr b="0" cap="none" sz="2000" i="0" strike="noStrike" u="none">
                <a:solidFill>
                  <a:schemeClr val="dk1"/>
                </a:solidFill>
                <a:latin typeface="Arial"/>
                <a:ea typeface="Arial"/>
                <a:cs typeface="Arial"/>
                <a:sym typeface="Arial"/>
              </a:defRPr>
            </a:lvl8pPr>
            <a:lvl9pPr algn="l" indent="0" lvl="8" marL="4063959" marR="0" rtl="0">
              <a:spcBef>
                <a:spcPts val="0"/>
              </a:spcBef>
              <a:buNone/>
              <a:defRPr b="0" cap="none" sz="2000" i="0" strike="noStrike" u="none">
                <a:solidFill>
                  <a:schemeClr val="dk1"/>
                </a:solidFill>
                <a:latin typeface="Arial"/>
                <a:ea typeface="Arial"/>
                <a:cs typeface="Arial"/>
                <a:sym typeface="Arial"/>
              </a:defRPr>
            </a:lvl9pPr>
          </a:lstStyle>
          <a:p/>
        </p:txBody>
      </p:sp>
      <p:sp>
        <p:nvSpPr>
          <p:cNvPr id="1048776" name="Shape 108"/>
          <p:cNvSpPr txBox="1">
            <a:spLocks noGrp="1"/>
          </p:cNvSpPr>
          <p:nvPr>
            <p:ph type="sldNum" idx="12"/>
          </p:nvPr>
        </p:nvSpPr>
        <p:spPr>
          <a:xfrm>
            <a:off x="7281334" y="6854665"/>
            <a:ext cx="2370666" cy="405694"/>
          </a:xfrm>
          <a:prstGeom prst="rect"/>
          <a:noFill/>
          <a:ln>
            <a:noFill/>
          </a:ln>
        </p:spPr>
        <p:txBody>
          <a:bodyPr anchor="ctr" anchorCtr="0" bIns="45700" lIns="91425" rIns="91425" tIns="45700">
            <a:noAutofit/>
          </a:bodyPr>
          <a:p>
            <a:pPr algn="r">
              <a:spcBef>
                <a:spcPts val="0"/>
              </a:spcBef>
              <a:buSzPct val="25000"/>
            </a:pPr>
            <a:fld id="{00000000-1234-1234-1234-123412341234}" type="slidenum">
              <a:rPr sz="778" lang="en-US" smtClean="0">
                <a:solidFill>
                  <a:srgbClr val="8C8C8C"/>
                </a:solidFill>
                <a:latin typeface="Arial"/>
                <a:ea typeface="Arial"/>
                <a:cs typeface="Arial"/>
                <a:sym typeface="Arial"/>
              </a:rPr>
              <a:pPr algn="r">
                <a:spcBef>
                  <a:spcPts val="0"/>
                </a:spcBef>
                <a:buSzPct val="25000"/>
              </a:pPr>
              <a:t>‹#›</a:t>
            </a:fld>
            <a:endParaRPr sz="778" lang="en-US">
              <a:solidFill>
                <a:srgbClr val="8C8C8C"/>
              </a:solidFill>
              <a:latin typeface="Arial"/>
              <a:ea typeface="Arial"/>
              <a:cs typeface="Arial"/>
              <a:sym typeface="Arial"/>
            </a:endParaRPr>
          </a:p>
        </p:txBody>
      </p:sp>
      <p:sp>
        <p:nvSpPr>
          <p:cNvPr id="1048777" name="Shape 109"/>
          <p:cNvSpPr/>
          <p:nvPr/>
        </p:nvSpPr>
        <p:spPr>
          <a:xfrm>
            <a:off x="0" y="7210778"/>
            <a:ext cx="10160000" cy="409221"/>
          </a:xfrm>
          <a:prstGeom prst="rect"/>
          <a:solidFill>
            <a:schemeClr val="accent1"/>
          </a:solidFill>
          <a:ln>
            <a:noFill/>
          </a:ln>
        </p:spPr>
        <p:txBody>
          <a:bodyPr anchor="ctr" anchorCtr="0" bIns="50778" lIns="101583" rIns="101583" tIns="50778">
            <a:noAutofit/>
          </a:bodyPr>
          <a:p>
            <a:pPr algn="ctr" indent="0" lvl="0" marL="0" marR="0" rtl="0">
              <a:spcBef>
                <a:spcPts val="0"/>
              </a:spcBef>
              <a:buNone/>
            </a:pPr>
            <a:endParaRPr b="0" cap="none" sz="2000" i="0" strike="noStrike" u="none">
              <a:solidFill>
                <a:schemeClr val="lt1"/>
              </a:solidFill>
              <a:latin typeface="Arial"/>
              <a:ea typeface="Arial"/>
              <a:cs typeface="Arial"/>
              <a:sym typeface="Arial"/>
            </a:endParaRPr>
          </a:p>
        </p:txBody>
      </p:sp>
      <p:pic>
        <p:nvPicPr>
          <p:cNvPr id="2097212" name="Shape 110" descr="NEW-ZeOmega-Logo-no-tagline.jpg"/>
          <p:cNvPicPr preferRelativeResize="0">
            <a:picLocks/>
          </p:cNvPicPr>
          <p:nvPr/>
        </p:nvPicPr>
        <p:blipFill rotWithShape="1">
          <a:blip xmlns:r="http://schemas.openxmlformats.org/officeDocument/2006/relationships" r:embed="rId1">
            <a:alphaModFix/>
          </a:blip>
          <a:srcRect/>
          <a:stretch>
            <a:fillRect/>
          </a:stretch>
        </p:blipFill>
        <p:spPr>
          <a:xfrm>
            <a:off x="7827953" y="305152"/>
            <a:ext cx="2014917" cy="327760"/>
          </a:xfrm>
          <a:prstGeom prst="rect"/>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27" name="Shape 111"/>
        <p:cNvGrpSpPr/>
        <p:nvPr/>
      </p:nvGrpSpPr>
      <p:grpSpPr>
        <a:xfrm>
          <a:off x="0" y="0"/>
          <a:ext cx="0" cy="0"/>
          <a:chOff x="0" y="0"/>
          <a:chExt cx="0" cy="0"/>
        </a:xfrm>
      </p:grpSpPr>
      <p:sp>
        <p:nvSpPr>
          <p:cNvPr id="1048700" name="Shape 112"/>
          <p:cNvSpPr txBox="1">
            <a:spLocks noGrp="1"/>
          </p:cNvSpPr>
          <p:nvPr>
            <p:ph type="dt" idx="10"/>
          </p:nvPr>
        </p:nvSpPr>
        <p:spPr>
          <a:xfrm>
            <a:off x="508000" y="6854665"/>
            <a:ext cx="1215040" cy="405694"/>
          </a:xfrm>
          <a:prstGeom prst="rect"/>
          <a:noFill/>
          <a:ln>
            <a:noFill/>
          </a:ln>
        </p:spPr>
        <p:txBody>
          <a:bodyPr anchor="ctr" anchorCtr="0" bIns="91425" lIns="91425" rIns="91425" tIns="91425"/>
          <a:lstStyle>
            <a:lvl1pPr algn="l" indent="0" lvl="0" marL="0" marR="0" rtl="0">
              <a:spcBef>
                <a:spcPts val="0"/>
              </a:spcBef>
              <a:buNone/>
              <a:defRPr b="0" cap="none" sz="778" i="0" strike="noStrike" u="none">
                <a:solidFill>
                  <a:srgbClr val="8C8C8C"/>
                </a:solidFill>
                <a:latin typeface="Arial"/>
                <a:ea typeface="Arial"/>
                <a:cs typeface="Arial"/>
                <a:sym typeface="Arial"/>
              </a:defRPr>
            </a:lvl1pPr>
            <a:lvl2pPr algn="l" indent="0" lvl="1" marL="507995" marR="0" rtl="0">
              <a:spcBef>
                <a:spcPts val="0"/>
              </a:spcBef>
              <a:buNone/>
              <a:defRPr b="0" cap="none" sz="2000" i="0" strike="noStrike" u="none">
                <a:solidFill>
                  <a:schemeClr val="dk1"/>
                </a:solidFill>
                <a:latin typeface="Arial"/>
                <a:ea typeface="Arial"/>
                <a:cs typeface="Arial"/>
                <a:sym typeface="Arial"/>
              </a:defRPr>
            </a:lvl2pPr>
            <a:lvl3pPr algn="l" indent="0" lvl="2" marL="1015990" marR="0" rtl="0">
              <a:spcBef>
                <a:spcPts val="0"/>
              </a:spcBef>
              <a:buNone/>
              <a:defRPr b="0" cap="none" sz="2000" i="0" strike="noStrike" u="none">
                <a:solidFill>
                  <a:schemeClr val="dk1"/>
                </a:solidFill>
                <a:latin typeface="Arial"/>
                <a:ea typeface="Arial"/>
                <a:cs typeface="Arial"/>
                <a:sym typeface="Arial"/>
              </a:defRPr>
            </a:lvl3pPr>
            <a:lvl4pPr algn="l" indent="0" lvl="3" marL="1523985" marR="0" rtl="0">
              <a:spcBef>
                <a:spcPts val="0"/>
              </a:spcBef>
              <a:buNone/>
              <a:defRPr b="0" cap="none" sz="2000" i="0" strike="noStrike" u="none">
                <a:solidFill>
                  <a:schemeClr val="dk1"/>
                </a:solidFill>
                <a:latin typeface="Arial"/>
                <a:ea typeface="Arial"/>
                <a:cs typeface="Arial"/>
                <a:sym typeface="Arial"/>
              </a:defRPr>
            </a:lvl4pPr>
            <a:lvl5pPr algn="l" indent="0" lvl="4" marL="2031980" marR="0" rtl="0">
              <a:spcBef>
                <a:spcPts val="0"/>
              </a:spcBef>
              <a:buNone/>
              <a:defRPr b="0" cap="none" sz="2000" i="0" strike="noStrike" u="none">
                <a:solidFill>
                  <a:schemeClr val="dk1"/>
                </a:solidFill>
                <a:latin typeface="Arial"/>
                <a:ea typeface="Arial"/>
                <a:cs typeface="Arial"/>
                <a:sym typeface="Arial"/>
              </a:defRPr>
            </a:lvl5pPr>
            <a:lvl6pPr algn="l" indent="0" lvl="5" marL="2539975" marR="0" rtl="0">
              <a:spcBef>
                <a:spcPts val="0"/>
              </a:spcBef>
              <a:buNone/>
              <a:defRPr b="0" cap="none" sz="2000" i="0" strike="noStrike" u="none">
                <a:solidFill>
                  <a:schemeClr val="dk1"/>
                </a:solidFill>
                <a:latin typeface="Arial"/>
                <a:ea typeface="Arial"/>
                <a:cs typeface="Arial"/>
                <a:sym typeface="Arial"/>
              </a:defRPr>
            </a:lvl6pPr>
            <a:lvl7pPr algn="l" indent="0" lvl="6" marL="3047970" marR="0" rtl="0">
              <a:spcBef>
                <a:spcPts val="0"/>
              </a:spcBef>
              <a:buNone/>
              <a:defRPr b="0" cap="none" sz="2000" i="0" strike="noStrike" u="none">
                <a:solidFill>
                  <a:schemeClr val="dk1"/>
                </a:solidFill>
                <a:latin typeface="Arial"/>
                <a:ea typeface="Arial"/>
                <a:cs typeface="Arial"/>
                <a:sym typeface="Arial"/>
              </a:defRPr>
            </a:lvl7pPr>
            <a:lvl8pPr algn="l" indent="0" lvl="7" marL="3555964" marR="0" rtl="0">
              <a:spcBef>
                <a:spcPts val="0"/>
              </a:spcBef>
              <a:buNone/>
              <a:defRPr b="0" cap="none" sz="2000" i="0" strike="noStrike" u="none">
                <a:solidFill>
                  <a:schemeClr val="dk1"/>
                </a:solidFill>
                <a:latin typeface="Arial"/>
                <a:ea typeface="Arial"/>
                <a:cs typeface="Arial"/>
                <a:sym typeface="Arial"/>
              </a:defRPr>
            </a:lvl8pPr>
            <a:lvl9pPr algn="l" indent="0" lvl="8" marL="4063959" marR="0" rtl="0">
              <a:spcBef>
                <a:spcPts val="0"/>
              </a:spcBef>
              <a:buNone/>
              <a:defRPr b="0" cap="none" sz="2000" i="0" strike="noStrike" u="none">
                <a:solidFill>
                  <a:schemeClr val="dk1"/>
                </a:solidFill>
                <a:latin typeface="Arial"/>
                <a:ea typeface="Arial"/>
                <a:cs typeface="Arial"/>
                <a:sym typeface="Arial"/>
              </a:defRPr>
            </a:lvl9pPr>
          </a:lstStyle>
          <a:p/>
        </p:txBody>
      </p:sp>
      <p:sp>
        <p:nvSpPr>
          <p:cNvPr id="1048701" name="Shape 113"/>
          <p:cNvSpPr txBox="1">
            <a:spLocks noGrp="1"/>
          </p:cNvSpPr>
          <p:nvPr>
            <p:ph type="ftr" idx="11"/>
          </p:nvPr>
        </p:nvSpPr>
        <p:spPr>
          <a:xfrm>
            <a:off x="1723041" y="6854665"/>
            <a:ext cx="3217333" cy="405694"/>
          </a:xfrm>
          <a:prstGeom prst="rect"/>
          <a:noFill/>
          <a:ln>
            <a:noFill/>
          </a:ln>
        </p:spPr>
        <p:txBody>
          <a:bodyPr anchor="ctr" anchorCtr="0" bIns="91425" lIns="91425" rIns="91425" tIns="91425"/>
          <a:lstStyle>
            <a:lvl1pPr algn="ctr" indent="0" lvl="0" marL="0" marR="0" rtl="0">
              <a:spcBef>
                <a:spcPts val="0"/>
              </a:spcBef>
              <a:buNone/>
              <a:defRPr b="0" cap="none" sz="778" i="0" strike="noStrike" u="none">
                <a:solidFill>
                  <a:srgbClr val="8C8C8C"/>
                </a:solidFill>
                <a:latin typeface="Arial"/>
                <a:ea typeface="Arial"/>
                <a:cs typeface="Arial"/>
                <a:sym typeface="Arial"/>
              </a:defRPr>
            </a:lvl1pPr>
            <a:lvl2pPr algn="l" indent="0" lvl="1" marL="507995" marR="0" rtl="0">
              <a:spcBef>
                <a:spcPts val="0"/>
              </a:spcBef>
              <a:buNone/>
              <a:defRPr b="0" cap="none" sz="2000" i="0" strike="noStrike" u="none">
                <a:solidFill>
                  <a:schemeClr val="dk1"/>
                </a:solidFill>
                <a:latin typeface="Arial"/>
                <a:ea typeface="Arial"/>
                <a:cs typeface="Arial"/>
                <a:sym typeface="Arial"/>
              </a:defRPr>
            </a:lvl2pPr>
            <a:lvl3pPr algn="l" indent="0" lvl="2" marL="1015990" marR="0" rtl="0">
              <a:spcBef>
                <a:spcPts val="0"/>
              </a:spcBef>
              <a:buNone/>
              <a:defRPr b="0" cap="none" sz="2000" i="0" strike="noStrike" u="none">
                <a:solidFill>
                  <a:schemeClr val="dk1"/>
                </a:solidFill>
                <a:latin typeface="Arial"/>
                <a:ea typeface="Arial"/>
                <a:cs typeface="Arial"/>
                <a:sym typeface="Arial"/>
              </a:defRPr>
            </a:lvl3pPr>
            <a:lvl4pPr algn="l" indent="0" lvl="3" marL="1523985" marR="0" rtl="0">
              <a:spcBef>
                <a:spcPts val="0"/>
              </a:spcBef>
              <a:buNone/>
              <a:defRPr b="0" cap="none" sz="2000" i="0" strike="noStrike" u="none">
                <a:solidFill>
                  <a:schemeClr val="dk1"/>
                </a:solidFill>
                <a:latin typeface="Arial"/>
                <a:ea typeface="Arial"/>
                <a:cs typeface="Arial"/>
                <a:sym typeface="Arial"/>
              </a:defRPr>
            </a:lvl4pPr>
            <a:lvl5pPr algn="l" indent="0" lvl="4" marL="2031980" marR="0" rtl="0">
              <a:spcBef>
                <a:spcPts val="0"/>
              </a:spcBef>
              <a:buNone/>
              <a:defRPr b="0" cap="none" sz="2000" i="0" strike="noStrike" u="none">
                <a:solidFill>
                  <a:schemeClr val="dk1"/>
                </a:solidFill>
                <a:latin typeface="Arial"/>
                <a:ea typeface="Arial"/>
                <a:cs typeface="Arial"/>
                <a:sym typeface="Arial"/>
              </a:defRPr>
            </a:lvl5pPr>
            <a:lvl6pPr algn="l" indent="0" lvl="5" marL="2539975" marR="0" rtl="0">
              <a:spcBef>
                <a:spcPts val="0"/>
              </a:spcBef>
              <a:buNone/>
              <a:defRPr b="0" cap="none" sz="2000" i="0" strike="noStrike" u="none">
                <a:solidFill>
                  <a:schemeClr val="dk1"/>
                </a:solidFill>
                <a:latin typeface="Arial"/>
                <a:ea typeface="Arial"/>
                <a:cs typeface="Arial"/>
                <a:sym typeface="Arial"/>
              </a:defRPr>
            </a:lvl6pPr>
            <a:lvl7pPr algn="l" indent="0" lvl="6" marL="3047970" marR="0" rtl="0">
              <a:spcBef>
                <a:spcPts val="0"/>
              </a:spcBef>
              <a:buNone/>
              <a:defRPr b="0" cap="none" sz="2000" i="0" strike="noStrike" u="none">
                <a:solidFill>
                  <a:schemeClr val="dk1"/>
                </a:solidFill>
                <a:latin typeface="Arial"/>
                <a:ea typeface="Arial"/>
                <a:cs typeface="Arial"/>
                <a:sym typeface="Arial"/>
              </a:defRPr>
            </a:lvl7pPr>
            <a:lvl8pPr algn="l" indent="0" lvl="7" marL="3555964" marR="0" rtl="0">
              <a:spcBef>
                <a:spcPts val="0"/>
              </a:spcBef>
              <a:buNone/>
              <a:defRPr b="0" cap="none" sz="2000" i="0" strike="noStrike" u="none">
                <a:solidFill>
                  <a:schemeClr val="dk1"/>
                </a:solidFill>
                <a:latin typeface="Arial"/>
                <a:ea typeface="Arial"/>
                <a:cs typeface="Arial"/>
                <a:sym typeface="Arial"/>
              </a:defRPr>
            </a:lvl8pPr>
            <a:lvl9pPr algn="l" indent="0" lvl="8" marL="4063959" marR="0" rtl="0">
              <a:spcBef>
                <a:spcPts val="0"/>
              </a:spcBef>
              <a:buNone/>
              <a:defRPr b="0" cap="none" sz="2000" i="0" strike="noStrike" u="none">
                <a:solidFill>
                  <a:schemeClr val="dk1"/>
                </a:solidFill>
                <a:latin typeface="Arial"/>
                <a:ea typeface="Arial"/>
                <a:cs typeface="Arial"/>
                <a:sym typeface="Arial"/>
              </a:defRPr>
            </a:lvl9pPr>
          </a:lstStyle>
          <a:p/>
        </p:txBody>
      </p:sp>
      <p:sp>
        <p:nvSpPr>
          <p:cNvPr id="1048702" name="Shape 114"/>
          <p:cNvSpPr txBox="1">
            <a:spLocks noGrp="1"/>
          </p:cNvSpPr>
          <p:nvPr>
            <p:ph type="sldNum" idx="12"/>
          </p:nvPr>
        </p:nvSpPr>
        <p:spPr>
          <a:xfrm>
            <a:off x="7281334" y="6854665"/>
            <a:ext cx="2370666" cy="405694"/>
          </a:xfrm>
          <a:prstGeom prst="rect"/>
          <a:noFill/>
          <a:ln>
            <a:noFill/>
          </a:ln>
        </p:spPr>
        <p:txBody>
          <a:bodyPr anchor="ctr" anchorCtr="0" bIns="45700" lIns="91425" rIns="91425" tIns="45700">
            <a:noAutofit/>
          </a:bodyPr>
          <a:p>
            <a:pPr algn="r">
              <a:spcBef>
                <a:spcPts val="0"/>
              </a:spcBef>
              <a:buSzPct val="25000"/>
            </a:pPr>
            <a:fld id="{00000000-1234-1234-1234-123412341234}" type="slidenum">
              <a:rPr sz="778" lang="en-US" smtClean="0">
                <a:solidFill>
                  <a:srgbClr val="8C8C8C"/>
                </a:solidFill>
                <a:latin typeface="Arial"/>
                <a:ea typeface="Arial"/>
                <a:cs typeface="Arial"/>
                <a:sym typeface="Arial"/>
              </a:rPr>
              <a:pPr algn="r">
                <a:spcBef>
                  <a:spcPts val="0"/>
                </a:spcBef>
                <a:buSzPct val="25000"/>
              </a:pPr>
              <a:t>‹#›</a:t>
            </a:fld>
            <a:endParaRPr sz="778" lang="en-US">
              <a:solidFill>
                <a:srgbClr val="8C8C8C"/>
              </a:solidFill>
              <a:latin typeface="Arial"/>
              <a:ea typeface="Arial"/>
              <a:cs typeface="Arial"/>
              <a:sym typeface="Arial"/>
            </a:endParaRPr>
          </a:p>
        </p:txBody>
      </p:sp>
      <p:sp>
        <p:nvSpPr>
          <p:cNvPr id="1048703" name="Shape 115"/>
          <p:cNvSpPr/>
          <p:nvPr/>
        </p:nvSpPr>
        <p:spPr>
          <a:xfrm>
            <a:off x="0" y="7210778"/>
            <a:ext cx="10160000" cy="409221"/>
          </a:xfrm>
          <a:prstGeom prst="rect"/>
          <a:solidFill>
            <a:schemeClr val="accent1"/>
          </a:solidFill>
          <a:ln>
            <a:noFill/>
          </a:ln>
        </p:spPr>
        <p:txBody>
          <a:bodyPr anchor="ctr" anchorCtr="0" bIns="50778" lIns="101583" rIns="101583" tIns="50778">
            <a:noAutofit/>
          </a:bodyPr>
          <a:p>
            <a:pPr algn="ctr" indent="0" lvl="0" marL="0" marR="0" rtl="0">
              <a:spcBef>
                <a:spcPts val="0"/>
              </a:spcBef>
              <a:buNone/>
            </a:pPr>
            <a:endParaRPr b="0" cap="none" sz="2000" i="0" strike="noStrike" u="none">
              <a:solidFill>
                <a:schemeClr val="lt1"/>
              </a:solidFill>
              <a:latin typeface="Arial"/>
              <a:ea typeface="Arial"/>
              <a:cs typeface="Arial"/>
              <a:sym typeface="Arial"/>
            </a:endParaRPr>
          </a:p>
        </p:txBody>
      </p:sp>
      <p:pic>
        <p:nvPicPr>
          <p:cNvPr id="2097196" name="Shape 116" descr="NEW-ZeOmega-Logo-no-tagline.jpg"/>
          <p:cNvPicPr preferRelativeResize="0">
            <a:picLocks/>
          </p:cNvPicPr>
          <p:nvPr/>
        </p:nvPicPr>
        <p:blipFill rotWithShape="1">
          <a:blip xmlns:r="http://schemas.openxmlformats.org/officeDocument/2006/relationships" r:embed="rId1">
            <a:alphaModFix/>
          </a:blip>
          <a:srcRect/>
          <a:stretch>
            <a:fillRect/>
          </a:stretch>
        </p:blipFill>
        <p:spPr>
          <a:xfrm>
            <a:off x="7827953" y="305152"/>
            <a:ext cx="2014917" cy="327760"/>
          </a:xfrm>
          <a:prstGeom prst="rect"/>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36" name="Shape 117"/>
        <p:cNvGrpSpPr/>
        <p:nvPr/>
      </p:nvGrpSpPr>
      <p:grpSpPr>
        <a:xfrm>
          <a:off x="0" y="0"/>
          <a:ext cx="0" cy="0"/>
          <a:chOff x="0" y="0"/>
          <a:chExt cx="0" cy="0"/>
        </a:xfrm>
      </p:grpSpPr>
      <p:sp>
        <p:nvSpPr>
          <p:cNvPr id="1048760" name="Shape 118"/>
          <p:cNvSpPr txBox="1">
            <a:spLocks noGrp="1"/>
          </p:cNvSpPr>
          <p:nvPr>
            <p:ph type="title"/>
          </p:nvPr>
        </p:nvSpPr>
        <p:spPr>
          <a:xfrm>
            <a:off x="508001" y="303389"/>
            <a:ext cx="3342570" cy="1291166"/>
          </a:xfrm>
          <a:prstGeom prst="rect"/>
          <a:noFill/>
          <a:ln>
            <a:noFill/>
          </a:ln>
        </p:spPr>
        <p:txBody>
          <a:bodyPr anchor="b" anchorCtr="0" bIns="91425" lIns="91425" rIns="91425" tIns="91425"/>
          <a:lstStyle>
            <a:lvl1pPr algn="l" indent="0" lvl="0" marL="0" marR="0" rtl="0">
              <a:spcBef>
                <a:spcPts val="0"/>
              </a:spcBef>
              <a:buClr>
                <a:schemeClr val="accent2"/>
              </a:buClr>
              <a:buFont typeface="Arial"/>
              <a:buNone/>
              <a:defRPr b="1" cap="none" sz="2667" i="0" strike="noStrike" u="none">
                <a:solidFill>
                  <a:schemeClr val="accent2"/>
                </a:solidFill>
                <a:latin typeface="Arial"/>
                <a:ea typeface="Arial"/>
                <a:cs typeface="Arial"/>
                <a:sym typeface="Arial"/>
              </a:defRPr>
            </a:lvl1pPr>
            <a:lvl2pPr indent="0" lvl="1">
              <a:spcBef>
                <a:spcPts val="0"/>
              </a:spcBef>
              <a:buNone/>
              <a:defRPr sz="2000"/>
            </a:lvl2pPr>
            <a:lvl3pPr indent="0" lvl="2">
              <a:spcBef>
                <a:spcPts val="0"/>
              </a:spcBef>
              <a:buNone/>
              <a:defRPr sz="2000"/>
            </a:lvl3pPr>
            <a:lvl4pPr indent="0" lvl="3">
              <a:spcBef>
                <a:spcPts val="0"/>
              </a:spcBef>
              <a:buNone/>
              <a:defRPr sz="2000"/>
            </a:lvl4pPr>
            <a:lvl5pPr indent="0" lvl="4">
              <a:spcBef>
                <a:spcPts val="0"/>
              </a:spcBef>
              <a:buNone/>
              <a:defRPr sz="2000"/>
            </a:lvl5pPr>
            <a:lvl6pPr indent="0" lvl="5">
              <a:spcBef>
                <a:spcPts val="0"/>
              </a:spcBef>
              <a:buNone/>
              <a:defRPr sz="2000"/>
            </a:lvl6pPr>
            <a:lvl7pPr indent="0" lvl="6">
              <a:spcBef>
                <a:spcPts val="0"/>
              </a:spcBef>
              <a:buNone/>
              <a:defRPr sz="2000"/>
            </a:lvl7pPr>
            <a:lvl8pPr indent="0" lvl="7">
              <a:spcBef>
                <a:spcPts val="0"/>
              </a:spcBef>
              <a:buNone/>
              <a:defRPr sz="2000"/>
            </a:lvl8pPr>
            <a:lvl9pPr indent="0" lvl="8">
              <a:spcBef>
                <a:spcPts val="0"/>
              </a:spcBef>
              <a:buNone/>
              <a:defRPr sz="2000"/>
            </a:lvl9pPr>
          </a:lstStyle>
          <a:p/>
        </p:txBody>
      </p:sp>
      <p:sp>
        <p:nvSpPr>
          <p:cNvPr id="1048761" name="Shape 119"/>
          <p:cNvSpPr txBox="1">
            <a:spLocks noGrp="1"/>
          </p:cNvSpPr>
          <p:nvPr>
            <p:ph type="body" idx="1"/>
          </p:nvPr>
        </p:nvSpPr>
        <p:spPr>
          <a:xfrm>
            <a:off x="3972278" y="1594556"/>
            <a:ext cx="5679722" cy="5212292"/>
          </a:xfrm>
          <a:prstGeom prst="rect"/>
          <a:noFill/>
          <a:ln>
            <a:noFill/>
          </a:ln>
        </p:spPr>
        <p:txBody>
          <a:bodyPr anchor="t" anchorCtr="0" bIns="91425" lIns="91425" rIns="91425" tIns="91425"/>
          <a:lstStyle>
            <a:lvl1pPr algn="l" indent="-183443" lvl="0" marL="380996" marR="0" rtl="0">
              <a:spcBef>
                <a:spcPts val="622"/>
              </a:spcBef>
              <a:buClr>
                <a:schemeClr val="dk1"/>
              </a:buClr>
              <a:buSzPct val="100000"/>
              <a:buFont typeface="Arial"/>
              <a:buChar char="•"/>
              <a:defRPr b="0" cap="none" sz="3111" i="0" strike="noStrike" u="none">
                <a:solidFill>
                  <a:schemeClr val="dk1"/>
                </a:solidFill>
                <a:latin typeface="Arial"/>
                <a:ea typeface="Arial"/>
                <a:cs typeface="Arial"/>
                <a:sym typeface="Arial"/>
              </a:defRPr>
            </a:lvl1pPr>
            <a:lvl2pPr algn="l" indent="-148165" lvl="1" marL="825492" marR="0" rtl="0">
              <a:spcBef>
                <a:spcPts val="533"/>
              </a:spcBef>
              <a:buClr>
                <a:schemeClr val="dk1"/>
              </a:buClr>
              <a:buSzPct val="100000"/>
              <a:buFont typeface="Arial"/>
              <a:buChar char="–"/>
              <a:defRPr b="0" cap="none" sz="2667" i="0" strike="noStrike" u="none">
                <a:solidFill>
                  <a:schemeClr val="dk1"/>
                </a:solidFill>
                <a:latin typeface="Arial"/>
                <a:ea typeface="Arial"/>
                <a:cs typeface="Arial"/>
                <a:sym typeface="Arial"/>
              </a:defRPr>
            </a:lvl2pPr>
            <a:lvl3pPr algn="l" indent="-112888" lvl="2" marL="1269987"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3pPr>
            <a:lvl4pPr algn="l" indent="-126999" lvl="3" marL="1777982" marR="0" rtl="0">
              <a:spcBef>
                <a:spcPts val="400"/>
              </a:spcBef>
              <a:buClr>
                <a:schemeClr val="dk1"/>
              </a:buClr>
              <a:buSzPct val="100000"/>
              <a:buFont typeface="Arial"/>
              <a:buChar char="•"/>
              <a:defRPr b="0" cap="none" sz="2000" i="0" strike="noStrike" u="none">
                <a:solidFill>
                  <a:schemeClr val="dk1"/>
                </a:solidFill>
                <a:latin typeface="Arial"/>
                <a:ea typeface="Arial"/>
                <a:cs typeface="Arial"/>
                <a:sym typeface="Arial"/>
              </a:defRPr>
            </a:lvl4pPr>
            <a:lvl5pPr algn="l" indent="-126999" lvl="4" marL="2285977" marR="0" rtl="0">
              <a:spcBef>
                <a:spcPts val="400"/>
              </a:spcBef>
              <a:buClr>
                <a:schemeClr val="dk1"/>
              </a:buClr>
              <a:buSzPct val="100000"/>
              <a:buFont typeface="Arial"/>
              <a:buChar char="•"/>
              <a:defRPr b="0" cap="none" sz="2000" i="0" strike="noStrike" u="none">
                <a:solidFill>
                  <a:schemeClr val="dk1"/>
                </a:solidFill>
                <a:latin typeface="Arial"/>
                <a:ea typeface="Arial"/>
                <a:cs typeface="Arial"/>
                <a:sym typeface="Arial"/>
              </a:defRPr>
            </a:lvl5pPr>
            <a:lvl6pPr algn="l" indent="-112888" lvl="5" marL="2793972"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6pPr>
            <a:lvl7pPr algn="l" indent="-112888" lvl="6" marL="3301967"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7pPr>
            <a:lvl8pPr algn="l" indent="-112888" lvl="7" marL="3809962"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8pPr>
            <a:lvl9pPr algn="l" indent="-112888" lvl="8" marL="4317957"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9pPr>
          </a:lstStyle>
          <a:p/>
        </p:txBody>
      </p:sp>
      <p:sp>
        <p:nvSpPr>
          <p:cNvPr id="1048762" name="Shape 120"/>
          <p:cNvSpPr txBox="1">
            <a:spLocks noGrp="1"/>
          </p:cNvSpPr>
          <p:nvPr>
            <p:ph type="body" idx="2"/>
          </p:nvPr>
        </p:nvSpPr>
        <p:spPr>
          <a:xfrm>
            <a:off x="508001" y="1594556"/>
            <a:ext cx="3342570" cy="5212292"/>
          </a:xfrm>
          <a:prstGeom prst="rect"/>
          <a:noFill/>
          <a:ln>
            <a:noFill/>
          </a:ln>
        </p:spPr>
        <p:txBody>
          <a:bodyPr anchor="t" anchorCtr="0" bIns="91425" lIns="91425" rIns="91425" tIns="91425"/>
          <a:lstStyle>
            <a:lvl1pPr algn="l" indent="0" lvl="0" marL="0" marR="0" rtl="0">
              <a:spcBef>
                <a:spcPts val="356"/>
              </a:spcBef>
              <a:buClr>
                <a:schemeClr val="dk1"/>
              </a:buClr>
              <a:buFont typeface="Arial"/>
              <a:buNone/>
              <a:defRPr b="0" cap="none" sz="1778" i="0" strike="noStrike" u="none">
                <a:solidFill>
                  <a:schemeClr val="dk1"/>
                </a:solidFill>
                <a:latin typeface="Arial"/>
                <a:ea typeface="Arial"/>
                <a:cs typeface="Arial"/>
                <a:sym typeface="Arial"/>
              </a:defRPr>
            </a:lvl1pPr>
            <a:lvl2pPr algn="l" indent="0" lvl="1" marL="507995" marR="0" rtl="0">
              <a:spcBef>
                <a:spcPts val="267"/>
              </a:spcBef>
              <a:buClr>
                <a:schemeClr val="dk1"/>
              </a:buClr>
              <a:buFont typeface="Arial"/>
              <a:buNone/>
              <a:defRPr b="0" cap="none" sz="1333" i="0" strike="noStrike" u="none">
                <a:solidFill>
                  <a:schemeClr val="dk1"/>
                </a:solidFill>
                <a:latin typeface="Arial"/>
                <a:ea typeface="Arial"/>
                <a:cs typeface="Arial"/>
                <a:sym typeface="Arial"/>
              </a:defRPr>
            </a:lvl2pPr>
            <a:lvl3pPr algn="l" indent="0" lvl="2" marL="1015990" marR="0" rtl="0">
              <a:spcBef>
                <a:spcPts val="222"/>
              </a:spcBef>
              <a:buClr>
                <a:schemeClr val="dk1"/>
              </a:buClr>
              <a:buFont typeface="Arial"/>
              <a:buNone/>
              <a:defRPr b="0" cap="none" sz="1111" i="0" strike="noStrike" u="none">
                <a:solidFill>
                  <a:schemeClr val="dk1"/>
                </a:solidFill>
                <a:latin typeface="Arial"/>
                <a:ea typeface="Arial"/>
                <a:cs typeface="Arial"/>
                <a:sym typeface="Arial"/>
              </a:defRPr>
            </a:lvl3pPr>
            <a:lvl4pPr algn="l" indent="0" lvl="3" marL="1523985" marR="0" rtl="0">
              <a:spcBef>
                <a:spcPts val="200"/>
              </a:spcBef>
              <a:buClr>
                <a:schemeClr val="dk1"/>
              </a:buClr>
              <a:buFont typeface="Arial"/>
              <a:buNone/>
              <a:defRPr b="0" cap="none" sz="1000" i="0" strike="noStrike" u="none">
                <a:solidFill>
                  <a:schemeClr val="dk1"/>
                </a:solidFill>
                <a:latin typeface="Arial"/>
                <a:ea typeface="Arial"/>
                <a:cs typeface="Arial"/>
                <a:sym typeface="Arial"/>
              </a:defRPr>
            </a:lvl4pPr>
            <a:lvl5pPr algn="l" indent="0" lvl="4" marL="2031980" marR="0" rtl="0">
              <a:spcBef>
                <a:spcPts val="200"/>
              </a:spcBef>
              <a:buClr>
                <a:schemeClr val="dk1"/>
              </a:buClr>
              <a:buFont typeface="Arial"/>
              <a:buNone/>
              <a:defRPr b="0" cap="none" sz="1000" i="0" strike="noStrike" u="none">
                <a:solidFill>
                  <a:schemeClr val="dk1"/>
                </a:solidFill>
                <a:latin typeface="Arial"/>
                <a:ea typeface="Arial"/>
                <a:cs typeface="Arial"/>
                <a:sym typeface="Arial"/>
              </a:defRPr>
            </a:lvl5pPr>
            <a:lvl6pPr algn="l" indent="0" lvl="5" marL="2539975" marR="0" rtl="0">
              <a:spcBef>
                <a:spcPts val="200"/>
              </a:spcBef>
              <a:buClr>
                <a:schemeClr val="dk1"/>
              </a:buClr>
              <a:buFont typeface="Arial"/>
              <a:buNone/>
              <a:defRPr b="0" cap="none" sz="1000" i="0" strike="noStrike" u="none">
                <a:solidFill>
                  <a:schemeClr val="dk1"/>
                </a:solidFill>
                <a:latin typeface="Arial"/>
                <a:ea typeface="Arial"/>
                <a:cs typeface="Arial"/>
                <a:sym typeface="Arial"/>
              </a:defRPr>
            </a:lvl6pPr>
            <a:lvl7pPr algn="l" indent="0" lvl="6" marL="3047970" marR="0" rtl="0">
              <a:spcBef>
                <a:spcPts val="200"/>
              </a:spcBef>
              <a:buClr>
                <a:schemeClr val="dk1"/>
              </a:buClr>
              <a:buFont typeface="Arial"/>
              <a:buNone/>
              <a:defRPr b="0" cap="none" sz="1000" i="0" strike="noStrike" u="none">
                <a:solidFill>
                  <a:schemeClr val="dk1"/>
                </a:solidFill>
                <a:latin typeface="Arial"/>
                <a:ea typeface="Arial"/>
                <a:cs typeface="Arial"/>
                <a:sym typeface="Arial"/>
              </a:defRPr>
            </a:lvl7pPr>
            <a:lvl8pPr algn="l" indent="0" lvl="7" marL="3555964" marR="0" rtl="0">
              <a:spcBef>
                <a:spcPts val="200"/>
              </a:spcBef>
              <a:buClr>
                <a:schemeClr val="dk1"/>
              </a:buClr>
              <a:buFont typeface="Arial"/>
              <a:buNone/>
              <a:defRPr b="0" cap="none" sz="1000" i="0" strike="noStrike" u="none">
                <a:solidFill>
                  <a:schemeClr val="dk1"/>
                </a:solidFill>
                <a:latin typeface="Arial"/>
                <a:ea typeface="Arial"/>
                <a:cs typeface="Arial"/>
                <a:sym typeface="Arial"/>
              </a:defRPr>
            </a:lvl8pPr>
            <a:lvl9pPr algn="l" indent="0" lvl="8" marL="4063959" marR="0" rtl="0">
              <a:spcBef>
                <a:spcPts val="200"/>
              </a:spcBef>
              <a:buClr>
                <a:schemeClr val="dk1"/>
              </a:buClr>
              <a:buFont typeface="Arial"/>
              <a:buNone/>
              <a:defRPr b="0" cap="none" sz="1000" i="0" strike="noStrike" u="none">
                <a:solidFill>
                  <a:schemeClr val="dk1"/>
                </a:solidFill>
                <a:latin typeface="Arial"/>
                <a:ea typeface="Arial"/>
                <a:cs typeface="Arial"/>
                <a:sym typeface="Arial"/>
              </a:defRPr>
            </a:lvl9pPr>
          </a:lstStyle>
          <a:p/>
        </p:txBody>
      </p:sp>
      <p:sp>
        <p:nvSpPr>
          <p:cNvPr id="1048763" name="Shape 121"/>
          <p:cNvSpPr txBox="1">
            <a:spLocks noGrp="1"/>
          </p:cNvSpPr>
          <p:nvPr>
            <p:ph type="dt" idx="10"/>
          </p:nvPr>
        </p:nvSpPr>
        <p:spPr>
          <a:xfrm>
            <a:off x="508000" y="6854665"/>
            <a:ext cx="1215040" cy="405694"/>
          </a:xfrm>
          <a:prstGeom prst="rect"/>
          <a:noFill/>
          <a:ln>
            <a:noFill/>
          </a:ln>
        </p:spPr>
        <p:txBody>
          <a:bodyPr anchor="ctr" anchorCtr="0" bIns="91425" lIns="91425" rIns="91425" tIns="91425"/>
          <a:lstStyle>
            <a:lvl1pPr algn="l" indent="0" lvl="0" marL="0" marR="0" rtl="0">
              <a:spcBef>
                <a:spcPts val="0"/>
              </a:spcBef>
              <a:buNone/>
              <a:defRPr b="0" cap="none" sz="778" i="0" strike="noStrike" u="none">
                <a:solidFill>
                  <a:srgbClr val="8C8C8C"/>
                </a:solidFill>
                <a:latin typeface="Arial"/>
                <a:ea typeface="Arial"/>
                <a:cs typeface="Arial"/>
                <a:sym typeface="Arial"/>
              </a:defRPr>
            </a:lvl1pPr>
            <a:lvl2pPr algn="l" indent="0" lvl="1" marL="507995" marR="0" rtl="0">
              <a:spcBef>
                <a:spcPts val="0"/>
              </a:spcBef>
              <a:buNone/>
              <a:defRPr b="0" cap="none" sz="2000" i="0" strike="noStrike" u="none">
                <a:solidFill>
                  <a:schemeClr val="dk1"/>
                </a:solidFill>
                <a:latin typeface="Arial"/>
                <a:ea typeface="Arial"/>
                <a:cs typeface="Arial"/>
                <a:sym typeface="Arial"/>
              </a:defRPr>
            </a:lvl2pPr>
            <a:lvl3pPr algn="l" indent="0" lvl="2" marL="1015990" marR="0" rtl="0">
              <a:spcBef>
                <a:spcPts val="0"/>
              </a:spcBef>
              <a:buNone/>
              <a:defRPr b="0" cap="none" sz="2000" i="0" strike="noStrike" u="none">
                <a:solidFill>
                  <a:schemeClr val="dk1"/>
                </a:solidFill>
                <a:latin typeface="Arial"/>
                <a:ea typeface="Arial"/>
                <a:cs typeface="Arial"/>
                <a:sym typeface="Arial"/>
              </a:defRPr>
            </a:lvl3pPr>
            <a:lvl4pPr algn="l" indent="0" lvl="3" marL="1523985" marR="0" rtl="0">
              <a:spcBef>
                <a:spcPts val="0"/>
              </a:spcBef>
              <a:buNone/>
              <a:defRPr b="0" cap="none" sz="2000" i="0" strike="noStrike" u="none">
                <a:solidFill>
                  <a:schemeClr val="dk1"/>
                </a:solidFill>
                <a:latin typeface="Arial"/>
                <a:ea typeface="Arial"/>
                <a:cs typeface="Arial"/>
                <a:sym typeface="Arial"/>
              </a:defRPr>
            </a:lvl4pPr>
            <a:lvl5pPr algn="l" indent="0" lvl="4" marL="2031980" marR="0" rtl="0">
              <a:spcBef>
                <a:spcPts val="0"/>
              </a:spcBef>
              <a:buNone/>
              <a:defRPr b="0" cap="none" sz="2000" i="0" strike="noStrike" u="none">
                <a:solidFill>
                  <a:schemeClr val="dk1"/>
                </a:solidFill>
                <a:latin typeface="Arial"/>
                <a:ea typeface="Arial"/>
                <a:cs typeface="Arial"/>
                <a:sym typeface="Arial"/>
              </a:defRPr>
            </a:lvl5pPr>
            <a:lvl6pPr algn="l" indent="0" lvl="5" marL="2539975" marR="0" rtl="0">
              <a:spcBef>
                <a:spcPts val="0"/>
              </a:spcBef>
              <a:buNone/>
              <a:defRPr b="0" cap="none" sz="2000" i="0" strike="noStrike" u="none">
                <a:solidFill>
                  <a:schemeClr val="dk1"/>
                </a:solidFill>
                <a:latin typeface="Arial"/>
                <a:ea typeface="Arial"/>
                <a:cs typeface="Arial"/>
                <a:sym typeface="Arial"/>
              </a:defRPr>
            </a:lvl6pPr>
            <a:lvl7pPr algn="l" indent="0" lvl="6" marL="3047970" marR="0" rtl="0">
              <a:spcBef>
                <a:spcPts val="0"/>
              </a:spcBef>
              <a:buNone/>
              <a:defRPr b="0" cap="none" sz="2000" i="0" strike="noStrike" u="none">
                <a:solidFill>
                  <a:schemeClr val="dk1"/>
                </a:solidFill>
                <a:latin typeface="Arial"/>
                <a:ea typeface="Arial"/>
                <a:cs typeface="Arial"/>
                <a:sym typeface="Arial"/>
              </a:defRPr>
            </a:lvl7pPr>
            <a:lvl8pPr algn="l" indent="0" lvl="7" marL="3555964" marR="0" rtl="0">
              <a:spcBef>
                <a:spcPts val="0"/>
              </a:spcBef>
              <a:buNone/>
              <a:defRPr b="0" cap="none" sz="2000" i="0" strike="noStrike" u="none">
                <a:solidFill>
                  <a:schemeClr val="dk1"/>
                </a:solidFill>
                <a:latin typeface="Arial"/>
                <a:ea typeface="Arial"/>
                <a:cs typeface="Arial"/>
                <a:sym typeface="Arial"/>
              </a:defRPr>
            </a:lvl8pPr>
            <a:lvl9pPr algn="l" indent="0" lvl="8" marL="4063959" marR="0" rtl="0">
              <a:spcBef>
                <a:spcPts val="0"/>
              </a:spcBef>
              <a:buNone/>
              <a:defRPr b="0" cap="none" sz="2000" i="0" strike="noStrike" u="none">
                <a:solidFill>
                  <a:schemeClr val="dk1"/>
                </a:solidFill>
                <a:latin typeface="Arial"/>
                <a:ea typeface="Arial"/>
                <a:cs typeface="Arial"/>
                <a:sym typeface="Arial"/>
              </a:defRPr>
            </a:lvl9pPr>
          </a:lstStyle>
          <a:p/>
        </p:txBody>
      </p:sp>
      <p:sp>
        <p:nvSpPr>
          <p:cNvPr id="1048764" name="Shape 122"/>
          <p:cNvSpPr txBox="1">
            <a:spLocks noGrp="1"/>
          </p:cNvSpPr>
          <p:nvPr>
            <p:ph type="ftr" idx="11"/>
          </p:nvPr>
        </p:nvSpPr>
        <p:spPr>
          <a:xfrm>
            <a:off x="1723041" y="6854665"/>
            <a:ext cx="3217333" cy="405694"/>
          </a:xfrm>
          <a:prstGeom prst="rect"/>
          <a:noFill/>
          <a:ln>
            <a:noFill/>
          </a:ln>
        </p:spPr>
        <p:txBody>
          <a:bodyPr anchor="ctr" anchorCtr="0" bIns="91425" lIns="91425" rIns="91425" tIns="91425"/>
          <a:lstStyle>
            <a:lvl1pPr algn="ctr" indent="0" lvl="0" marL="0" marR="0" rtl="0">
              <a:spcBef>
                <a:spcPts val="0"/>
              </a:spcBef>
              <a:buNone/>
              <a:defRPr b="0" cap="none" sz="778" i="0" strike="noStrike" u="none">
                <a:solidFill>
                  <a:srgbClr val="8C8C8C"/>
                </a:solidFill>
                <a:latin typeface="Arial"/>
                <a:ea typeface="Arial"/>
                <a:cs typeface="Arial"/>
                <a:sym typeface="Arial"/>
              </a:defRPr>
            </a:lvl1pPr>
            <a:lvl2pPr algn="l" indent="0" lvl="1" marL="507995" marR="0" rtl="0">
              <a:spcBef>
                <a:spcPts val="0"/>
              </a:spcBef>
              <a:buNone/>
              <a:defRPr b="0" cap="none" sz="2000" i="0" strike="noStrike" u="none">
                <a:solidFill>
                  <a:schemeClr val="dk1"/>
                </a:solidFill>
                <a:latin typeface="Arial"/>
                <a:ea typeface="Arial"/>
                <a:cs typeface="Arial"/>
                <a:sym typeface="Arial"/>
              </a:defRPr>
            </a:lvl2pPr>
            <a:lvl3pPr algn="l" indent="0" lvl="2" marL="1015990" marR="0" rtl="0">
              <a:spcBef>
                <a:spcPts val="0"/>
              </a:spcBef>
              <a:buNone/>
              <a:defRPr b="0" cap="none" sz="2000" i="0" strike="noStrike" u="none">
                <a:solidFill>
                  <a:schemeClr val="dk1"/>
                </a:solidFill>
                <a:latin typeface="Arial"/>
                <a:ea typeface="Arial"/>
                <a:cs typeface="Arial"/>
                <a:sym typeface="Arial"/>
              </a:defRPr>
            </a:lvl3pPr>
            <a:lvl4pPr algn="l" indent="0" lvl="3" marL="1523985" marR="0" rtl="0">
              <a:spcBef>
                <a:spcPts val="0"/>
              </a:spcBef>
              <a:buNone/>
              <a:defRPr b="0" cap="none" sz="2000" i="0" strike="noStrike" u="none">
                <a:solidFill>
                  <a:schemeClr val="dk1"/>
                </a:solidFill>
                <a:latin typeface="Arial"/>
                <a:ea typeface="Arial"/>
                <a:cs typeface="Arial"/>
                <a:sym typeface="Arial"/>
              </a:defRPr>
            </a:lvl4pPr>
            <a:lvl5pPr algn="l" indent="0" lvl="4" marL="2031980" marR="0" rtl="0">
              <a:spcBef>
                <a:spcPts val="0"/>
              </a:spcBef>
              <a:buNone/>
              <a:defRPr b="0" cap="none" sz="2000" i="0" strike="noStrike" u="none">
                <a:solidFill>
                  <a:schemeClr val="dk1"/>
                </a:solidFill>
                <a:latin typeface="Arial"/>
                <a:ea typeface="Arial"/>
                <a:cs typeface="Arial"/>
                <a:sym typeface="Arial"/>
              </a:defRPr>
            </a:lvl5pPr>
            <a:lvl6pPr algn="l" indent="0" lvl="5" marL="2539975" marR="0" rtl="0">
              <a:spcBef>
                <a:spcPts val="0"/>
              </a:spcBef>
              <a:buNone/>
              <a:defRPr b="0" cap="none" sz="2000" i="0" strike="noStrike" u="none">
                <a:solidFill>
                  <a:schemeClr val="dk1"/>
                </a:solidFill>
                <a:latin typeface="Arial"/>
                <a:ea typeface="Arial"/>
                <a:cs typeface="Arial"/>
                <a:sym typeface="Arial"/>
              </a:defRPr>
            </a:lvl6pPr>
            <a:lvl7pPr algn="l" indent="0" lvl="6" marL="3047970" marR="0" rtl="0">
              <a:spcBef>
                <a:spcPts val="0"/>
              </a:spcBef>
              <a:buNone/>
              <a:defRPr b="0" cap="none" sz="2000" i="0" strike="noStrike" u="none">
                <a:solidFill>
                  <a:schemeClr val="dk1"/>
                </a:solidFill>
                <a:latin typeface="Arial"/>
                <a:ea typeface="Arial"/>
                <a:cs typeface="Arial"/>
                <a:sym typeface="Arial"/>
              </a:defRPr>
            </a:lvl7pPr>
            <a:lvl8pPr algn="l" indent="0" lvl="7" marL="3555964" marR="0" rtl="0">
              <a:spcBef>
                <a:spcPts val="0"/>
              </a:spcBef>
              <a:buNone/>
              <a:defRPr b="0" cap="none" sz="2000" i="0" strike="noStrike" u="none">
                <a:solidFill>
                  <a:schemeClr val="dk1"/>
                </a:solidFill>
                <a:latin typeface="Arial"/>
                <a:ea typeface="Arial"/>
                <a:cs typeface="Arial"/>
                <a:sym typeface="Arial"/>
              </a:defRPr>
            </a:lvl8pPr>
            <a:lvl9pPr algn="l" indent="0" lvl="8" marL="4063959" marR="0" rtl="0">
              <a:spcBef>
                <a:spcPts val="0"/>
              </a:spcBef>
              <a:buNone/>
              <a:defRPr b="0" cap="none" sz="2000" i="0" strike="noStrike" u="none">
                <a:solidFill>
                  <a:schemeClr val="dk1"/>
                </a:solidFill>
                <a:latin typeface="Arial"/>
                <a:ea typeface="Arial"/>
                <a:cs typeface="Arial"/>
                <a:sym typeface="Arial"/>
              </a:defRPr>
            </a:lvl9pPr>
          </a:lstStyle>
          <a:p/>
        </p:txBody>
      </p:sp>
      <p:sp>
        <p:nvSpPr>
          <p:cNvPr id="1048765" name="Shape 123"/>
          <p:cNvSpPr txBox="1">
            <a:spLocks noGrp="1"/>
          </p:cNvSpPr>
          <p:nvPr>
            <p:ph type="sldNum" idx="12"/>
          </p:nvPr>
        </p:nvSpPr>
        <p:spPr>
          <a:xfrm>
            <a:off x="7281334" y="6854665"/>
            <a:ext cx="2370666" cy="405694"/>
          </a:xfrm>
          <a:prstGeom prst="rect"/>
          <a:noFill/>
          <a:ln>
            <a:noFill/>
          </a:ln>
        </p:spPr>
        <p:txBody>
          <a:bodyPr anchor="ctr" anchorCtr="0" bIns="45700" lIns="91425" rIns="91425" tIns="45700">
            <a:noAutofit/>
          </a:bodyPr>
          <a:p>
            <a:pPr algn="r">
              <a:spcBef>
                <a:spcPts val="0"/>
              </a:spcBef>
              <a:buSzPct val="25000"/>
            </a:pPr>
            <a:fld id="{00000000-1234-1234-1234-123412341234}" type="slidenum">
              <a:rPr sz="778" lang="en-US" smtClean="0">
                <a:solidFill>
                  <a:srgbClr val="8C8C8C"/>
                </a:solidFill>
                <a:latin typeface="Arial"/>
                <a:ea typeface="Arial"/>
                <a:cs typeface="Arial"/>
                <a:sym typeface="Arial"/>
              </a:rPr>
              <a:pPr algn="r">
                <a:spcBef>
                  <a:spcPts val="0"/>
                </a:spcBef>
                <a:buSzPct val="25000"/>
              </a:pPr>
              <a:t>‹#›</a:t>
            </a:fld>
            <a:endParaRPr sz="778" lang="en-US">
              <a:solidFill>
                <a:srgbClr val="8C8C8C"/>
              </a:solidFill>
              <a:latin typeface="Arial"/>
              <a:ea typeface="Arial"/>
              <a:cs typeface="Arial"/>
              <a:sym typeface="Arial"/>
            </a:endParaRPr>
          </a:p>
        </p:txBody>
      </p:sp>
      <p:sp>
        <p:nvSpPr>
          <p:cNvPr id="1048766" name="Shape 124"/>
          <p:cNvSpPr/>
          <p:nvPr/>
        </p:nvSpPr>
        <p:spPr>
          <a:xfrm>
            <a:off x="0" y="7210778"/>
            <a:ext cx="10160000" cy="409221"/>
          </a:xfrm>
          <a:prstGeom prst="rect"/>
          <a:solidFill>
            <a:schemeClr val="accent1"/>
          </a:solidFill>
          <a:ln>
            <a:noFill/>
          </a:ln>
        </p:spPr>
        <p:txBody>
          <a:bodyPr anchor="ctr" anchorCtr="0" bIns="50778" lIns="101583" rIns="101583" tIns="50778">
            <a:noAutofit/>
          </a:bodyPr>
          <a:p>
            <a:pPr algn="ctr" indent="0" lvl="0" marL="0" marR="0" rtl="0">
              <a:spcBef>
                <a:spcPts val="0"/>
              </a:spcBef>
              <a:buNone/>
            </a:pPr>
            <a:endParaRPr b="0" cap="none" sz="2000" i="0" strike="noStrike" u="none">
              <a:solidFill>
                <a:schemeClr val="lt1"/>
              </a:solidFill>
              <a:latin typeface="Arial"/>
              <a:ea typeface="Arial"/>
              <a:cs typeface="Arial"/>
              <a:sym typeface="Arial"/>
            </a:endParaRPr>
          </a:p>
        </p:txBody>
      </p:sp>
      <p:pic>
        <p:nvPicPr>
          <p:cNvPr id="2097209" name="Shape 125" descr="NEW-ZeOmega-Logo-no-tagline.jpg"/>
          <p:cNvPicPr preferRelativeResize="0">
            <a:picLocks/>
          </p:cNvPicPr>
          <p:nvPr/>
        </p:nvPicPr>
        <p:blipFill rotWithShape="1">
          <a:blip xmlns:r="http://schemas.openxmlformats.org/officeDocument/2006/relationships" r:embed="rId1">
            <a:alphaModFix/>
          </a:blip>
          <a:srcRect/>
          <a:stretch>
            <a:fillRect/>
          </a:stretch>
        </p:blipFill>
        <p:spPr>
          <a:xfrm>
            <a:off x="7827953" y="305152"/>
            <a:ext cx="2014917" cy="327760"/>
          </a:xfrm>
          <a:prstGeom prst="rect"/>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secHead">
  <p:cSld name="Section Header">
    <p:bg>
      <p:bgPr>
        <a:solidFill>
          <a:srgbClr val="568E14"/>
        </a:solidFill>
      </p:bgPr>
    </p:bg>
    <p:spTree>
      <p:nvGrpSpPr>
        <p:cNvPr id="145" name=""/>
        <p:cNvGrpSpPr/>
        <p:nvPr/>
      </p:nvGrpSpPr>
      <p:grpSpPr>
        <a:xfrm>
          <a:off x="0" y="0"/>
          <a:ext cx="0" cy="0"/>
          <a:chOff x="0" y="0"/>
          <a:chExt cx="0" cy="0"/>
        </a:xfrm>
      </p:grpSpPr>
      <p:pic>
        <p:nvPicPr>
          <p:cNvPr id="2097220" name="Picture 2" descr="http://www.zeomega.com/wp-content/uploads/banner-zeomega.png"/>
          <p:cNvPicPr>
            <a:picLocks noChangeAspect="1" noChangeArrowheads="1"/>
          </p:cNvPicPr>
          <p:nvPr/>
        </p:nvPicPr>
        <p:blipFill>
          <a:blip xmlns:r="http://schemas.openxmlformats.org/officeDocument/2006/relationships" r:embed="rId1"/>
          <a:srcRect l="1649" t="-246" r="32417" b="1100"/>
          <a:stretch>
            <a:fillRect/>
          </a:stretch>
        </p:blipFill>
        <p:spPr bwMode="auto">
          <a:xfrm>
            <a:off x="0" y="-19402"/>
            <a:ext cx="10160000" cy="7639403"/>
          </a:xfrm>
          <a:prstGeom prst="rect"/>
          <a:noFill/>
          <a:ln>
            <a:noFill/>
          </a:ln>
        </p:spPr>
      </p:pic>
      <p:grpSp>
        <p:nvGrpSpPr>
          <p:cNvPr id="146" name="Group 5"/>
          <p:cNvGrpSpPr/>
          <p:nvPr/>
        </p:nvGrpSpPr>
        <p:grpSpPr bwMode="auto">
          <a:xfrm>
            <a:off x="2" y="483306"/>
            <a:ext cx="10170583" cy="1153583"/>
            <a:chOff x="0" y="434780"/>
            <a:chExt cx="9153525" cy="1038225"/>
          </a:xfrm>
        </p:grpSpPr>
        <p:sp>
          <p:nvSpPr>
            <p:cNvPr id="1048825" name="Rectangle 5"/>
            <p:cNvSpPr/>
            <p:nvPr userDrawn="1"/>
          </p:nvSpPr>
          <p:spPr>
            <a:xfrm>
              <a:off x="0" y="447480"/>
              <a:ext cx="9144000" cy="101600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dirty="0" sz="2279" lang="en-US">
                <a:solidFill>
                  <a:prstClr val="white"/>
                </a:solidFill>
              </a:endParaRPr>
            </a:p>
          </p:txBody>
        </p:sp>
        <p:cxnSp>
          <p:nvCxnSpPr>
            <p:cNvPr id="3145730" name="Straight Connector 6"/>
            <p:cNvCxnSpPr>
              <a:cxnSpLocks/>
            </p:cNvCxnSpPr>
            <p:nvPr userDrawn="1"/>
          </p:nvCxnSpPr>
          <p:spPr>
            <a:xfrm>
              <a:off x="0" y="434780"/>
              <a:ext cx="9144000" cy="0"/>
            </a:xfrm>
            <a:prstGeom prst="line"/>
            <a:ln w="28575">
              <a:solidFill>
                <a:srgbClr val="D54C1E"/>
              </a:solidFill>
            </a:ln>
          </p:spPr>
          <p:style>
            <a:lnRef idx="1">
              <a:schemeClr val="accent2"/>
            </a:lnRef>
            <a:fillRef idx="0">
              <a:schemeClr val="accent2"/>
            </a:fillRef>
            <a:effectRef idx="0">
              <a:schemeClr val="accent2"/>
            </a:effectRef>
            <a:fontRef idx="minor">
              <a:schemeClr val="tx1"/>
            </a:fontRef>
          </p:style>
        </p:cxnSp>
        <p:cxnSp>
          <p:nvCxnSpPr>
            <p:cNvPr id="3145731" name="Straight Connector 7"/>
            <p:cNvCxnSpPr>
              <a:cxnSpLocks/>
            </p:cNvCxnSpPr>
            <p:nvPr userDrawn="1"/>
          </p:nvCxnSpPr>
          <p:spPr>
            <a:xfrm>
              <a:off x="9525" y="1473005"/>
              <a:ext cx="9144000" cy="0"/>
            </a:xfrm>
            <a:prstGeom prst="line"/>
            <a:ln w="28575">
              <a:solidFill>
                <a:srgbClr val="D54C1E"/>
              </a:solidFill>
            </a:ln>
          </p:spPr>
          <p:style>
            <a:lnRef idx="1">
              <a:schemeClr val="accent2"/>
            </a:lnRef>
            <a:fillRef idx="0">
              <a:schemeClr val="accent2"/>
            </a:fillRef>
            <a:effectRef idx="0">
              <a:schemeClr val="accent2"/>
            </a:effectRef>
            <a:fontRef idx="minor">
              <a:schemeClr val="tx1"/>
            </a:fontRef>
          </p:style>
        </p:cxnSp>
        <p:pic>
          <p:nvPicPr>
            <p:cNvPr id="2097221" name="Picture 8"/>
            <p:cNvPicPr>
              <a:picLocks noChangeAspect="1"/>
            </p:cNvPicPr>
            <p:nvPr userDrawn="1"/>
          </p:nvPicPr>
          <p:blipFill>
            <a:blip xmlns:r="http://schemas.openxmlformats.org/officeDocument/2006/relationships" r:embed="rId2"/>
            <a:srcRect/>
            <a:stretch>
              <a:fillRect/>
            </a:stretch>
          </p:blipFill>
          <p:spPr bwMode="auto">
            <a:xfrm>
              <a:off x="3189578" y="550883"/>
              <a:ext cx="2764843" cy="809381"/>
            </a:xfrm>
            <a:prstGeom prst="rect"/>
            <a:noFill/>
            <a:ln>
              <a:noFill/>
            </a:ln>
          </p:spPr>
        </p:pic>
      </p:grpSp>
      <p:sp>
        <p:nvSpPr>
          <p:cNvPr id="1048826" name="Title 1"/>
          <p:cNvSpPr>
            <a:spLocks noGrp="1"/>
          </p:cNvSpPr>
          <p:nvPr>
            <p:ph type="title"/>
          </p:nvPr>
        </p:nvSpPr>
        <p:spPr>
          <a:xfrm>
            <a:off x="762000" y="3176667"/>
            <a:ext cx="8636000" cy="1513417"/>
          </a:xfrm>
        </p:spPr>
        <p:txBody>
          <a:bodyPr anchor="b"/>
          <a:lstStyle>
            <a:lvl1pPr algn="l">
              <a:defRPr baseline="0" b="1" cap="none" sz="3419">
                <a:solidFill>
                  <a:schemeClr val="bg1"/>
                </a:solidFill>
                <a:latin typeface="Arial" pitchFamily="34" charset="0"/>
                <a:cs typeface="Arial" pitchFamily="34" charset="0"/>
              </a:defRPr>
            </a:lvl1pPr>
          </a:lstStyle>
          <a:p>
            <a:r>
              <a:rPr lang="en-US"/>
              <a:t>Click to edit Master title style</a:t>
            </a:r>
            <a:endParaRPr dirty="0" lang="en-US"/>
          </a:p>
        </p:txBody>
      </p:sp>
      <p:sp>
        <p:nvSpPr>
          <p:cNvPr id="1048827" name="Text Placeholder 2"/>
          <p:cNvSpPr>
            <a:spLocks noGrp="1"/>
          </p:cNvSpPr>
          <p:nvPr>
            <p:ph type="body" idx="1"/>
          </p:nvPr>
        </p:nvSpPr>
        <p:spPr>
          <a:xfrm>
            <a:off x="762000" y="4700668"/>
            <a:ext cx="8636000" cy="1666874"/>
          </a:xfrm>
        </p:spPr>
        <p:txBody>
          <a:bodyPr>
            <a:normAutofit/>
          </a:bodyPr>
          <a:lstStyle>
            <a:lvl1pPr indent="0" marL="0">
              <a:spcBef>
                <a:spcPts val="0"/>
              </a:spcBef>
              <a:buNone/>
              <a:defRPr baseline="0" sz="3039" i="1">
                <a:solidFill>
                  <a:schemeClr val="bg1"/>
                </a:solidFill>
              </a:defRPr>
            </a:lvl1pPr>
            <a:lvl2pPr indent="0" marL="493732">
              <a:buNone/>
              <a:defRPr sz="1899">
                <a:solidFill>
                  <a:schemeClr val="tx1">
                    <a:tint val="75000"/>
                  </a:schemeClr>
                </a:solidFill>
              </a:defRPr>
            </a:lvl2pPr>
            <a:lvl3pPr indent="0" marL="987464">
              <a:buNone/>
              <a:defRPr sz="1709">
                <a:solidFill>
                  <a:schemeClr val="tx1">
                    <a:tint val="75000"/>
                  </a:schemeClr>
                </a:solidFill>
              </a:defRPr>
            </a:lvl3pPr>
            <a:lvl4pPr indent="0" marL="1481196">
              <a:buNone/>
              <a:defRPr sz="1520">
                <a:solidFill>
                  <a:schemeClr val="tx1">
                    <a:tint val="75000"/>
                  </a:schemeClr>
                </a:solidFill>
              </a:defRPr>
            </a:lvl4pPr>
            <a:lvl5pPr indent="0" marL="1974928">
              <a:buNone/>
              <a:defRPr sz="1520">
                <a:solidFill>
                  <a:schemeClr val="tx1">
                    <a:tint val="75000"/>
                  </a:schemeClr>
                </a:solidFill>
              </a:defRPr>
            </a:lvl5pPr>
            <a:lvl6pPr indent="0" marL="2468661">
              <a:buNone/>
              <a:defRPr sz="1520">
                <a:solidFill>
                  <a:schemeClr val="tx1">
                    <a:tint val="75000"/>
                  </a:schemeClr>
                </a:solidFill>
              </a:defRPr>
            </a:lvl6pPr>
            <a:lvl7pPr indent="0" marL="2962393">
              <a:buNone/>
              <a:defRPr sz="1520">
                <a:solidFill>
                  <a:schemeClr val="tx1">
                    <a:tint val="75000"/>
                  </a:schemeClr>
                </a:solidFill>
              </a:defRPr>
            </a:lvl7pPr>
            <a:lvl8pPr indent="0" marL="3456124">
              <a:buNone/>
              <a:defRPr sz="1520">
                <a:solidFill>
                  <a:schemeClr val="tx1">
                    <a:tint val="75000"/>
                  </a:schemeClr>
                </a:solidFill>
              </a:defRPr>
            </a:lvl8pPr>
            <a:lvl9pPr indent="0" marL="3949856">
              <a:buNone/>
              <a:defRPr sz="1520">
                <a:solidFill>
                  <a:schemeClr val="tx1">
                    <a:tint val="75000"/>
                  </a:schemeClr>
                </a:solidFill>
              </a:defRPr>
            </a:lvl9pPr>
          </a:lstStyle>
          <a:p>
            <a:pPr lvl="0"/>
            <a:r>
              <a:rPr lang="en-US"/>
              <a:t>Click to edit Master text styles</a:t>
            </a: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41" name="Shape 126"/>
        <p:cNvGrpSpPr/>
        <p:nvPr/>
      </p:nvGrpSpPr>
      <p:grpSpPr>
        <a:xfrm>
          <a:off x="0" y="0"/>
          <a:ext cx="0" cy="0"/>
          <a:chOff x="0" y="0"/>
          <a:chExt cx="0" cy="0"/>
        </a:xfrm>
      </p:grpSpPr>
      <p:sp>
        <p:nvSpPr>
          <p:cNvPr id="1048797" name="Shape 127"/>
          <p:cNvSpPr txBox="1">
            <a:spLocks noGrp="1"/>
          </p:cNvSpPr>
          <p:nvPr>
            <p:ph type="title"/>
          </p:nvPr>
        </p:nvSpPr>
        <p:spPr>
          <a:xfrm>
            <a:off x="1991432" y="5334000"/>
            <a:ext cx="6095999" cy="629708"/>
          </a:xfrm>
          <a:prstGeom prst="rect"/>
          <a:noFill/>
          <a:ln>
            <a:noFill/>
          </a:ln>
        </p:spPr>
        <p:txBody>
          <a:bodyPr anchor="b" anchorCtr="0" bIns="91425" lIns="91425" rIns="91425" tIns="91425"/>
          <a:lstStyle>
            <a:lvl1pPr algn="l" indent="0" lvl="0" marL="0" marR="0" rtl="0">
              <a:spcBef>
                <a:spcPts val="0"/>
              </a:spcBef>
              <a:buClr>
                <a:schemeClr val="accent2"/>
              </a:buClr>
              <a:buFont typeface="Arial"/>
              <a:buNone/>
              <a:defRPr b="1" cap="none" sz="2222" i="0" strike="noStrike" u="none">
                <a:solidFill>
                  <a:schemeClr val="accent2"/>
                </a:solidFill>
                <a:latin typeface="Arial"/>
                <a:ea typeface="Arial"/>
                <a:cs typeface="Arial"/>
                <a:sym typeface="Arial"/>
              </a:defRPr>
            </a:lvl1pPr>
            <a:lvl2pPr indent="0" lvl="1">
              <a:spcBef>
                <a:spcPts val="0"/>
              </a:spcBef>
              <a:buNone/>
              <a:defRPr sz="2000"/>
            </a:lvl2pPr>
            <a:lvl3pPr indent="0" lvl="2">
              <a:spcBef>
                <a:spcPts val="0"/>
              </a:spcBef>
              <a:buNone/>
              <a:defRPr sz="2000"/>
            </a:lvl3pPr>
            <a:lvl4pPr indent="0" lvl="3">
              <a:spcBef>
                <a:spcPts val="0"/>
              </a:spcBef>
              <a:buNone/>
              <a:defRPr sz="2000"/>
            </a:lvl4pPr>
            <a:lvl5pPr indent="0" lvl="4">
              <a:spcBef>
                <a:spcPts val="0"/>
              </a:spcBef>
              <a:buNone/>
              <a:defRPr sz="2000"/>
            </a:lvl5pPr>
            <a:lvl6pPr indent="0" lvl="5">
              <a:spcBef>
                <a:spcPts val="0"/>
              </a:spcBef>
              <a:buNone/>
              <a:defRPr sz="2000"/>
            </a:lvl6pPr>
            <a:lvl7pPr indent="0" lvl="6">
              <a:spcBef>
                <a:spcPts val="0"/>
              </a:spcBef>
              <a:buNone/>
              <a:defRPr sz="2000"/>
            </a:lvl7pPr>
            <a:lvl8pPr indent="0" lvl="7">
              <a:spcBef>
                <a:spcPts val="0"/>
              </a:spcBef>
              <a:buNone/>
              <a:defRPr sz="2000"/>
            </a:lvl8pPr>
            <a:lvl9pPr indent="0" lvl="8">
              <a:spcBef>
                <a:spcPts val="0"/>
              </a:spcBef>
              <a:buNone/>
              <a:defRPr sz="2000"/>
            </a:lvl9pPr>
          </a:lstStyle>
          <a:p/>
        </p:txBody>
      </p:sp>
      <p:sp>
        <p:nvSpPr>
          <p:cNvPr id="1048798" name="Shape 128"/>
          <p:cNvSpPr>
            <a:spLocks noGrp="1"/>
          </p:cNvSpPr>
          <p:nvPr>
            <p:ph type="pic" idx="2"/>
          </p:nvPr>
        </p:nvSpPr>
        <p:spPr>
          <a:xfrm>
            <a:off x="1991432" y="680861"/>
            <a:ext cx="6095999" cy="4572000"/>
          </a:xfrm>
          <a:prstGeom prst="rect"/>
          <a:noFill/>
          <a:ln>
            <a:noFill/>
          </a:ln>
        </p:spPr>
        <p:txBody>
          <a:bodyPr anchor="t" anchorCtr="0" bIns="91425" lIns="91425" rIns="91425" tIns="91425"/>
          <a:lstStyle>
            <a:lvl1pPr algn="l" indent="0" lvl="0" marL="0" marR="0" rtl="0">
              <a:spcBef>
                <a:spcPts val="711"/>
              </a:spcBef>
              <a:buClr>
                <a:schemeClr val="dk1"/>
              </a:buClr>
              <a:buFont typeface="Arial"/>
              <a:buNone/>
              <a:defRPr b="0" cap="none" sz="3556" i="0" strike="noStrike" u="none">
                <a:solidFill>
                  <a:schemeClr val="dk1"/>
                </a:solidFill>
                <a:latin typeface="Arial"/>
                <a:ea typeface="Arial"/>
                <a:cs typeface="Arial"/>
                <a:sym typeface="Arial"/>
              </a:defRPr>
            </a:lvl1pPr>
            <a:lvl2pPr algn="l" indent="0" lvl="1" marL="507995" marR="0" rtl="0">
              <a:spcBef>
                <a:spcPts val="622"/>
              </a:spcBef>
              <a:buClr>
                <a:schemeClr val="dk1"/>
              </a:buClr>
              <a:buFont typeface="Arial"/>
              <a:buNone/>
              <a:defRPr b="0" cap="none" sz="3111" i="0" strike="noStrike" u="none">
                <a:solidFill>
                  <a:schemeClr val="dk1"/>
                </a:solidFill>
                <a:latin typeface="Arial"/>
                <a:ea typeface="Arial"/>
                <a:cs typeface="Arial"/>
                <a:sym typeface="Arial"/>
              </a:defRPr>
            </a:lvl2pPr>
            <a:lvl3pPr algn="l" indent="0" lvl="2" marL="1015990" marR="0" rtl="0">
              <a:spcBef>
                <a:spcPts val="533"/>
              </a:spcBef>
              <a:buClr>
                <a:schemeClr val="dk1"/>
              </a:buClr>
              <a:buFont typeface="Arial"/>
              <a:buNone/>
              <a:defRPr b="0" cap="none" sz="2667" i="0" strike="noStrike" u="none">
                <a:solidFill>
                  <a:schemeClr val="dk1"/>
                </a:solidFill>
                <a:latin typeface="Arial"/>
                <a:ea typeface="Arial"/>
                <a:cs typeface="Arial"/>
                <a:sym typeface="Arial"/>
              </a:defRPr>
            </a:lvl3pPr>
            <a:lvl4pPr algn="l" indent="0" lvl="3" marL="1523985" marR="0" rtl="0">
              <a:spcBef>
                <a:spcPts val="444"/>
              </a:spcBef>
              <a:buClr>
                <a:schemeClr val="dk1"/>
              </a:buClr>
              <a:buFont typeface="Arial"/>
              <a:buNone/>
              <a:defRPr b="0" cap="none" sz="2222" i="0" strike="noStrike" u="none">
                <a:solidFill>
                  <a:schemeClr val="dk1"/>
                </a:solidFill>
                <a:latin typeface="Arial"/>
                <a:ea typeface="Arial"/>
                <a:cs typeface="Arial"/>
                <a:sym typeface="Arial"/>
              </a:defRPr>
            </a:lvl4pPr>
            <a:lvl5pPr algn="l" indent="0" lvl="4" marL="2031980" marR="0" rtl="0">
              <a:spcBef>
                <a:spcPts val="444"/>
              </a:spcBef>
              <a:buClr>
                <a:schemeClr val="dk1"/>
              </a:buClr>
              <a:buFont typeface="Arial"/>
              <a:buNone/>
              <a:defRPr b="0" cap="none" sz="2222" i="0" strike="noStrike" u="none">
                <a:solidFill>
                  <a:schemeClr val="dk1"/>
                </a:solidFill>
                <a:latin typeface="Arial"/>
                <a:ea typeface="Arial"/>
                <a:cs typeface="Arial"/>
                <a:sym typeface="Arial"/>
              </a:defRPr>
            </a:lvl5pPr>
            <a:lvl6pPr algn="l" indent="0" lvl="5" marL="2539975" marR="0" rtl="0">
              <a:spcBef>
                <a:spcPts val="444"/>
              </a:spcBef>
              <a:buClr>
                <a:schemeClr val="dk1"/>
              </a:buClr>
              <a:buFont typeface="Arial"/>
              <a:buNone/>
              <a:defRPr b="0" cap="none" sz="2222" i="0" strike="noStrike" u="none">
                <a:solidFill>
                  <a:schemeClr val="dk1"/>
                </a:solidFill>
                <a:latin typeface="Arial"/>
                <a:ea typeface="Arial"/>
                <a:cs typeface="Arial"/>
                <a:sym typeface="Arial"/>
              </a:defRPr>
            </a:lvl6pPr>
            <a:lvl7pPr algn="l" indent="0" lvl="6" marL="3047970" marR="0" rtl="0">
              <a:spcBef>
                <a:spcPts val="444"/>
              </a:spcBef>
              <a:buClr>
                <a:schemeClr val="dk1"/>
              </a:buClr>
              <a:buFont typeface="Arial"/>
              <a:buNone/>
              <a:defRPr b="0" cap="none" sz="2222" i="0" strike="noStrike" u="none">
                <a:solidFill>
                  <a:schemeClr val="dk1"/>
                </a:solidFill>
                <a:latin typeface="Arial"/>
                <a:ea typeface="Arial"/>
                <a:cs typeface="Arial"/>
                <a:sym typeface="Arial"/>
              </a:defRPr>
            </a:lvl7pPr>
            <a:lvl8pPr algn="l" indent="0" lvl="7" marL="3555964" marR="0" rtl="0">
              <a:spcBef>
                <a:spcPts val="444"/>
              </a:spcBef>
              <a:buClr>
                <a:schemeClr val="dk1"/>
              </a:buClr>
              <a:buFont typeface="Arial"/>
              <a:buNone/>
              <a:defRPr b="0" cap="none" sz="2222" i="0" strike="noStrike" u="none">
                <a:solidFill>
                  <a:schemeClr val="dk1"/>
                </a:solidFill>
                <a:latin typeface="Arial"/>
                <a:ea typeface="Arial"/>
                <a:cs typeface="Arial"/>
                <a:sym typeface="Arial"/>
              </a:defRPr>
            </a:lvl8pPr>
            <a:lvl9pPr algn="l" indent="0" lvl="8" marL="4063959" marR="0" rtl="0">
              <a:spcBef>
                <a:spcPts val="444"/>
              </a:spcBef>
              <a:buClr>
                <a:schemeClr val="dk1"/>
              </a:buClr>
              <a:buFont typeface="Arial"/>
              <a:buNone/>
              <a:defRPr b="0" cap="none" sz="2222" i="0" strike="noStrike" u="none">
                <a:solidFill>
                  <a:schemeClr val="dk1"/>
                </a:solidFill>
                <a:latin typeface="Arial"/>
                <a:ea typeface="Arial"/>
                <a:cs typeface="Arial"/>
                <a:sym typeface="Arial"/>
              </a:defRPr>
            </a:lvl9pPr>
          </a:lstStyle>
          <a:p/>
        </p:txBody>
      </p:sp>
      <p:sp>
        <p:nvSpPr>
          <p:cNvPr id="1048799" name="Shape 129"/>
          <p:cNvSpPr txBox="1">
            <a:spLocks noGrp="1"/>
          </p:cNvSpPr>
          <p:nvPr>
            <p:ph type="body" idx="1"/>
          </p:nvPr>
        </p:nvSpPr>
        <p:spPr>
          <a:xfrm>
            <a:off x="1991432" y="5963708"/>
            <a:ext cx="6095999" cy="894290"/>
          </a:xfrm>
          <a:prstGeom prst="rect"/>
          <a:noFill/>
          <a:ln>
            <a:noFill/>
          </a:ln>
        </p:spPr>
        <p:txBody>
          <a:bodyPr anchor="t" anchorCtr="0" bIns="91425" lIns="91425" rIns="91425" tIns="91425"/>
          <a:lstStyle>
            <a:lvl1pPr algn="l" indent="0" lvl="0" marL="0" marR="0" rtl="0">
              <a:spcBef>
                <a:spcPts val="311"/>
              </a:spcBef>
              <a:buClr>
                <a:schemeClr val="dk1"/>
              </a:buClr>
              <a:buFont typeface="Arial"/>
              <a:buNone/>
              <a:defRPr b="0" cap="none" sz="1556" i="0" strike="noStrike" u="none">
                <a:solidFill>
                  <a:schemeClr val="dk1"/>
                </a:solidFill>
                <a:latin typeface="Arial"/>
                <a:ea typeface="Arial"/>
                <a:cs typeface="Arial"/>
                <a:sym typeface="Arial"/>
              </a:defRPr>
            </a:lvl1pPr>
            <a:lvl2pPr algn="l" indent="0" lvl="1" marL="507995" marR="0" rtl="0">
              <a:spcBef>
                <a:spcPts val="267"/>
              </a:spcBef>
              <a:buClr>
                <a:schemeClr val="dk1"/>
              </a:buClr>
              <a:buFont typeface="Arial"/>
              <a:buNone/>
              <a:defRPr b="0" cap="none" sz="1333" i="0" strike="noStrike" u="none">
                <a:solidFill>
                  <a:schemeClr val="dk1"/>
                </a:solidFill>
                <a:latin typeface="Arial"/>
                <a:ea typeface="Arial"/>
                <a:cs typeface="Arial"/>
                <a:sym typeface="Arial"/>
              </a:defRPr>
            </a:lvl2pPr>
            <a:lvl3pPr algn="l" indent="0" lvl="2" marL="1015990" marR="0" rtl="0">
              <a:spcBef>
                <a:spcPts val="222"/>
              </a:spcBef>
              <a:buClr>
                <a:schemeClr val="dk1"/>
              </a:buClr>
              <a:buFont typeface="Arial"/>
              <a:buNone/>
              <a:defRPr b="0" cap="none" sz="1111" i="0" strike="noStrike" u="none">
                <a:solidFill>
                  <a:schemeClr val="dk1"/>
                </a:solidFill>
                <a:latin typeface="Arial"/>
                <a:ea typeface="Arial"/>
                <a:cs typeface="Arial"/>
                <a:sym typeface="Arial"/>
              </a:defRPr>
            </a:lvl3pPr>
            <a:lvl4pPr algn="l" indent="0" lvl="3" marL="1523985" marR="0" rtl="0">
              <a:spcBef>
                <a:spcPts val="200"/>
              </a:spcBef>
              <a:buClr>
                <a:schemeClr val="dk1"/>
              </a:buClr>
              <a:buFont typeface="Arial"/>
              <a:buNone/>
              <a:defRPr b="0" cap="none" sz="1000" i="0" strike="noStrike" u="none">
                <a:solidFill>
                  <a:schemeClr val="dk1"/>
                </a:solidFill>
                <a:latin typeface="Arial"/>
                <a:ea typeface="Arial"/>
                <a:cs typeface="Arial"/>
                <a:sym typeface="Arial"/>
              </a:defRPr>
            </a:lvl4pPr>
            <a:lvl5pPr algn="l" indent="0" lvl="4" marL="2031980" marR="0" rtl="0">
              <a:spcBef>
                <a:spcPts val="200"/>
              </a:spcBef>
              <a:buClr>
                <a:schemeClr val="dk1"/>
              </a:buClr>
              <a:buFont typeface="Arial"/>
              <a:buNone/>
              <a:defRPr b="0" cap="none" sz="1000" i="0" strike="noStrike" u="none">
                <a:solidFill>
                  <a:schemeClr val="dk1"/>
                </a:solidFill>
                <a:latin typeface="Arial"/>
                <a:ea typeface="Arial"/>
                <a:cs typeface="Arial"/>
                <a:sym typeface="Arial"/>
              </a:defRPr>
            </a:lvl5pPr>
            <a:lvl6pPr algn="l" indent="0" lvl="5" marL="2539975" marR="0" rtl="0">
              <a:spcBef>
                <a:spcPts val="200"/>
              </a:spcBef>
              <a:buClr>
                <a:schemeClr val="dk1"/>
              </a:buClr>
              <a:buFont typeface="Arial"/>
              <a:buNone/>
              <a:defRPr b="0" cap="none" sz="1000" i="0" strike="noStrike" u="none">
                <a:solidFill>
                  <a:schemeClr val="dk1"/>
                </a:solidFill>
                <a:latin typeface="Arial"/>
                <a:ea typeface="Arial"/>
                <a:cs typeface="Arial"/>
                <a:sym typeface="Arial"/>
              </a:defRPr>
            </a:lvl6pPr>
            <a:lvl7pPr algn="l" indent="0" lvl="6" marL="3047970" marR="0" rtl="0">
              <a:spcBef>
                <a:spcPts val="200"/>
              </a:spcBef>
              <a:buClr>
                <a:schemeClr val="dk1"/>
              </a:buClr>
              <a:buFont typeface="Arial"/>
              <a:buNone/>
              <a:defRPr b="0" cap="none" sz="1000" i="0" strike="noStrike" u="none">
                <a:solidFill>
                  <a:schemeClr val="dk1"/>
                </a:solidFill>
                <a:latin typeface="Arial"/>
                <a:ea typeface="Arial"/>
                <a:cs typeface="Arial"/>
                <a:sym typeface="Arial"/>
              </a:defRPr>
            </a:lvl7pPr>
            <a:lvl8pPr algn="l" indent="0" lvl="7" marL="3555964" marR="0" rtl="0">
              <a:spcBef>
                <a:spcPts val="200"/>
              </a:spcBef>
              <a:buClr>
                <a:schemeClr val="dk1"/>
              </a:buClr>
              <a:buFont typeface="Arial"/>
              <a:buNone/>
              <a:defRPr b="0" cap="none" sz="1000" i="0" strike="noStrike" u="none">
                <a:solidFill>
                  <a:schemeClr val="dk1"/>
                </a:solidFill>
                <a:latin typeface="Arial"/>
                <a:ea typeface="Arial"/>
                <a:cs typeface="Arial"/>
                <a:sym typeface="Arial"/>
              </a:defRPr>
            </a:lvl8pPr>
            <a:lvl9pPr algn="l" indent="0" lvl="8" marL="4063959" marR="0" rtl="0">
              <a:spcBef>
                <a:spcPts val="200"/>
              </a:spcBef>
              <a:buClr>
                <a:schemeClr val="dk1"/>
              </a:buClr>
              <a:buFont typeface="Arial"/>
              <a:buNone/>
              <a:defRPr b="0" cap="none" sz="1000" i="0" strike="noStrike" u="none">
                <a:solidFill>
                  <a:schemeClr val="dk1"/>
                </a:solidFill>
                <a:latin typeface="Arial"/>
                <a:ea typeface="Arial"/>
                <a:cs typeface="Arial"/>
                <a:sym typeface="Arial"/>
              </a:defRPr>
            </a:lvl9pPr>
          </a:lstStyle>
          <a:p/>
        </p:txBody>
      </p:sp>
      <p:sp>
        <p:nvSpPr>
          <p:cNvPr id="1048800" name="Shape 130"/>
          <p:cNvSpPr txBox="1">
            <a:spLocks noGrp="1"/>
          </p:cNvSpPr>
          <p:nvPr>
            <p:ph type="dt" idx="10"/>
          </p:nvPr>
        </p:nvSpPr>
        <p:spPr>
          <a:xfrm>
            <a:off x="508000" y="6854665"/>
            <a:ext cx="1215040" cy="405694"/>
          </a:xfrm>
          <a:prstGeom prst="rect"/>
          <a:noFill/>
          <a:ln>
            <a:noFill/>
          </a:ln>
        </p:spPr>
        <p:txBody>
          <a:bodyPr anchor="ctr" anchorCtr="0" bIns="91425" lIns="91425" rIns="91425" tIns="91425"/>
          <a:lstStyle>
            <a:lvl1pPr algn="l" indent="0" lvl="0" marL="0" marR="0" rtl="0">
              <a:spcBef>
                <a:spcPts val="0"/>
              </a:spcBef>
              <a:buNone/>
              <a:defRPr b="0" cap="none" sz="778" i="0" strike="noStrike" u="none">
                <a:solidFill>
                  <a:srgbClr val="8C8C8C"/>
                </a:solidFill>
                <a:latin typeface="Arial"/>
                <a:ea typeface="Arial"/>
                <a:cs typeface="Arial"/>
                <a:sym typeface="Arial"/>
              </a:defRPr>
            </a:lvl1pPr>
            <a:lvl2pPr algn="l" indent="0" lvl="1" marL="507995" marR="0" rtl="0">
              <a:spcBef>
                <a:spcPts val="0"/>
              </a:spcBef>
              <a:buNone/>
              <a:defRPr b="0" cap="none" sz="2000" i="0" strike="noStrike" u="none">
                <a:solidFill>
                  <a:schemeClr val="dk1"/>
                </a:solidFill>
                <a:latin typeface="Arial"/>
                <a:ea typeface="Arial"/>
                <a:cs typeface="Arial"/>
                <a:sym typeface="Arial"/>
              </a:defRPr>
            </a:lvl2pPr>
            <a:lvl3pPr algn="l" indent="0" lvl="2" marL="1015990" marR="0" rtl="0">
              <a:spcBef>
                <a:spcPts val="0"/>
              </a:spcBef>
              <a:buNone/>
              <a:defRPr b="0" cap="none" sz="2000" i="0" strike="noStrike" u="none">
                <a:solidFill>
                  <a:schemeClr val="dk1"/>
                </a:solidFill>
                <a:latin typeface="Arial"/>
                <a:ea typeface="Arial"/>
                <a:cs typeface="Arial"/>
                <a:sym typeface="Arial"/>
              </a:defRPr>
            </a:lvl3pPr>
            <a:lvl4pPr algn="l" indent="0" lvl="3" marL="1523985" marR="0" rtl="0">
              <a:spcBef>
                <a:spcPts val="0"/>
              </a:spcBef>
              <a:buNone/>
              <a:defRPr b="0" cap="none" sz="2000" i="0" strike="noStrike" u="none">
                <a:solidFill>
                  <a:schemeClr val="dk1"/>
                </a:solidFill>
                <a:latin typeface="Arial"/>
                <a:ea typeface="Arial"/>
                <a:cs typeface="Arial"/>
                <a:sym typeface="Arial"/>
              </a:defRPr>
            </a:lvl4pPr>
            <a:lvl5pPr algn="l" indent="0" lvl="4" marL="2031980" marR="0" rtl="0">
              <a:spcBef>
                <a:spcPts val="0"/>
              </a:spcBef>
              <a:buNone/>
              <a:defRPr b="0" cap="none" sz="2000" i="0" strike="noStrike" u="none">
                <a:solidFill>
                  <a:schemeClr val="dk1"/>
                </a:solidFill>
                <a:latin typeface="Arial"/>
                <a:ea typeface="Arial"/>
                <a:cs typeface="Arial"/>
                <a:sym typeface="Arial"/>
              </a:defRPr>
            </a:lvl5pPr>
            <a:lvl6pPr algn="l" indent="0" lvl="5" marL="2539975" marR="0" rtl="0">
              <a:spcBef>
                <a:spcPts val="0"/>
              </a:spcBef>
              <a:buNone/>
              <a:defRPr b="0" cap="none" sz="2000" i="0" strike="noStrike" u="none">
                <a:solidFill>
                  <a:schemeClr val="dk1"/>
                </a:solidFill>
                <a:latin typeface="Arial"/>
                <a:ea typeface="Arial"/>
                <a:cs typeface="Arial"/>
                <a:sym typeface="Arial"/>
              </a:defRPr>
            </a:lvl6pPr>
            <a:lvl7pPr algn="l" indent="0" lvl="6" marL="3047970" marR="0" rtl="0">
              <a:spcBef>
                <a:spcPts val="0"/>
              </a:spcBef>
              <a:buNone/>
              <a:defRPr b="0" cap="none" sz="2000" i="0" strike="noStrike" u="none">
                <a:solidFill>
                  <a:schemeClr val="dk1"/>
                </a:solidFill>
                <a:latin typeface="Arial"/>
                <a:ea typeface="Arial"/>
                <a:cs typeface="Arial"/>
                <a:sym typeface="Arial"/>
              </a:defRPr>
            </a:lvl7pPr>
            <a:lvl8pPr algn="l" indent="0" lvl="7" marL="3555964" marR="0" rtl="0">
              <a:spcBef>
                <a:spcPts val="0"/>
              </a:spcBef>
              <a:buNone/>
              <a:defRPr b="0" cap="none" sz="2000" i="0" strike="noStrike" u="none">
                <a:solidFill>
                  <a:schemeClr val="dk1"/>
                </a:solidFill>
                <a:latin typeface="Arial"/>
                <a:ea typeface="Arial"/>
                <a:cs typeface="Arial"/>
                <a:sym typeface="Arial"/>
              </a:defRPr>
            </a:lvl8pPr>
            <a:lvl9pPr algn="l" indent="0" lvl="8" marL="4063959" marR="0" rtl="0">
              <a:spcBef>
                <a:spcPts val="0"/>
              </a:spcBef>
              <a:buNone/>
              <a:defRPr b="0" cap="none" sz="2000" i="0" strike="noStrike" u="none">
                <a:solidFill>
                  <a:schemeClr val="dk1"/>
                </a:solidFill>
                <a:latin typeface="Arial"/>
                <a:ea typeface="Arial"/>
                <a:cs typeface="Arial"/>
                <a:sym typeface="Arial"/>
              </a:defRPr>
            </a:lvl9pPr>
          </a:lstStyle>
          <a:p/>
        </p:txBody>
      </p:sp>
      <p:sp>
        <p:nvSpPr>
          <p:cNvPr id="1048801" name="Shape 131"/>
          <p:cNvSpPr txBox="1">
            <a:spLocks noGrp="1"/>
          </p:cNvSpPr>
          <p:nvPr>
            <p:ph type="ftr" idx="11"/>
          </p:nvPr>
        </p:nvSpPr>
        <p:spPr>
          <a:xfrm>
            <a:off x="1723041" y="6854665"/>
            <a:ext cx="3217333" cy="405694"/>
          </a:xfrm>
          <a:prstGeom prst="rect"/>
          <a:noFill/>
          <a:ln>
            <a:noFill/>
          </a:ln>
        </p:spPr>
        <p:txBody>
          <a:bodyPr anchor="ctr" anchorCtr="0" bIns="91425" lIns="91425" rIns="91425" tIns="91425"/>
          <a:lstStyle>
            <a:lvl1pPr algn="ctr" indent="0" lvl="0" marL="0" marR="0" rtl="0">
              <a:spcBef>
                <a:spcPts val="0"/>
              </a:spcBef>
              <a:buNone/>
              <a:defRPr b="0" cap="none" sz="778" i="0" strike="noStrike" u="none">
                <a:solidFill>
                  <a:srgbClr val="8C8C8C"/>
                </a:solidFill>
                <a:latin typeface="Arial"/>
                <a:ea typeface="Arial"/>
                <a:cs typeface="Arial"/>
                <a:sym typeface="Arial"/>
              </a:defRPr>
            </a:lvl1pPr>
            <a:lvl2pPr algn="l" indent="0" lvl="1" marL="507995" marR="0" rtl="0">
              <a:spcBef>
                <a:spcPts val="0"/>
              </a:spcBef>
              <a:buNone/>
              <a:defRPr b="0" cap="none" sz="2000" i="0" strike="noStrike" u="none">
                <a:solidFill>
                  <a:schemeClr val="dk1"/>
                </a:solidFill>
                <a:latin typeface="Arial"/>
                <a:ea typeface="Arial"/>
                <a:cs typeface="Arial"/>
                <a:sym typeface="Arial"/>
              </a:defRPr>
            </a:lvl2pPr>
            <a:lvl3pPr algn="l" indent="0" lvl="2" marL="1015990" marR="0" rtl="0">
              <a:spcBef>
                <a:spcPts val="0"/>
              </a:spcBef>
              <a:buNone/>
              <a:defRPr b="0" cap="none" sz="2000" i="0" strike="noStrike" u="none">
                <a:solidFill>
                  <a:schemeClr val="dk1"/>
                </a:solidFill>
                <a:latin typeface="Arial"/>
                <a:ea typeface="Arial"/>
                <a:cs typeface="Arial"/>
                <a:sym typeface="Arial"/>
              </a:defRPr>
            </a:lvl3pPr>
            <a:lvl4pPr algn="l" indent="0" lvl="3" marL="1523985" marR="0" rtl="0">
              <a:spcBef>
                <a:spcPts val="0"/>
              </a:spcBef>
              <a:buNone/>
              <a:defRPr b="0" cap="none" sz="2000" i="0" strike="noStrike" u="none">
                <a:solidFill>
                  <a:schemeClr val="dk1"/>
                </a:solidFill>
                <a:latin typeface="Arial"/>
                <a:ea typeface="Arial"/>
                <a:cs typeface="Arial"/>
                <a:sym typeface="Arial"/>
              </a:defRPr>
            </a:lvl4pPr>
            <a:lvl5pPr algn="l" indent="0" lvl="4" marL="2031980" marR="0" rtl="0">
              <a:spcBef>
                <a:spcPts val="0"/>
              </a:spcBef>
              <a:buNone/>
              <a:defRPr b="0" cap="none" sz="2000" i="0" strike="noStrike" u="none">
                <a:solidFill>
                  <a:schemeClr val="dk1"/>
                </a:solidFill>
                <a:latin typeface="Arial"/>
                <a:ea typeface="Arial"/>
                <a:cs typeface="Arial"/>
                <a:sym typeface="Arial"/>
              </a:defRPr>
            </a:lvl5pPr>
            <a:lvl6pPr algn="l" indent="0" lvl="5" marL="2539975" marR="0" rtl="0">
              <a:spcBef>
                <a:spcPts val="0"/>
              </a:spcBef>
              <a:buNone/>
              <a:defRPr b="0" cap="none" sz="2000" i="0" strike="noStrike" u="none">
                <a:solidFill>
                  <a:schemeClr val="dk1"/>
                </a:solidFill>
                <a:latin typeface="Arial"/>
                <a:ea typeface="Arial"/>
                <a:cs typeface="Arial"/>
                <a:sym typeface="Arial"/>
              </a:defRPr>
            </a:lvl6pPr>
            <a:lvl7pPr algn="l" indent="0" lvl="6" marL="3047970" marR="0" rtl="0">
              <a:spcBef>
                <a:spcPts val="0"/>
              </a:spcBef>
              <a:buNone/>
              <a:defRPr b="0" cap="none" sz="2000" i="0" strike="noStrike" u="none">
                <a:solidFill>
                  <a:schemeClr val="dk1"/>
                </a:solidFill>
                <a:latin typeface="Arial"/>
                <a:ea typeface="Arial"/>
                <a:cs typeface="Arial"/>
                <a:sym typeface="Arial"/>
              </a:defRPr>
            </a:lvl7pPr>
            <a:lvl8pPr algn="l" indent="0" lvl="7" marL="3555964" marR="0" rtl="0">
              <a:spcBef>
                <a:spcPts val="0"/>
              </a:spcBef>
              <a:buNone/>
              <a:defRPr b="0" cap="none" sz="2000" i="0" strike="noStrike" u="none">
                <a:solidFill>
                  <a:schemeClr val="dk1"/>
                </a:solidFill>
                <a:latin typeface="Arial"/>
                <a:ea typeface="Arial"/>
                <a:cs typeface="Arial"/>
                <a:sym typeface="Arial"/>
              </a:defRPr>
            </a:lvl8pPr>
            <a:lvl9pPr algn="l" indent="0" lvl="8" marL="4063959" marR="0" rtl="0">
              <a:spcBef>
                <a:spcPts val="0"/>
              </a:spcBef>
              <a:buNone/>
              <a:defRPr b="0" cap="none" sz="2000" i="0" strike="noStrike" u="none">
                <a:solidFill>
                  <a:schemeClr val="dk1"/>
                </a:solidFill>
                <a:latin typeface="Arial"/>
                <a:ea typeface="Arial"/>
                <a:cs typeface="Arial"/>
                <a:sym typeface="Arial"/>
              </a:defRPr>
            </a:lvl9pPr>
          </a:lstStyle>
          <a:p/>
        </p:txBody>
      </p:sp>
      <p:sp>
        <p:nvSpPr>
          <p:cNvPr id="1048802" name="Shape 132"/>
          <p:cNvSpPr txBox="1">
            <a:spLocks noGrp="1"/>
          </p:cNvSpPr>
          <p:nvPr>
            <p:ph type="sldNum" idx="12"/>
          </p:nvPr>
        </p:nvSpPr>
        <p:spPr>
          <a:xfrm>
            <a:off x="7281334" y="6854665"/>
            <a:ext cx="2370666" cy="405694"/>
          </a:xfrm>
          <a:prstGeom prst="rect"/>
          <a:noFill/>
          <a:ln>
            <a:noFill/>
          </a:ln>
        </p:spPr>
        <p:txBody>
          <a:bodyPr anchor="ctr" anchorCtr="0" bIns="45700" lIns="91425" rIns="91425" tIns="45700">
            <a:noAutofit/>
          </a:bodyPr>
          <a:p>
            <a:pPr algn="r">
              <a:spcBef>
                <a:spcPts val="0"/>
              </a:spcBef>
              <a:buSzPct val="25000"/>
            </a:pPr>
            <a:fld id="{00000000-1234-1234-1234-123412341234}" type="slidenum">
              <a:rPr sz="778" lang="en-US" smtClean="0">
                <a:solidFill>
                  <a:srgbClr val="8C8C8C"/>
                </a:solidFill>
                <a:latin typeface="Arial"/>
                <a:ea typeface="Arial"/>
                <a:cs typeface="Arial"/>
                <a:sym typeface="Arial"/>
              </a:rPr>
              <a:pPr algn="r">
                <a:spcBef>
                  <a:spcPts val="0"/>
                </a:spcBef>
                <a:buSzPct val="25000"/>
              </a:pPr>
              <a:t>‹#›</a:t>
            </a:fld>
            <a:endParaRPr sz="778" lang="en-US">
              <a:solidFill>
                <a:srgbClr val="8C8C8C"/>
              </a:solidFill>
              <a:latin typeface="Arial"/>
              <a:ea typeface="Arial"/>
              <a:cs typeface="Arial"/>
              <a:sym typeface="Arial"/>
            </a:endParaRPr>
          </a:p>
        </p:txBody>
      </p:sp>
      <p:sp>
        <p:nvSpPr>
          <p:cNvPr id="1048803" name="Shape 133"/>
          <p:cNvSpPr/>
          <p:nvPr/>
        </p:nvSpPr>
        <p:spPr>
          <a:xfrm>
            <a:off x="0" y="7210778"/>
            <a:ext cx="10160000" cy="409221"/>
          </a:xfrm>
          <a:prstGeom prst="rect"/>
          <a:solidFill>
            <a:schemeClr val="accent1"/>
          </a:solidFill>
          <a:ln>
            <a:noFill/>
          </a:ln>
        </p:spPr>
        <p:txBody>
          <a:bodyPr anchor="ctr" anchorCtr="0" bIns="50778" lIns="101583" rIns="101583" tIns="50778">
            <a:noAutofit/>
          </a:bodyPr>
          <a:p>
            <a:pPr algn="ctr" indent="0" lvl="0" marL="0" marR="0" rtl="0">
              <a:spcBef>
                <a:spcPts val="0"/>
              </a:spcBef>
              <a:buNone/>
            </a:pPr>
            <a:endParaRPr b="0" cap="none" sz="2000" i="0" strike="noStrike" u="none">
              <a:solidFill>
                <a:schemeClr val="lt1"/>
              </a:solidFill>
              <a:latin typeface="Arial"/>
              <a:ea typeface="Arial"/>
              <a:cs typeface="Arial"/>
              <a:sym typeface="Arial"/>
            </a:endParaRPr>
          </a:p>
        </p:txBody>
      </p:sp>
      <p:pic>
        <p:nvPicPr>
          <p:cNvPr id="2097216" name="Shape 134" descr="NEW-ZeOmega-Logo-no-tagline.jpg"/>
          <p:cNvPicPr preferRelativeResize="0">
            <a:picLocks/>
          </p:cNvPicPr>
          <p:nvPr/>
        </p:nvPicPr>
        <p:blipFill rotWithShape="1">
          <a:blip xmlns:r="http://schemas.openxmlformats.org/officeDocument/2006/relationships" r:embed="rId1">
            <a:alphaModFix/>
          </a:blip>
          <a:srcRect/>
          <a:stretch>
            <a:fillRect/>
          </a:stretch>
        </p:blipFill>
        <p:spPr>
          <a:xfrm>
            <a:off x="7827953" y="305152"/>
            <a:ext cx="2014917" cy="327760"/>
          </a:xfrm>
          <a:prstGeom prst="rect"/>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lumns-Green">
    <p:spTree>
      <p:nvGrpSpPr>
        <p:cNvPr id="132" name="Shape 135"/>
        <p:cNvGrpSpPr/>
        <p:nvPr/>
      </p:nvGrpSpPr>
      <p:grpSpPr>
        <a:xfrm>
          <a:off x="0" y="0"/>
          <a:ext cx="0" cy="0"/>
          <a:chOff x="0" y="0"/>
          <a:chExt cx="0" cy="0"/>
        </a:xfrm>
      </p:grpSpPr>
      <p:sp>
        <p:nvSpPr>
          <p:cNvPr id="1048721" name="Shape 136"/>
          <p:cNvSpPr/>
          <p:nvPr/>
        </p:nvSpPr>
        <p:spPr>
          <a:xfrm>
            <a:off x="304330" y="2662453"/>
            <a:ext cx="3143562" cy="4223331"/>
          </a:xfrm>
          <a:prstGeom prst="rect"/>
          <a:solidFill>
            <a:schemeClr val="accent2"/>
          </a:solidFill>
          <a:ln>
            <a:noFill/>
          </a:ln>
        </p:spPr>
        <p:txBody>
          <a:bodyPr anchor="ctr" anchorCtr="0" bIns="50778" lIns="101583" rIns="101583" tIns="50778">
            <a:noAutofit/>
          </a:bodyPr>
          <a:p>
            <a:pPr algn="ctr" indent="0" lvl="0" marL="0" marR="0" rtl="0">
              <a:spcBef>
                <a:spcPts val="0"/>
              </a:spcBef>
              <a:buNone/>
            </a:pPr>
            <a:endParaRPr b="0" cap="none" sz="2000" i="0" strike="noStrike" u="none">
              <a:solidFill>
                <a:schemeClr val="lt1"/>
              </a:solidFill>
              <a:latin typeface="Arial"/>
              <a:ea typeface="Arial"/>
              <a:cs typeface="Arial"/>
              <a:sym typeface="Arial"/>
            </a:endParaRPr>
          </a:p>
        </p:txBody>
      </p:sp>
      <p:sp>
        <p:nvSpPr>
          <p:cNvPr id="1048722" name="Shape 137"/>
          <p:cNvSpPr/>
          <p:nvPr/>
        </p:nvSpPr>
        <p:spPr>
          <a:xfrm>
            <a:off x="3549733" y="2662453"/>
            <a:ext cx="3143562" cy="4223331"/>
          </a:xfrm>
          <a:prstGeom prst="rect"/>
          <a:solidFill>
            <a:schemeClr val="accent2"/>
          </a:solidFill>
          <a:ln>
            <a:noFill/>
          </a:ln>
        </p:spPr>
        <p:txBody>
          <a:bodyPr anchor="ctr" anchorCtr="0" bIns="50778" lIns="101583" rIns="101583" tIns="50778">
            <a:noAutofit/>
          </a:bodyPr>
          <a:p>
            <a:pPr algn="ctr" indent="0" lvl="0" marL="0" marR="0" rtl="0">
              <a:spcBef>
                <a:spcPts val="0"/>
              </a:spcBef>
              <a:buNone/>
            </a:pPr>
            <a:endParaRPr b="0" cap="none" sz="2000" i="0" strike="noStrike" u="none">
              <a:solidFill>
                <a:schemeClr val="lt1"/>
              </a:solidFill>
              <a:latin typeface="Arial"/>
              <a:ea typeface="Arial"/>
              <a:cs typeface="Arial"/>
              <a:sym typeface="Arial"/>
            </a:endParaRPr>
          </a:p>
        </p:txBody>
      </p:sp>
      <p:sp>
        <p:nvSpPr>
          <p:cNvPr id="1048723" name="Shape 138"/>
          <p:cNvSpPr/>
          <p:nvPr/>
        </p:nvSpPr>
        <p:spPr>
          <a:xfrm>
            <a:off x="6812769" y="2662453"/>
            <a:ext cx="3143562" cy="4223331"/>
          </a:xfrm>
          <a:prstGeom prst="rect"/>
          <a:solidFill>
            <a:schemeClr val="accent2"/>
          </a:solidFill>
          <a:ln>
            <a:noFill/>
          </a:ln>
        </p:spPr>
        <p:txBody>
          <a:bodyPr anchor="ctr" anchorCtr="0" bIns="50778" lIns="101583" rIns="101583" tIns="50778">
            <a:noAutofit/>
          </a:bodyPr>
          <a:p>
            <a:pPr algn="ctr" indent="0" lvl="0" marL="0" marR="0" rtl="0">
              <a:spcBef>
                <a:spcPts val="0"/>
              </a:spcBef>
              <a:buNone/>
            </a:pPr>
            <a:endParaRPr b="0" cap="none" sz="2000" i="0" strike="noStrike" u="none">
              <a:solidFill>
                <a:schemeClr val="lt1"/>
              </a:solidFill>
              <a:latin typeface="Arial"/>
              <a:ea typeface="Arial"/>
              <a:cs typeface="Arial"/>
              <a:sym typeface="Arial"/>
            </a:endParaRPr>
          </a:p>
        </p:txBody>
      </p:sp>
      <p:sp>
        <p:nvSpPr>
          <p:cNvPr id="1048724" name="Shape 139"/>
          <p:cNvSpPr txBox="1">
            <a:spLocks noGrp="1"/>
          </p:cNvSpPr>
          <p:nvPr>
            <p:ph type="body" idx="1"/>
          </p:nvPr>
        </p:nvSpPr>
        <p:spPr>
          <a:xfrm>
            <a:off x="508000" y="2881638"/>
            <a:ext cx="2759837" cy="3832279"/>
          </a:xfrm>
          <a:prstGeom prst="rect"/>
          <a:noFill/>
          <a:ln>
            <a:noFill/>
          </a:ln>
        </p:spPr>
        <p:txBody>
          <a:bodyPr anchor="t" anchorCtr="0" bIns="91425" lIns="91425" rIns="91425" tIns="91425"/>
          <a:lstStyle>
            <a:lvl1pPr algn="l" indent="-42333" lvl="0" marL="183443" marR="0" rtl="0">
              <a:spcBef>
                <a:spcPts val="444"/>
              </a:spcBef>
              <a:buClr>
                <a:schemeClr val="lt1"/>
              </a:buClr>
              <a:buSzPct val="100000"/>
              <a:buFont typeface="Arial"/>
              <a:buChar char="•"/>
              <a:defRPr b="0" cap="none" sz="2222" i="0" strike="noStrike" u="none">
                <a:solidFill>
                  <a:schemeClr val="lt1"/>
                </a:solidFill>
                <a:latin typeface="Arial"/>
                <a:ea typeface="Arial"/>
                <a:cs typeface="Arial"/>
                <a:sym typeface="Arial"/>
              </a:defRPr>
            </a:lvl1pPr>
            <a:lvl2pPr algn="l" indent="-125234" lvl="1" marL="506232" marR="0" rtl="0">
              <a:spcBef>
                <a:spcPts val="400"/>
              </a:spcBef>
              <a:buClr>
                <a:schemeClr val="lt1"/>
              </a:buClr>
              <a:buSzPct val="100000"/>
              <a:buFont typeface="Arial"/>
              <a:buChar char="–"/>
              <a:defRPr b="0" cap="none" sz="2000" i="0" strike="noStrike" u="none">
                <a:solidFill>
                  <a:schemeClr val="lt1"/>
                </a:solidFill>
                <a:latin typeface="Arial"/>
                <a:ea typeface="Arial"/>
                <a:cs typeface="Arial"/>
                <a:sym typeface="Arial"/>
              </a:defRPr>
            </a:lvl2pPr>
            <a:lvl3pPr algn="l" indent="-126999" lvl="2" marL="1269987" marR="0" rtl="0">
              <a:spcBef>
                <a:spcPts val="400"/>
              </a:spcBef>
              <a:buClr>
                <a:schemeClr val="dk1"/>
              </a:buClr>
              <a:buSzPct val="100000"/>
              <a:buFont typeface="Arial"/>
              <a:buChar char="•"/>
              <a:defRPr b="0" cap="none" sz="2000" i="0" strike="noStrike" u="none">
                <a:solidFill>
                  <a:schemeClr val="dk1"/>
                </a:solidFill>
                <a:latin typeface="Arial"/>
                <a:ea typeface="Arial"/>
                <a:cs typeface="Arial"/>
                <a:sym typeface="Arial"/>
              </a:defRPr>
            </a:lvl3pPr>
            <a:lvl4pPr algn="l" indent="-141110" lvl="3" marL="1777982" marR="0" rtl="0">
              <a:spcBef>
                <a:spcPts val="356"/>
              </a:spcBef>
              <a:buClr>
                <a:schemeClr val="dk1"/>
              </a:buClr>
              <a:buSzPct val="100000"/>
              <a:buFont typeface="Arial"/>
              <a:buChar char="•"/>
              <a:defRPr b="0" cap="none" sz="1778" i="0" strike="noStrike" u="none">
                <a:solidFill>
                  <a:schemeClr val="dk1"/>
                </a:solidFill>
                <a:latin typeface="Arial"/>
                <a:ea typeface="Arial"/>
                <a:cs typeface="Arial"/>
                <a:sym typeface="Arial"/>
              </a:defRPr>
            </a:lvl4pPr>
            <a:lvl5pPr algn="l" indent="-141110" lvl="4" marL="2285977" marR="0" rtl="0">
              <a:spcBef>
                <a:spcPts val="356"/>
              </a:spcBef>
              <a:buClr>
                <a:schemeClr val="dk1"/>
              </a:buClr>
              <a:buSzPct val="100000"/>
              <a:buFont typeface="Arial"/>
              <a:buChar char="•"/>
              <a:defRPr b="0" cap="none" sz="1778" i="0" strike="noStrike" u="none">
                <a:solidFill>
                  <a:schemeClr val="dk1"/>
                </a:solidFill>
                <a:latin typeface="Arial"/>
                <a:ea typeface="Arial"/>
                <a:cs typeface="Arial"/>
                <a:sym typeface="Arial"/>
              </a:defRPr>
            </a:lvl5pPr>
            <a:lvl6pPr algn="l" indent="-112888" lvl="5" marL="2793972"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6pPr>
            <a:lvl7pPr algn="l" indent="-112888" lvl="6" marL="3301967"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7pPr>
            <a:lvl8pPr algn="l" indent="-112888" lvl="7" marL="3809962"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8pPr>
            <a:lvl9pPr algn="l" indent="-112888" lvl="8" marL="4317957"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9pPr>
          </a:lstStyle>
          <a:p/>
        </p:txBody>
      </p:sp>
      <p:sp>
        <p:nvSpPr>
          <p:cNvPr id="1048725" name="Shape 140"/>
          <p:cNvSpPr txBox="1">
            <a:spLocks noGrp="1"/>
          </p:cNvSpPr>
          <p:nvPr>
            <p:ph type="dt" idx="10"/>
          </p:nvPr>
        </p:nvSpPr>
        <p:spPr>
          <a:xfrm>
            <a:off x="508000" y="6854665"/>
            <a:ext cx="1215040" cy="405694"/>
          </a:xfrm>
          <a:prstGeom prst="rect"/>
          <a:noFill/>
          <a:ln>
            <a:noFill/>
          </a:ln>
        </p:spPr>
        <p:txBody>
          <a:bodyPr anchor="ctr" anchorCtr="0" bIns="91425" lIns="91425" rIns="91425" tIns="91425"/>
          <a:lstStyle>
            <a:lvl1pPr algn="l" indent="0" lvl="0" marL="0" marR="0" rtl="0">
              <a:spcBef>
                <a:spcPts val="0"/>
              </a:spcBef>
              <a:buNone/>
              <a:defRPr b="0" cap="none" sz="778" i="0" strike="noStrike" u="none">
                <a:solidFill>
                  <a:srgbClr val="8C8C8C"/>
                </a:solidFill>
                <a:latin typeface="Arial"/>
                <a:ea typeface="Arial"/>
                <a:cs typeface="Arial"/>
                <a:sym typeface="Arial"/>
              </a:defRPr>
            </a:lvl1pPr>
            <a:lvl2pPr algn="l" indent="0" lvl="1" marL="507995" marR="0" rtl="0">
              <a:spcBef>
                <a:spcPts val="0"/>
              </a:spcBef>
              <a:buNone/>
              <a:defRPr b="0" cap="none" sz="2000" i="0" strike="noStrike" u="none">
                <a:solidFill>
                  <a:schemeClr val="dk1"/>
                </a:solidFill>
                <a:latin typeface="Arial"/>
                <a:ea typeface="Arial"/>
                <a:cs typeface="Arial"/>
                <a:sym typeface="Arial"/>
              </a:defRPr>
            </a:lvl2pPr>
            <a:lvl3pPr algn="l" indent="0" lvl="2" marL="1015990" marR="0" rtl="0">
              <a:spcBef>
                <a:spcPts val="0"/>
              </a:spcBef>
              <a:buNone/>
              <a:defRPr b="0" cap="none" sz="2000" i="0" strike="noStrike" u="none">
                <a:solidFill>
                  <a:schemeClr val="dk1"/>
                </a:solidFill>
                <a:latin typeface="Arial"/>
                <a:ea typeface="Arial"/>
                <a:cs typeface="Arial"/>
                <a:sym typeface="Arial"/>
              </a:defRPr>
            </a:lvl3pPr>
            <a:lvl4pPr algn="l" indent="0" lvl="3" marL="1523985" marR="0" rtl="0">
              <a:spcBef>
                <a:spcPts val="0"/>
              </a:spcBef>
              <a:buNone/>
              <a:defRPr b="0" cap="none" sz="2000" i="0" strike="noStrike" u="none">
                <a:solidFill>
                  <a:schemeClr val="dk1"/>
                </a:solidFill>
                <a:latin typeface="Arial"/>
                <a:ea typeface="Arial"/>
                <a:cs typeface="Arial"/>
                <a:sym typeface="Arial"/>
              </a:defRPr>
            </a:lvl4pPr>
            <a:lvl5pPr algn="l" indent="0" lvl="4" marL="2031980" marR="0" rtl="0">
              <a:spcBef>
                <a:spcPts val="0"/>
              </a:spcBef>
              <a:buNone/>
              <a:defRPr b="0" cap="none" sz="2000" i="0" strike="noStrike" u="none">
                <a:solidFill>
                  <a:schemeClr val="dk1"/>
                </a:solidFill>
                <a:latin typeface="Arial"/>
                <a:ea typeface="Arial"/>
                <a:cs typeface="Arial"/>
                <a:sym typeface="Arial"/>
              </a:defRPr>
            </a:lvl5pPr>
            <a:lvl6pPr algn="l" indent="0" lvl="5" marL="2539975" marR="0" rtl="0">
              <a:spcBef>
                <a:spcPts val="0"/>
              </a:spcBef>
              <a:buNone/>
              <a:defRPr b="0" cap="none" sz="2000" i="0" strike="noStrike" u="none">
                <a:solidFill>
                  <a:schemeClr val="dk1"/>
                </a:solidFill>
                <a:latin typeface="Arial"/>
                <a:ea typeface="Arial"/>
                <a:cs typeface="Arial"/>
                <a:sym typeface="Arial"/>
              </a:defRPr>
            </a:lvl6pPr>
            <a:lvl7pPr algn="l" indent="0" lvl="6" marL="3047970" marR="0" rtl="0">
              <a:spcBef>
                <a:spcPts val="0"/>
              </a:spcBef>
              <a:buNone/>
              <a:defRPr b="0" cap="none" sz="2000" i="0" strike="noStrike" u="none">
                <a:solidFill>
                  <a:schemeClr val="dk1"/>
                </a:solidFill>
                <a:latin typeface="Arial"/>
                <a:ea typeface="Arial"/>
                <a:cs typeface="Arial"/>
                <a:sym typeface="Arial"/>
              </a:defRPr>
            </a:lvl7pPr>
            <a:lvl8pPr algn="l" indent="0" lvl="7" marL="3555964" marR="0" rtl="0">
              <a:spcBef>
                <a:spcPts val="0"/>
              </a:spcBef>
              <a:buNone/>
              <a:defRPr b="0" cap="none" sz="2000" i="0" strike="noStrike" u="none">
                <a:solidFill>
                  <a:schemeClr val="dk1"/>
                </a:solidFill>
                <a:latin typeface="Arial"/>
                <a:ea typeface="Arial"/>
                <a:cs typeface="Arial"/>
                <a:sym typeface="Arial"/>
              </a:defRPr>
            </a:lvl8pPr>
            <a:lvl9pPr algn="l" indent="0" lvl="8" marL="4063959" marR="0" rtl="0">
              <a:spcBef>
                <a:spcPts val="0"/>
              </a:spcBef>
              <a:buNone/>
              <a:defRPr b="0" cap="none" sz="2000" i="0" strike="noStrike" u="none">
                <a:solidFill>
                  <a:schemeClr val="dk1"/>
                </a:solidFill>
                <a:latin typeface="Arial"/>
                <a:ea typeface="Arial"/>
                <a:cs typeface="Arial"/>
                <a:sym typeface="Arial"/>
              </a:defRPr>
            </a:lvl9pPr>
          </a:lstStyle>
          <a:p/>
        </p:txBody>
      </p:sp>
      <p:sp>
        <p:nvSpPr>
          <p:cNvPr id="1048726" name="Shape 141"/>
          <p:cNvSpPr txBox="1">
            <a:spLocks noGrp="1"/>
          </p:cNvSpPr>
          <p:nvPr>
            <p:ph type="ftr" idx="11"/>
          </p:nvPr>
        </p:nvSpPr>
        <p:spPr>
          <a:xfrm>
            <a:off x="1723041" y="6854665"/>
            <a:ext cx="3217333" cy="405694"/>
          </a:xfrm>
          <a:prstGeom prst="rect"/>
          <a:noFill/>
          <a:ln>
            <a:noFill/>
          </a:ln>
        </p:spPr>
        <p:txBody>
          <a:bodyPr anchor="ctr" anchorCtr="0" bIns="91425" lIns="91425" rIns="91425" tIns="91425"/>
          <a:lstStyle>
            <a:lvl1pPr algn="ctr" indent="0" lvl="0" marL="0" marR="0" rtl="0">
              <a:spcBef>
                <a:spcPts val="0"/>
              </a:spcBef>
              <a:buNone/>
              <a:defRPr b="0" cap="none" sz="778" i="0" strike="noStrike" u="none">
                <a:solidFill>
                  <a:srgbClr val="8C8C8C"/>
                </a:solidFill>
                <a:latin typeface="Arial"/>
                <a:ea typeface="Arial"/>
                <a:cs typeface="Arial"/>
                <a:sym typeface="Arial"/>
              </a:defRPr>
            </a:lvl1pPr>
            <a:lvl2pPr algn="l" indent="0" lvl="1" marL="507995" marR="0" rtl="0">
              <a:spcBef>
                <a:spcPts val="0"/>
              </a:spcBef>
              <a:buNone/>
              <a:defRPr b="0" cap="none" sz="2000" i="0" strike="noStrike" u="none">
                <a:solidFill>
                  <a:schemeClr val="dk1"/>
                </a:solidFill>
                <a:latin typeface="Arial"/>
                <a:ea typeface="Arial"/>
                <a:cs typeface="Arial"/>
                <a:sym typeface="Arial"/>
              </a:defRPr>
            </a:lvl2pPr>
            <a:lvl3pPr algn="l" indent="0" lvl="2" marL="1015990" marR="0" rtl="0">
              <a:spcBef>
                <a:spcPts val="0"/>
              </a:spcBef>
              <a:buNone/>
              <a:defRPr b="0" cap="none" sz="2000" i="0" strike="noStrike" u="none">
                <a:solidFill>
                  <a:schemeClr val="dk1"/>
                </a:solidFill>
                <a:latin typeface="Arial"/>
                <a:ea typeface="Arial"/>
                <a:cs typeface="Arial"/>
                <a:sym typeface="Arial"/>
              </a:defRPr>
            </a:lvl3pPr>
            <a:lvl4pPr algn="l" indent="0" lvl="3" marL="1523985" marR="0" rtl="0">
              <a:spcBef>
                <a:spcPts val="0"/>
              </a:spcBef>
              <a:buNone/>
              <a:defRPr b="0" cap="none" sz="2000" i="0" strike="noStrike" u="none">
                <a:solidFill>
                  <a:schemeClr val="dk1"/>
                </a:solidFill>
                <a:latin typeface="Arial"/>
                <a:ea typeface="Arial"/>
                <a:cs typeface="Arial"/>
                <a:sym typeface="Arial"/>
              </a:defRPr>
            </a:lvl4pPr>
            <a:lvl5pPr algn="l" indent="0" lvl="4" marL="2031980" marR="0" rtl="0">
              <a:spcBef>
                <a:spcPts val="0"/>
              </a:spcBef>
              <a:buNone/>
              <a:defRPr b="0" cap="none" sz="2000" i="0" strike="noStrike" u="none">
                <a:solidFill>
                  <a:schemeClr val="dk1"/>
                </a:solidFill>
                <a:latin typeface="Arial"/>
                <a:ea typeface="Arial"/>
                <a:cs typeface="Arial"/>
                <a:sym typeface="Arial"/>
              </a:defRPr>
            </a:lvl5pPr>
            <a:lvl6pPr algn="l" indent="0" lvl="5" marL="2539975" marR="0" rtl="0">
              <a:spcBef>
                <a:spcPts val="0"/>
              </a:spcBef>
              <a:buNone/>
              <a:defRPr b="0" cap="none" sz="2000" i="0" strike="noStrike" u="none">
                <a:solidFill>
                  <a:schemeClr val="dk1"/>
                </a:solidFill>
                <a:latin typeface="Arial"/>
                <a:ea typeface="Arial"/>
                <a:cs typeface="Arial"/>
                <a:sym typeface="Arial"/>
              </a:defRPr>
            </a:lvl6pPr>
            <a:lvl7pPr algn="l" indent="0" lvl="6" marL="3047970" marR="0" rtl="0">
              <a:spcBef>
                <a:spcPts val="0"/>
              </a:spcBef>
              <a:buNone/>
              <a:defRPr b="0" cap="none" sz="2000" i="0" strike="noStrike" u="none">
                <a:solidFill>
                  <a:schemeClr val="dk1"/>
                </a:solidFill>
                <a:latin typeface="Arial"/>
                <a:ea typeface="Arial"/>
                <a:cs typeface="Arial"/>
                <a:sym typeface="Arial"/>
              </a:defRPr>
            </a:lvl7pPr>
            <a:lvl8pPr algn="l" indent="0" lvl="7" marL="3555964" marR="0" rtl="0">
              <a:spcBef>
                <a:spcPts val="0"/>
              </a:spcBef>
              <a:buNone/>
              <a:defRPr b="0" cap="none" sz="2000" i="0" strike="noStrike" u="none">
                <a:solidFill>
                  <a:schemeClr val="dk1"/>
                </a:solidFill>
                <a:latin typeface="Arial"/>
                <a:ea typeface="Arial"/>
                <a:cs typeface="Arial"/>
                <a:sym typeface="Arial"/>
              </a:defRPr>
            </a:lvl8pPr>
            <a:lvl9pPr algn="l" indent="0" lvl="8" marL="4063959" marR="0" rtl="0">
              <a:spcBef>
                <a:spcPts val="0"/>
              </a:spcBef>
              <a:buNone/>
              <a:defRPr b="0" cap="none" sz="2000" i="0" strike="noStrike" u="none">
                <a:solidFill>
                  <a:schemeClr val="dk1"/>
                </a:solidFill>
                <a:latin typeface="Arial"/>
                <a:ea typeface="Arial"/>
                <a:cs typeface="Arial"/>
                <a:sym typeface="Arial"/>
              </a:defRPr>
            </a:lvl9pPr>
          </a:lstStyle>
          <a:p/>
        </p:txBody>
      </p:sp>
      <p:sp>
        <p:nvSpPr>
          <p:cNvPr id="1048727" name="Shape 142"/>
          <p:cNvSpPr txBox="1">
            <a:spLocks noGrp="1"/>
          </p:cNvSpPr>
          <p:nvPr>
            <p:ph type="sldNum" idx="12"/>
          </p:nvPr>
        </p:nvSpPr>
        <p:spPr>
          <a:xfrm>
            <a:off x="7281334" y="6854665"/>
            <a:ext cx="2370666" cy="405694"/>
          </a:xfrm>
          <a:prstGeom prst="rect"/>
          <a:noFill/>
          <a:ln>
            <a:noFill/>
          </a:ln>
        </p:spPr>
        <p:txBody>
          <a:bodyPr anchor="ctr" anchorCtr="0" bIns="45700" lIns="91425" rIns="91425" tIns="45700">
            <a:noAutofit/>
          </a:bodyPr>
          <a:p>
            <a:pPr algn="r">
              <a:spcBef>
                <a:spcPts val="0"/>
              </a:spcBef>
              <a:buSzPct val="25000"/>
            </a:pPr>
            <a:fld id="{00000000-1234-1234-1234-123412341234}" type="slidenum">
              <a:rPr sz="778" lang="en-US" smtClean="0">
                <a:solidFill>
                  <a:srgbClr val="8C8C8C"/>
                </a:solidFill>
                <a:latin typeface="Arial"/>
                <a:ea typeface="Arial"/>
                <a:cs typeface="Arial"/>
                <a:sym typeface="Arial"/>
              </a:rPr>
              <a:pPr algn="r">
                <a:spcBef>
                  <a:spcPts val="0"/>
                </a:spcBef>
                <a:buSzPct val="25000"/>
              </a:pPr>
              <a:t>‹#›</a:t>
            </a:fld>
            <a:endParaRPr sz="778" lang="en-US">
              <a:solidFill>
                <a:srgbClr val="8C8C8C"/>
              </a:solidFill>
              <a:latin typeface="Arial"/>
              <a:ea typeface="Arial"/>
              <a:cs typeface="Arial"/>
              <a:sym typeface="Arial"/>
            </a:endParaRPr>
          </a:p>
        </p:txBody>
      </p:sp>
      <p:sp>
        <p:nvSpPr>
          <p:cNvPr id="1048728" name="Shape 143"/>
          <p:cNvSpPr txBox="1">
            <a:spLocks noGrp="1"/>
          </p:cNvSpPr>
          <p:nvPr>
            <p:ph type="body" idx="2"/>
          </p:nvPr>
        </p:nvSpPr>
        <p:spPr>
          <a:xfrm>
            <a:off x="304330" y="1797311"/>
            <a:ext cx="3143562" cy="865143"/>
          </a:xfrm>
          <a:prstGeom prst="rect"/>
          <a:noFill/>
          <a:ln>
            <a:noFill/>
          </a:ln>
        </p:spPr>
        <p:txBody>
          <a:bodyPr anchor="ctr" anchorCtr="0" bIns="91425" lIns="91425" rIns="91425" tIns="91425"/>
          <a:lstStyle>
            <a:lvl1pPr algn="ctr" indent="0" lvl="0" marL="0" marR="0" rtl="0">
              <a:spcBef>
                <a:spcPts val="444"/>
              </a:spcBef>
              <a:buClr>
                <a:schemeClr val="accent2"/>
              </a:buClr>
              <a:buFont typeface="Arial"/>
              <a:buNone/>
              <a:defRPr b="0" cap="none" sz="2222" i="0" strike="noStrike" u="none">
                <a:solidFill>
                  <a:schemeClr val="accent2"/>
                </a:solidFill>
                <a:latin typeface="Arial"/>
                <a:ea typeface="Arial"/>
                <a:cs typeface="Arial"/>
                <a:sym typeface="Arial"/>
              </a:defRPr>
            </a:lvl1pPr>
            <a:lvl2pPr algn="l" indent="0" lvl="1" marL="507995" marR="0" rtl="0">
              <a:spcBef>
                <a:spcPts val="400"/>
              </a:spcBef>
              <a:buClr>
                <a:schemeClr val="dk1"/>
              </a:buClr>
              <a:buFont typeface="Arial"/>
              <a:buNone/>
              <a:defRPr b="0" cap="none" sz="2000" i="0" strike="noStrike" u="none">
                <a:solidFill>
                  <a:schemeClr val="dk1"/>
                </a:solidFill>
                <a:latin typeface="Arial"/>
                <a:ea typeface="Arial"/>
                <a:cs typeface="Arial"/>
                <a:sym typeface="Arial"/>
              </a:defRPr>
            </a:lvl2pPr>
            <a:lvl3pPr algn="l" indent="-126999" lvl="2" marL="1269987" marR="0" rtl="0">
              <a:spcBef>
                <a:spcPts val="400"/>
              </a:spcBef>
              <a:buClr>
                <a:schemeClr val="dk1"/>
              </a:buClr>
              <a:buSzPct val="100000"/>
              <a:buFont typeface="Arial"/>
              <a:buChar char="•"/>
              <a:defRPr b="0" cap="none" sz="2000" i="0" strike="noStrike" u="none">
                <a:solidFill>
                  <a:schemeClr val="dk1"/>
                </a:solidFill>
                <a:latin typeface="Arial"/>
                <a:ea typeface="Arial"/>
                <a:cs typeface="Arial"/>
                <a:sym typeface="Arial"/>
              </a:defRPr>
            </a:lvl3pPr>
            <a:lvl4pPr algn="l" indent="-141110" lvl="3" marL="1777982" marR="0" rtl="0">
              <a:spcBef>
                <a:spcPts val="356"/>
              </a:spcBef>
              <a:buClr>
                <a:schemeClr val="dk1"/>
              </a:buClr>
              <a:buSzPct val="100000"/>
              <a:buFont typeface="Arial"/>
              <a:buChar char="•"/>
              <a:defRPr b="0" cap="none" sz="1778" i="0" strike="noStrike" u="none">
                <a:solidFill>
                  <a:schemeClr val="dk1"/>
                </a:solidFill>
                <a:latin typeface="Arial"/>
                <a:ea typeface="Arial"/>
                <a:cs typeface="Arial"/>
                <a:sym typeface="Arial"/>
              </a:defRPr>
            </a:lvl4pPr>
            <a:lvl5pPr algn="l" indent="-141110" lvl="4" marL="2285977" marR="0" rtl="0">
              <a:spcBef>
                <a:spcPts val="356"/>
              </a:spcBef>
              <a:buClr>
                <a:schemeClr val="dk1"/>
              </a:buClr>
              <a:buSzPct val="100000"/>
              <a:buFont typeface="Arial"/>
              <a:buChar char="•"/>
              <a:defRPr b="0" cap="none" sz="1778" i="0" strike="noStrike" u="none">
                <a:solidFill>
                  <a:schemeClr val="dk1"/>
                </a:solidFill>
                <a:latin typeface="Arial"/>
                <a:ea typeface="Arial"/>
                <a:cs typeface="Arial"/>
                <a:sym typeface="Arial"/>
              </a:defRPr>
            </a:lvl5pPr>
            <a:lvl6pPr algn="l" indent="-112888" lvl="5" marL="2793972"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6pPr>
            <a:lvl7pPr algn="l" indent="-112888" lvl="6" marL="3301967"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7pPr>
            <a:lvl8pPr algn="l" indent="-112888" lvl="7" marL="3809962"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8pPr>
            <a:lvl9pPr algn="l" indent="-112888" lvl="8" marL="4317957"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9pPr>
          </a:lstStyle>
          <a:p/>
        </p:txBody>
      </p:sp>
      <p:sp>
        <p:nvSpPr>
          <p:cNvPr id="1048729" name="Shape 144"/>
          <p:cNvSpPr/>
          <p:nvPr/>
        </p:nvSpPr>
        <p:spPr>
          <a:xfrm>
            <a:off x="0" y="7210778"/>
            <a:ext cx="10160000" cy="409221"/>
          </a:xfrm>
          <a:prstGeom prst="rect"/>
          <a:solidFill>
            <a:schemeClr val="accent1"/>
          </a:solidFill>
          <a:ln>
            <a:noFill/>
          </a:ln>
        </p:spPr>
        <p:txBody>
          <a:bodyPr anchor="ctr" anchorCtr="0" bIns="50778" lIns="101583" rIns="101583" tIns="50778">
            <a:noAutofit/>
          </a:bodyPr>
          <a:p>
            <a:pPr algn="ctr" indent="0" lvl="0" marL="0" marR="0" rtl="0">
              <a:spcBef>
                <a:spcPts val="0"/>
              </a:spcBef>
              <a:buNone/>
            </a:pPr>
            <a:endParaRPr b="0" cap="none" sz="2000" i="0" strike="noStrike" u="none">
              <a:solidFill>
                <a:schemeClr val="lt1"/>
              </a:solidFill>
              <a:latin typeface="Arial"/>
              <a:ea typeface="Arial"/>
              <a:cs typeface="Arial"/>
              <a:sym typeface="Arial"/>
            </a:endParaRPr>
          </a:p>
        </p:txBody>
      </p:sp>
      <p:pic>
        <p:nvPicPr>
          <p:cNvPr id="2097204" name="Shape 145" descr="NEW-ZeOmega-Logo-no-tagline.jpg"/>
          <p:cNvPicPr preferRelativeResize="0">
            <a:picLocks/>
          </p:cNvPicPr>
          <p:nvPr/>
        </p:nvPicPr>
        <p:blipFill rotWithShape="1">
          <a:blip xmlns:r="http://schemas.openxmlformats.org/officeDocument/2006/relationships" r:embed="rId1">
            <a:alphaModFix/>
          </a:blip>
          <a:srcRect/>
          <a:stretch>
            <a:fillRect/>
          </a:stretch>
        </p:blipFill>
        <p:spPr>
          <a:xfrm>
            <a:off x="7827953" y="305152"/>
            <a:ext cx="2014917" cy="327760"/>
          </a:xfrm>
          <a:prstGeom prst="rect"/>
          <a:noFill/>
          <a:ln>
            <a:noFill/>
          </a:ln>
        </p:spPr>
      </p:pic>
      <p:sp>
        <p:nvSpPr>
          <p:cNvPr id="1048730" name="Shape 146"/>
          <p:cNvSpPr txBox="1">
            <a:spLocks noGrp="1"/>
          </p:cNvSpPr>
          <p:nvPr>
            <p:ph type="body" idx="3"/>
          </p:nvPr>
        </p:nvSpPr>
        <p:spPr>
          <a:xfrm>
            <a:off x="3753403" y="2881638"/>
            <a:ext cx="2759837" cy="3832279"/>
          </a:xfrm>
          <a:prstGeom prst="rect"/>
          <a:noFill/>
          <a:ln>
            <a:noFill/>
          </a:ln>
        </p:spPr>
        <p:txBody>
          <a:bodyPr anchor="t" anchorCtr="0" bIns="91425" lIns="91425" rIns="91425" tIns="91425"/>
          <a:lstStyle>
            <a:lvl1pPr algn="l" indent="-42333" lvl="0" marL="183443" marR="0" rtl="0">
              <a:spcBef>
                <a:spcPts val="444"/>
              </a:spcBef>
              <a:buClr>
                <a:schemeClr val="lt1"/>
              </a:buClr>
              <a:buSzPct val="100000"/>
              <a:buFont typeface="Arial"/>
              <a:buChar char="•"/>
              <a:defRPr b="0" cap="none" sz="2222" i="0" strike="noStrike" u="none">
                <a:solidFill>
                  <a:schemeClr val="lt1"/>
                </a:solidFill>
                <a:latin typeface="Arial"/>
                <a:ea typeface="Arial"/>
                <a:cs typeface="Arial"/>
                <a:sym typeface="Arial"/>
              </a:defRPr>
            </a:lvl1pPr>
            <a:lvl2pPr algn="l" indent="-125234" lvl="1" marL="506232" marR="0" rtl="0">
              <a:spcBef>
                <a:spcPts val="400"/>
              </a:spcBef>
              <a:buClr>
                <a:schemeClr val="lt1"/>
              </a:buClr>
              <a:buSzPct val="100000"/>
              <a:buFont typeface="Arial"/>
              <a:buChar char="–"/>
              <a:defRPr b="0" cap="none" sz="2000" i="0" strike="noStrike" u="none">
                <a:solidFill>
                  <a:schemeClr val="lt1"/>
                </a:solidFill>
                <a:latin typeface="Arial"/>
                <a:ea typeface="Arial"/>
                <a:cs typeface="Arial"/>
                <a:sym typeface="Arial"/>
              </a:defRPr>
            </a:lvl2pPr>
            <a:lvl3pPr algn="l" indent="-126999" lvl="2" marL="1269987" marR="0" rtl="0">
              <a:spcBef>
                <a:spcPts val="400"/>
              </a:spcBef>
              <a:buClr>
                <a:schemeClr val="dk1"/>
              </a:buClr>
              <a:buSzPct val="100000"/>
              <a:buFont typeface="Arial"/>
              <a:buChar char="•"/>
              <a:defRPr b="0" cap="none" sz="2000" i="0" strike="noStrike" u="none">
                <a:solidFill>
                  <a:schemeClr val="dk1"/>
                </a:solidFill>
                <a:latin typeface="Arial"/>
                <a:ea typeface="Arial"/>
                <a:cs typeface="Arial"/>
                <a:sym typeface="Arial"/>
              </a:defRPr>
            </a:lvl3pPr>
            <a:lvl4pPr algn="l" indent="-141110" lvl="3" marL="1777982" marR="0" rtl="0">
              <a:spcBef>
                <a:spcPts val="356"/>
              </a:spcBef>
              <a:buClr>
                <a:schemeClr val="dk1"/>
              </a:buClr>
              <a:buSzPct val="100000"/>
              <a:buFont typeface="Arial"/>
              <a:buChar char="•"/>
              <a:defRPr b="0" cap="none" sz="1778" i="0" strike="noStrike" u="none">
                <a:solidFill>
                  <a:schemeClr val="dk1"/>
                </a:solidFill>
                <a:latin typeface="Arial"/>
                <a:ea typeface="Arial"/>
                <a:cs typeface="Arial"/>
                <a:sym typeface="Arial"/>
              </a:defRPr>
            </a:lvl4pPr>
            <a:lvl5pPr algn="l" indent="-141110" lvl="4" marL="2285977" marR="0" rtl="0">
              <a:spcBef>
                <a:spcPts val="356"/>
              </a:spcBef>
              <a:buClr>
                <a:schemeClr val="dk1"/>
              </a:buClr>
              <a:buSzPct val="100000"/>
              <a:buFont typeface="Arial"/>
              <a:buChar char="•"/>
              <a:defRPr b="0" cap="none" sz="1778" i="0" strike="noStrike" u="none">
                <a:solidFill>
                  <a:schemeClr val="dk1"/>
                </a:solidFill>
                <a:latin typeface="Arial"/>
                <a:ea typeface="Arial"/>
                <a:cs typeface="Arial"/>
                <a:sym typeface="Arial"/>
              </a:defRPr>
            </a:lvl5pPr>
            <a:lvl6pPr algn="l" indent="-112888" lvl="5" marL="2793972"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6pPr>
            <a:lvl7pPr algn="l" indent="-112888" lvl="6" marL="3301967"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7pPr>
            <a:lvl8pPr algn="l" indent="-112888" lvl="7" marL="3809962"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8pPr>
            <a:lvl9pPr algn="l" indent="-112888" lvl="8" marL="4317957"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9pPr>
          </a:lstStyle>
          <a:p/>
        </p:txBody>
      </p:sp>
      <p:sp>
        <p:nvSpPr>
          <p:cNvPr id="1048731" name="Shape 147"/>
          <p:cNvSpPr txBox="1">
            <a:spLocks noGrp="1"/>
          </p:cNvSpPr>
          <p:nvPr>
            <p:ph type="body" idx="4"/>
          </p:nvPr>
        </p:nvSpPr>
        <p:spPr>
          <a:xfrm>
            <a:off x="3549733" y="1797311"/>
            <a:ext cx="3143562" cy="865143"/>
          </a:xfrm>
          <a:prstGeom prst="rect"/>
          <a:noFill/>
          <a:ln>
            <a:noFill/>
          </a:ln>
        </p:spPr>
        <p:txBody>
          <a:bodyPr anchor="ctr" anchorCtr="0" bIns="91425" lIns="91425" rIns="91425" tIns="91425"/>
          <a:lstStyle>
            <a:lvl1pPr algn="ctr" indent="0" lvl="0" marL="0" marR="0" rtl="0">
              <a:spcBef>
                <a:spcPts val="444"/>
              </a:spcBef>
              <a:buClr>
                <a:schemeClr val="accent2"/>
              </a:buClr>
              <a:buFont typeface="Arial"/>
              <a:buNone/>
              <a:defRPr b="0" cap="none" sz="2222" i="0" strike="noStrike" u="none">
                <a:solidFill>
                  <a:schemeClr val="accent2"/>
                </a:solidFill>
                <a:latin typeface="Arial"/>
                <a:ea typeface="Arial"/>
                <a:cs typeface="Arial"/>
                <a:sym typeface="Arial"/>
              </a:defRPr>
            </a:lvl1pPr>
            <a:lvl2pPr algn="l" indent="0" lvl="1" marL="507995" marR="0" rtl="0">
              <a:spcBef>
                <a:spcPts val="400"/>
              </a:spcBef>
              <a:buClr>
                <a:schemeClr val="dk1"/>
              </a:buClr>
              <a:buFont typeface="Arial"/>
              <a:buNone/>
              <a:defRPr b="0" cap="none" sz="2000" i="0" strike="noStrike" u="none">
                <a:solidFill>
                  <a:schemeClr val="dk1"/>
                </a:solidFill>
                <a:latin typeface="Arial"/>
                <a:ea typeface="Arial"/>
                <a:cs typeface="Arial"/>
                <a:sym typeface="Arial"/>
              </a:defRPr>
            </a:lvl2pPr>
            <a:lvl3pPr algn="l" indent="-126999" lvl="2" marL="1269987" marR="0" rtl="0">
              <a:spcBef>
                <a:spcPts val="400"/>
              </a:spcBef>
              <a:buClr>
                <a:schemeClr val="dk1"/>
              </a:buClr>
              <a:buSzPct val="100000"/>
              <a:buFont typeface="Arial"/>
              <a:buChar char="•"/>
              <a:defRPr b="0" cap="none" sz="2000" i="0" strike="noStrike" u="none">
                <a:solidFill>
                  <a:schemeClr val="dk1"/>
                </a:solidFill>
                <a:latin typeface="Arial"/>
                <a:ea typeface="Arial"/>
                <a:cs typeface="Arial"/>
                <a:sym typeface="Arial"/>
              </a:defRPr>
            </a:lvl3pPr>
            <a:lvl4pPr algn="l" indent="-141110" lvl="3" marL="1777982" marR="0" rtl="0">
              <a:spcBef>
                <a:spcPts val="356"/>
              </a:spcBef>
              <a:buClr>
                <a:schemeClr val="dk1"/>
              </a:buClr>
              <a:buSzPct val="100000"/>
              <a:buFont typeface="Arial"/>
              <a:buChar char="•"/>
              <a:defRPr b="0" cap="none" sz="1778" i="0" strike="noStrike" u="none">
                <a:solidFill>
                  <a:schemeClr val="dk1"/>
                </a:solidFill>
                <a:latin typeface="Arial"/>
                <a:ea typeface="Arial"/>
                <a:cs typeface="Arial"/>
                <a:sym typeface="Arial"/>
              </a:defRPr>
            </a:lvl4pPr>
            <a:lvl5pPr algn="l" indent="-141110" lvl="4" marL="2285977" marR="0" rtl="0">
              <a:spcBef>
                <a:spcPts val="356"/>
              </a:spcBef>
              <a:buClr>
                <a:schemeClr val="dk1"/>
              </a:buClr>
              <a:buSzPct val="100000"/>
              <a:buFont typeface="Arial"/>
              <a:buChar char="•"/>
              <a:defRPr b="0" cap="none" sz="1778" i="0" strike="noStrike" u="none">
                <a:solidFill>
                  <a:schemeClr val="dk1"/>
                </a:solidFill>
                <a:latin typeface="Arial"/>
                <a:ea typeface="Arial"/>
                <a:cs typeface="Arial"/>
                <a:sym typeface="Arial"/>
              </a:defRPr>
            </a:lvl5pPr>
            <a:lvl6pPr algn="l" indent="-112888" lvl="5" marL="2793972"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6pPr>
            <a:lvl7pPr algn="l" indent="-112888" lvl="6" marL="3301967"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7pPr>
            <a:lvl8pPr algn="l" indent="-112888" lvl="7" marL="3809962"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8pPr>
            <a:lvl9pPr algn="l" indent="-112888" lvl="8" marL="4317957"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9pPr>
          </a:lstStyle>
          <a:p/>
        </p:txBody>
      </p:sp>
      <p:sp>
        <p:nvSpPr>
          <p:cNvPr id="1048732" name="Shape 148"/>
          <p:cNvSpPr txBox="1">
            <a:spLocks noGrp="1"/>
          </p:cNvSpPr>
          <p:nvPr>
            <p:ph type="body" idx="5"/>
          </p:nvPr>
        </p:nvSpPr>
        <p:spPr>
          <a:xfrm>
            <a:off x="7016438" y="2881638"/>
            <a:ext cx="2759837" cy="3832279"/>
          </a:xfrm>
          <a:prstGeom prst="rect"/>
          <a:noFill/>
          <a:ln>
            <a:noFill/>
          </a:ln>
        </p:spPr>
        <p:txBody>
          <a:bodyPr anchor="t" anchorCtr="0" bIns="91425" lIns="91425" rIns="91425" tIns="91425"/>
          <a:lstStyle>
            <a:lvl1pPr algn="l" indent="-42333" lvl="0" marL="183443" marR="0" rtl="0">
              <a:spcBef>
                <a:spcPts val="444"/>
              </a:spcBef>
              <a:buClr>
                <a:schemeClr val="lt1"/>
              </a:buClr>
              <a:buSzPct val="100000"/>
              <a:buFont typeface="Arial"/>
              <a:buChar char="•"/>
              <a:defRPr b="0" cap="none" sz="2222" i="0" strike="noStrike" u="none">
                <a:solidFill>
                  <a:schemeClr val="lt1"/>
                </a:solidFill>
                <a:latin typeface="Arial"/>
                <a:ea typeface="Arial"/>
                <a:cs typeface="Arial"/>
                <a:sym typeface="Arial"/>
              </a:defRPr>
            </a:lvl1pPr>
            <a:lvl2pPr algn="l" indent="-125234" lvl="1" marL="506232" marR="0" rtl="0">
              <a:spcBef>
                <a:spcPts val="400"/>
              </a:spcBef>
              <a:buClr>
                <a:schemeClr val="lt1"/>
              </a:buClr>
              <a:buSzPct val="100000"/>
              <a:buFont typeface="Arial"/>
              <a:buChar char="–"/>
              <a:defRPr b="0" cap="none" sz="2000" i="0" strike="noStrike" u="none">
                <a:solidFill>
                  <a:schemeClr val="lt1"/>
                </a:solidFill>
                <a:latin typeface="Arial"/>
                <a:ea typeface="Arial"/>
                <a:cs typeface="Arial"/>
                <a:sym typeface="Arial"/>
              </a:defRPr>
            </a:lvl2pPr>
            <a:lvl3pPr algn="l" indent="-126999" lvl="2" marL="1269987" marR="0" rtl="0">
              <a:spcBef>
                <a:spcPts val="400"/>
              </a:spcBef>
              <a:buClr>
                <a:schemeClr val="dk1"/>
              </a:buClr>
              <a:buSzPct val="100000"/>
              <a:buFont typeface="Arial"/>
              <a:buChar char="•"/>
              <a:defRPr b="0" cap="none" sz="2000" i="0" strike="noStrike" u="none">
                <a:solidFill>
                  <a:schemeClr val="dk1"/>
                </a:solidFill>
                <a:latin typeface="Arial"/>
                <a:ea typeface="Arial"/>
                <a:cs typeface="Arial"/>
                <a:sym typeface="Arial"/>
              </a:defRPr>
            </a:lvl3pPr>
            <a:lvl4pPr algn="l" indent="-141110" lvl="3" marL="1777982" marR="0" rtl="0">
              <a:spcBef>
                <a:spcPts val="356"/>
              </a:spcBef>
              <a:buClr>
                <a:schemeClr val="dk1"/>
              </a:buClr>
              <a:buSzPct val="100000"/>
              <a:buFont typeface="Arial"/>
              <a:buChar char="•"/>
              <a:defRPr b="0" cap="none" sz="1778" i="0" strike="noStrike" u="none">
                <a:solidFill>
                  <a:schemeClr val="dk1"/>
                </a:solidFill>
                <a:latin typeface="Arial"/>
                <a:ea typeface="Arial"/>
                <a:cs typeface="Arial"/>
                <a:sym typeface="Arial"/>
              </a:defRPr>
            </a:lvl4pPr>
            <a:lvl5pPr algn="l" indent="-141110" lvl="4" marL="2285977" marR="0" rtl="0">
              <a:spcBef>
                <a:spcPts val="356"/>
              </a:spcBef>
              <a:buClr>
                <a:schemeClr val="dk1"/>
              </a:buClr>
              <a:buSzPct val="100000"/>
              <a:buFont typeface="Arial"/>
              <a:buChar char="•"/>
              <a:defRPr b="0" cap="none" sz="1778" i="0" strike="noStrike" u="none">
                <a:solidFill>
                  <a:schemeClr val="dk1"/>
                </a:solidFill>
                <a:latin typeface="Arial"/>
                <a:ea typeface="Arial"/>
                <a:cs typeface="Arial"/>
                <a:sym typeface="Arial"/>
              </a:defRPr>
            </a:lvl5pPr>
            <a:lvl6pPr algn="l" indent="-112888" lvl="5" marL="2793972"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6pPr>
            <a:lvl7pPr algn="l" indent="-112888" lvl="6" marL="3301967"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7pPr>
            <a:lvl8pPr algn="l" indent="-112888" lvl="7" marL="3809962"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8pPr>
            <a:lvl9pPr algn="l" indent="-112888" lvl="8" marL="4317957"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9pPr>
          </a:lstStyle>
          <a:p/>
        </p:txBody>
      </p:sp>
      <p:sp>
        <p:nvSpPr>
          <p:cNvPr id="1048733" name="Shape 149"/>
          <p:cNvSpPr txBox="1">
            <a:spLocks noGrp="1"/>
          </p:cNvSpPr>
          <p:nvPr>
            <p:ph type="body" idx="6"/>
          </p:nvPr>
        </p:nvSpPr>
        <p:spPr>
          <a:xfrm>
            <a:off x="6812769" y="1797311"/>
            <a:ext cx="3143562" cy="865143"/>
          </a:xfrm>
          <a:prstGeom prst="rect"/>
          <a:noFill/>
          <a:ln>
            <a:noFill/>
          </a:ln>
        </p:spPr>
        <p:txBody>
          <a:bodyPr anchor="ctr" anchorCtr="0" bIns="91425" lIns="91425" rIns="91425" tIns="91425"/>
          <a:lstStyle>
            <a:lvl1pPr algn="ctr" indent="0" lvl="0" marL="0" marR="0" rtl="0">
              <a:spcBef>
                <a:spcPts val="444"/>
              </a:spcBef>
              <a:buClr>
                <a:schemeClr val="accent2"/>
              </a:buClr>
              <a:buFont typeface="Arial"/>
              <a:buNone/>
              <a:defRPr b="0" cap="none" sz="2222" i="0" strike="noStrike" u="none">
                <a:solidFill>
                  <a:schemeClr val="accent2"/>
                </a:solidFill>
                <a:latin typeface="Arial"/>
                <a:ea typeface="Arial"/>
                <a:cs typeface="Arial"/>
                <a:sym typeface="Arial"/>
              </a:defRPr>
            </a:lvl1pPr>
            <a:lvl2pPr algn="l" indent="0" lvl="1" marL="507995" marR="0" rtl="0">
              <a:spcBef>
                <a:spcPts val="400"/>
              </a:spcBef>
              <a:buClr>
                <a:schemeClr val="dk1"/>
              </a:buClr>
              <a:buFont typeface="Arial"/>
              <a:buNone/>
              <a:defRPr b="0" cap="none" sz="2000" i="0" strike="noStrike" u="none">
                <a:solidFill>
                  <a:schemeClr val="dk1"/>
                </a:solidFill>
                <a:latin typeface="Arial"/>
                <a:ea typeface="Arial"/>
                <a:cs typeface="Arial"/>
                <a:sym typeface="Arial"/>
              </a:defRPr>
            </a:lvl2pPr>
            <a:lvl3pPr algn="l" indent="-126999" lvl="2" marL="1269987" marR="0" rtl="0">
              <a:spcBef>
                <a:spcPts val="400"/>
              </a:spcBef>
              <a:buClr>
                <a:schemeClr val="dk1"/>
              </a:buClr>
              <a:buSzPct val="100000"/>
              <a:buFont typeface="Arial"/>
              <a:buChar char="•"/>
              <a:defRPr b="0" cap="none" sz="2000" i="0" strike="noStrike" u="none">
                <a:solidFill>
                  <a:schemeClr val="dk1"/>
                </a:solidFill>
                <a:latin typeface="Arial"/>
                <a:ea typeface="Arial"/>
                <a:cs typeface="Arial"/>
                <a:sym typeface="Arial"/>
              </a:defRPr>
            </a:lvl3pPr>
            <a:lvl4pPr algn="l" indent="-141110" lvl="3" marL="1777982" marR="0" rtl="0">
              <a:spcBef>
                <a:spcPts val="356"/>
              </a:spcBef>
              <a:buClr>
                <a:schemeClr val="dk1"/>
              </a:buClr>
              <a:buSzPct val="100000"/>
              <a:buFont typeface="Arial"/>
              <a:buChar char="•"/>
              <a:defRPr b="0" cap="none" sz="1778" i="0" strike="noStrike" u="none">
                <a:solidFill>
                  <a:schemeClr val="dk1"/>
                </a:solidFill>
                <a:latin typeface="Arial"/>
                <a:ea typeface="Arial"/>
                <a:cs typeface="Arial"/>
                <a:sym typeface="Arial"/>
              </a:defRPr>
            </a:lvl4pPr>
            <a:lvl5pPr algn="l" indent="-141110" lvl="4" marL="2285977" marR="0" rtl="0">
              <a:spcBef>
                <a:spcPts val="356"/>
              </a:spcBef>
              <a:buClr>
                <a:schemeClr val="dk1"/>
              </a:buClr>
              <a:buSzPct val="100000"/>
              <a:buFont typeface="Arial"/>
              <a:buChar char="•"/>
              <a:defRPr b="0" cap="none" sz="1778" i="0" strike="noStrike" u="none">
                <a:solidFill>
                  <a:schemeClr val="dk1"/>
                </a:solidFill>
                <a:latin typeface="Arial"/>
                <a:ea typeface="Arial"/>
                <a:cs typeface="Arial"/>
                <a:sym typeface="Arial"/>
              </a:defRPr>
            </a:lvl5pPr>
            <a:lvl6pPr algn="l" indent="-112888" lvl="5" marL="2793972"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6pPr>
            <a:lvl7pPr algn="l" indent="-112888" lvl="6" marL="3301967"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7pPr>
            <a:lvl8pPr algn="l" indent="-112888" lvl="7" marL="3809962"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8pPr>
            <a:lvl9pPr algn="l" indent="-112888" lvl="8" marL="4317957"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9pPr>
          </a:lstStyle>
          <a:p/>
        </p:txBody>
      </p:sp>
      <p:sp>
        <p:nvSpPr>
          <p:cNvPr id="1048734" name="Shape 150"/>
          <p:cNvSpPr txBox="1">
            <a:spLocks noGrp="1"/>
          </p:cNvSpPr>
          <p:nvPr>
            <p:ph type="title"/>
          </p:nvPr>
        </p:nvSpPr>
        <p:spPr>
          <a:xfrm>
            <a:off x="508000" y="305152"/>
            <a:ext cx="9144000" cy="1270000"/>
          </a:xfrm>
          <a:prstGeom prst="rect"/>
          <a:noFill/>
          <a:ln>
            <a:noFill/>
          </a:ln>
        </p:spPr>
        <p:txBody>
          <a:bodyPr anchor="ctr" anchorCtr="0" bIns="91425" lIns="91425" rIns="91425" tIns="91425"/>
          <a:lstStyle>
            <a:lvl1pPr algn="l" indent="0" lvl="0" marL="0" marR="0" rtl="0">
              <a:spcBef>
                <a:spcPts val="0"/>
              </a:spcBef>
              <a:buClr>
                <a:schemeClr val="accent2"/>
              </a:buClr>
              <a:buFont typeface="Arial"/>
              <a:buNone/>
              <a:defRPr b="0" cap="none" sz="3556" i="0" strike="noStrike" u="none">
                <a:solidFill>
                  <a:schemeClr val="accent2"/>
                </a:solidFill>
                <a:latin typeface="Arial"/>
                <a:ea typeface="Arial"/>
                <a:cs typeface="Arial"/>
                <a:sym typeface="Arial"/>
              </a:defRPr>
            </a:lvl1pPr>
            <a:lvl2pPr indent="0" lvl="1">
              <a:spcBef>
                <a:spcPts val="0"/>
              </a:spcBef>
              <a:buNone/>
              <a:defRPr sz="2000"/>
            </a:lvl2pPr>
            <a:lvl3pPr indent="0" lvl="2">
              <a:spcBef>
                <a:spcPts val="0"/>
              </a:spcBef>
              <a:buNone/>
              <a:defRPr sz="2000"/>
            </a:lvl3pPr>
            <a:lvl4pPr indent="0" lvl="3">
              <a:spcBef>
                <a:spcPts val="0"/>
              </a:spcBef>
              <a:buNone/>
              <a:defRPr sz="2000"/>
            </a:lvl4pPr>
            <a:lvl5pPr indent="0" lvl="4">
              <a:spcBef>
                <a:spcPts val="0"/>
              </a:spcBef>
              <a:buNone/>
              <a:defRPr sz="2000"/>
            </a:lvl5pPr>
            <a:lvl6pPr indent="0" lvl="5">
              <a:spcBef>
                <a:spcPts val="0"/>
              </a:spcBef>
              <a:buNone/>
              <a:defRPr sz="2000"/>
            </a:lvl6pPr>
            <a:lvl7pPr indent="0" lvl="6">
              <a:spcBef>
                <a:spcPts val="0"/>
              </a:spcBef>
              <a:buNone/>
              <a:defRPr sz="2000"/>
            </a:lvl7pPr>
            <a:lvl8pPr indent="0" lvl="7">
              <a:spcBef>
                <a:spcPts val="0"/>
              </a:spcBef>
              <a:buNone/>
              <a:defRPr sz="2000"/>
            </a:lvl8pPr>
            <a:lvl9pPr indent="0" lvl="8">
              <a:spcBef>
                <a:spcPts val="0"/>
              </a:spcBef>
              <a:buNone/>
              <a:defRPr sz="20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Rows-Multi">
    <p:spTree>
      <p:nvGrpSpPr>
        <p:cNvPr id="133" name="Shape 151"/>
        <p:cNvGrpSpPr/>
        <p:nvPr/>
      </p:nvGrpSpPr>
      <p:grpSpPr>
        <a:xfrm>
          <a:off x="0" y="0"/>
          <a:ext cx="0" cy="0"/>
          <a:chOff x="0" y="0"/>
          <a:chExt cx="0" cy="0"/>
        </a:xfrm>
      </p:grpSpPr>
      <p:sp>
        <p:nvSpPr>
          <p:cNvPr id="1048735" name="Shape 152"/>
          <p:cNvSpPr/>
          <p:nvPr/>
        </p:nvSpPr>
        <p:spPr>
          <a:xfrm>
            <a:off x="0" y="1619561"/>
            <a:ext cx="10160000" cy="1782458"/>
          </a:xfrm>
          <a:prstGeom prst="rect"/>
          <a:solidFill>
            <a:schemeClr val="accent2"/>
          </a:solidFill>
          <a:ln>
            <a:noFill/>
          </a:ln>
        </p:spPr>
        <p:txBody>
          <a:bodyPr anchor="ctr" anchorCtr="0" bIns="50778" lIns="101583" rIns="101583" tIns="50778">
            <a:noAutofit/>
          </a:bodyPr>
          <a:p>
            <a:pPr algn="ctr" indent="0" lvl="0" marL="0" marR="0" rtl="0">
              <a:spcBef>
                <a:spcPts val="0"/>
              </a:spcBef>
              <a:buNone/>
            </a:pPr>
            <a:endParaRPr b="0" cap="none" sz="2000" i="0" strike="noStrike" u="none">
              <a:solidFill>
                <a:schemeClr val="lt1"/>
              </a:solidFill>
              <a:latin typeface="Arial"/>
              <a:ea typeface="Arial"/>
              <a:cs typeface="Arial"/>
              <a:sym typeface="Arial"/>
            </a:endParaRPr>
          </a:p>
        </p:txBody>
      </p:sp>
      <p:sp>
        <p:nvSpPr>
          <p:cNvPr id="1048736" name="Shape 153"/>
          <p:cNvSpPr txBox="1">
            <a:spLocks noGrp="1"/>
          </p:cNvSpPr>
          <p:nvPr>
            <p:ph type="title"/>
          </p:nvPr>
        </p:nvSpPr>
        <p:spPr>
          <a:xfrm>
            <a:off x="508000" y="305153"/>
            <a:ext cx="9144000" cy="1165372"/>
          </a:xfrm>
          <a:prstGeom prst="rect"/>
          <a:noFill/>
          <a:ln>
            <a:noFill/>
          </a:ln>
        </p:spPr>
        <p:txBody>
          <a:bodyPr anchor="ctr" anchorCtr="0" bIns="91425" lIns="91425" rIns="91425" tIns="91425"/>
          <a:lstStyle>
            <a:lvl1pPr algn="l" indent="0" lvl="0" marL="0" marR="0" rtl="0">
              <a:spcBef>
                <a:spcPts val="0"/>
              </a:spcBef>
              <a:buClr>
                <a:schemeClr val="accent2"/>
              </a:buClr>
              <a:buFont typeface="Arial"/>
              <a:buNone/>
              <a:defRPr b="0" cap="none" sz="3556" i="0" strike="noStrike" u="none">
                <a:solidFill>
                  <a:schemeClr val="accent2"/>
                </a:solidFill>
                <a:latin typeface="Arial"/>
                <a:ea typeface="Arial"/>
                <a:cs typeface="Arial"/>
                <a:sym typeface="Arial"/>
              </a:defRPr>
            </a:lvl1pPr>
            <a:lvl2pPr indent="0" lvl="1">
              <a:spcBef>
                <a:spcPts val="0"/>
              </a:spcBef>
              <a:buNone/>
              <a:defRPr sz="2000"/>
            </a:lvl2pPr>
            <a:lvl3pPr indent="0" lvl="2">
              <a:spcBef>
                <a:spcPts val="0"/>
              </a:spcBef>
              <a:buNone/>
              <a:defRPr sz="2000"/>
            </a:lvl3pPr>
            <a:lvl4pPr indent="0" lvl="3">
              <a:spcBef>
                <a:spcPts val="0"/>
              </a:spcBef>
              <a:buNone/>
              <a:defRPr sz="2000"/>
            </a:lvl4pPr>
            <a:lvl5pPr indent="0" lvl="4">
              <a:spcBef>
                <a:spcPts val="0"/>
              </a:spcBef>
              <a:buNone/>
              <a:defRPr sz="2000"/>
            </a:lvl5pPr>
            <a:lvl6pPr indent="0" lvl="5">
              <a:spcBef>
                <a:spcPts val="0"/>
              </a:spcBef>
              <a:buNone/>
              <a:defRPr sz="2000"/>
            </a:lvl6pPr>
            <a:lvl7pPr indent="0" lvl="6">
              <a:spcBef>
                <a:spcPts val="0"/>
              </a:spcBef>
              <a:buNone/>
              <a:defRPr sz="2000"/>
            </a:lvl7pPr>
            <a:lvl8pPr indent="0" lvl="7">
              <a:spcBef>
                <a:spcPts val="0"/>
              </a:spcBef>
              <a:buNone/>
              <a:defRPr sz="2000"/>
            </a:lvl8pPr>
            <a:lvl9pPr indent="0" lvl="8">
              <a:spcBef>
                <a:spcPts val="0"/>
              </a:spcBef>
              <a:buNone/>
              <a:defRPr sz="2000"/>
            </a:lvl9pPr>
          </a:lstStyle>
          <a:p/>
        </p:txBody>
      </p:sp>
      <p:sp>
        <p:nvSpPr>
          <p:cNvPr id="1048737" name="Shape 154"/>
          <p:cNvSpPr txBox="1">
            <a:spLocks noGrp="1"/>
          </p:cNvSpPr>
          <p:nvPr>
            <p:ph type="body" idx="1"/>
          </p:nvPr>
        </p:nvSpPr>
        <p:spPr>
          <a:xfrm>
            <a:off x="508000" y="1762444"/>
            <a:ext cx="9144000" cy="1489573"/>
          </a:xfrm>
          <a:prstGeom prst="rect"/>
          <a:noFill/>
          <a:ln>
            <a:noFill/>
          </a:ln>
        </p:spPr>
        <p:txBody>
          <a:bodyPr anchor="t" anchorCtr="0" bIns="91425" lIns="91425" rIns="91425" tIns="91425"/>
          <a:lstStyle>
            <a:lvl1pPr algn="l" indent="-211665" lvl="0" marL="380996" marR="0" rtl="0">
              <a:spcBef>
                <a:spcPts val="533"/>
              </a:spcBef>
              <a:buClr>
                <a:srgbClr val="FFFFFF"/>
              </a:buClr>
              <a:buSzPct val="100000"/>
              <a:buFont typeface="Arial"/>
              <a:buChar char="•"/>
              <a:defRPr b="0" cap="none" sz="2667" i="0" strike="noStrike" u="none">
                <a:solidFill>
                  <a:srgbClr val="FFFFFF"/>
                </a:solidFill>
                <a:latin typeface="Arial"/>
                <a:ea typeface="Arial"/>
                <a:cs typeface="Arial"/>
                <a:sym typeface="Arial"/>
              </a:defRPr>
            </a:lvl1pPr>
            <a:lvl2pPr algn="l" indent="-176387" lvl="1" marL="825492" marR="0" rtl="0">
              <a:spcBef>
                <a:spcPts val="444"/>
              </a:spcBef>
              <a:buClr>
                <a:srgbClr val="FFFFFF"/>
              </a:buClr>
              <a:buSzPct val="100000"/>
              <a:buFont typeface="Arial"/>
              <a:buChar char="–"/>
              <a:defRPr b="0" cap="none" sz="2222" i="0" strike="noStrike" u="none">
                <a:solidFill>
                  <a:srgbClr val="FFFFFF"/>
                </a:solidFill>
                <a:latin typeface="Arial"/>
                <a:ea typeface="Arial"/>
                <a:cs typeface="Arial"/>
                <a:sym typeface="Arial"/>
              </a:defRPr>
            </a:lvl2pPr>
            <a:lvl3pPr algn="l" indent="-126999" lvl="2" marL="1269987" marR="0" rtl="0">
              <a:spcBef>
                <a:spcPts val="400"/>
              </a:spcBef>
              <a:buClr>
                <a:srgbClr val="FFFFFF"/>
              </a:buClr>
              <a:buSzPct val="100000"/>
              <a:buFont typeface="Arial"/>
              <a:buChar char="•"/>
              <a:defRPr b="0" cap="none" sz="2000" i="0" strike="noStrike" u="none">
                <a:solidFill>
                  <a:srgbClr val="FFFFFF"/>
                </a:solidFill>
                <a:latin typeface="Arial"/>
                <a:ea typeface="Arial"/>
                <a:cs typeface="Arial"/>
                <a:sym typeface="Arial"/>
              </a:defRPr>
            </a:lvl3pPr>
            <a:lvl4pPr algn="l" indent="-141110" lvl="3" marL="1777982" marR="0" rtl="0">
              <a:spcBef>
                <a:spcPts val="356"/>
              </a:spcBef>
              <a:buClr>
                <a:schemeClr val="dk1"/>
              </a:buClr>
              <a:buSzPct val="100000"/>
              <a:buFont typeface="Arial"/>
              <a:buChar char="•"/>
              <a:defRPr b="0" cap="none" sz="1778" i="0" strike="noStrike" u="none">
                <a:solidFill>
                  <a:schemeClr val="dk1"/>
                </a:solidFill>
                <a:latin typeface="Arial"/>
                <a:ea typeface="Arial"/>
                <a:cs typeface="Arial"/>
                <a:sym typeface="Arial"/>
              </a:defRPr>
            </a:lvl4pPr>
            <a:lvl5pPr algn="l" indent="-141110" lvl="4" marL="2285977" marR="0" rtl="0">
              <a:spcBef>
                <a:spcPts val="356"/>
              </a:spcBef>
              <a:buClr>
                <a:schemeClr val="dk1"/>
              </a:buClr>
              <a:buSzPct val="100000"/>
              <a:buFont typeface="Arial"/>
              <a:buChar char="•"/>
              <a:defRPr b="0" cap="none" sz="1778" i="0" strike="noStrike" u="none">
                <a:solidFill>
                  <a:schemeClr val="dk1"/>
                </a:solidFill>
                <a:latin typeface="Arial"/>
                <a:ea typeface="Arial"/>
                <a:cs typeface="Arial"/>
                <a:sym typeface="Arial"/>
              </a:defRPr>
            </a:lvl5pPr>
            <a:lvl6pPr algn="l" indent="-112888" lvl="5" marL="2793972"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6pPr>
            <a:lvl7pPr algn="l" indent="-112888" lvl="6" marL="3301967"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7pPr>
            <a:lvl8pPr algn="l" indent="-112888" lvl="7" marL="3809962"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8pPr>
            <a:lvl9pPr algn="l" indent="-112888" lvl="8" marL="4317957"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9pPr>
          </a:lstStyle>
          <a:p/>
        </p:txBody>
      </p:sp>
      <p:sp>
        <p:nvSpPr>
          <p:cNvPr id="1048738" name="Shape 155"/>
          <p:cNvSpPr txBox="1">
            <a:spLocks noGrp="1"/>
          </p:cNvSpPr>
          <p:nvPr>
            <p:ph type="dt" idx="10"/>
          </p:nvPr>
        </p:nvSpPr>
        <p:spPr>
          <a:xfrm>
            <a:off x="508000" y="6854665"/>
            <a:ext cx="1215040" cy="405694"/>
          </a:xfrm>
          <a:prstGeom prst="rect"/>
          <a:noFill/>
          <a:ln>
            <a:noFill/>
          </a:ln>
        </p:spPr>
        <p:txBody>
          <a:bodyPr anchor="ctr" anchorCtr="0" bIns="91425" lIns="91425" rIns="91425" tIns="91425"/>
          <a:lstStyle>
            <a:lvl1pPr algn="l" indent="0" lvl="0" marL="0" marR="0" rtl="0">
              <a:spcBef>
                <a:spcPts val="0"/>
              </a:spcBef>
              <a:buNone/>
              <a:defRPr b="0" cap="none" sz="778" i="0" strike="noStrike" u="none">
                <a:solidFill>
                  <a:srgbClr val="8C8C8C"/>
                </a:solidFill>
                <a:latin typeface="Arial"/>
                <a:ea typeface="Arial"/>
                <a:cs typeface="Arial"/>
                <a:sym typeface="Arial"/>
              </a:defRPr>
            </a:lvl1pPr>
            <a:lvl2pPr algn="l" indent="0" lvl="1" marL="507995" marR="0" rtl="0">
              <a:spcBef>
                <a:spcPts val="0"/>
              </a:spcBef>
              <a:buNone/>
              <a:defRPr b="0" cap="none" sz="2000" i="0" strike="noStrike" u="none">
                <a:solidFill>
                  <a:schemeClr val="dk1"/>
                </a:solidFill>
                <a:latin typeface="Arial"/>
                <a:ea typeface="Arial"/>
                <a:cs typeface="Arial"/>
                <a:sym typeface="Arial"/>
              </a:defRPr>
            </a:lvl2pPr>
            <a:lvl3pPr algn="l" indent="0" lvl="2" marL="1015990" marR="0" rtl="0">
              <a:spcBef>
                <a:spcPts val="0"/>
              </a:spcBef>
              <a:buNone/>
              <a:defRPr b="0" cap="none" sz="2000" i="0" strike="noStrike" u="none">
                <a:solidFill>
                  <a:schemeClr val="dk1"/>
                </a:solidFill>
                <a:latin typeface="Arial"/>
                <a:ea typeface="Arial"/>
                <a:cs typeface="Arial"/>
                <a:sym typeface="Arial"/>
              </a:defRPr>
            </a:lvl3pPr>
            <a:lvl4pPr algn="l" indent="0" lvl="3" marL="1523985" marR="0" rtl="0">
              <a:spcBef>
                <a:spcPts val="0"/>
              </a:spcBef>
              <a:buNone/>
              <a:defRPr b="0" cap="none" sz="2000" i="0" strike="noStrike" u="none">
                <a:solidFill>
                  <a:schemeClr val="dk1"/>
                </a:solidFill>
                <a:latin typeface="Arial"/>
                <a:ea typeface="Arial"/>
                <a:cs typeface="Arial"/>
                <a:sym typeface="Arial"/>
              </a:defRPr>
            </a:lvl4pPr>
            <a:lvl5pPr algn="l" indent="0" lvl="4" marL="2031980" marR="0" rtl="0">
              <a:spcBef>
                <a:spcPts val="0"/>
              </a:spcBef>
              <a:buNone/>
              <a:defRPr b="0" cap="none" sz="2000" i="0" strike="noStrike" u="none">
                <a:solidFill>
                  <a:schemeClr val="dk1"/>
                </a:solidFill>
                <a:latin typeface="Arial"/>
                <a:ea typeface="Arial"/>
                <a:cs typeface="Arial"/>
                <a:sym typeface="Arial"/>
              </a:defRPr>
            </a:lvl5pPr>
            <a:lvl6pPr algn="l" indent="0" lvl="5" marL="2539975" marR="0" rtl="0">
              <a:spcBef>
                <a:spcPts val="0"/>
              </a:spcBef>
              <a:buNone/>
              <a:defRPr b="0" cap="none" sz="2000" i="0" strike="noStrike" u="none">
                <a:solidFill>
                  <a:schemeClr val="dk1"/>
                </a:solidFill>
                <a:latin typeface="Arial"/>
                <a:ea typeface="Arial"/>
                <a:cs typeface="Arial"/>
                <a:sym typeface="Arial"/>
              </a:defRPr>
            </a:lvl6pPr>
            <a:lvl7pPr algn="l" indent="0" lvl="6" marL="3047970" marR="0" rtl="0">
              <a:spcBef>
                <a:spcPts val="0"/>
              </a:spcBef>
              <a:buNone/>
              <a:defRPr b="0" cap="none" sz="2000" i="0" strike="noStrike" u="none">
                <a:solidFill>
                  <a:schemeClr val="dk1"/>
                </a:solidFill>
                <a:latin typeface="Arial"/>
                <a:ea typeface="Arial"/>
                <a:cs typeface="Arial"/>
                <a:sym typeface="Arial"/>
              </a:defRPr>
            </a:lvl7pPr>
            <a:lvl8pPr algn="l" indent="0" lvl="7" marL="3555964" marR="0" rtl="0">
              <a:spcBef>
                <a:spcPts val="0"/>
              </a:spcBef>
              <a:buNone/>
              <a:defRPr b="0" cap="none" sz="2000" i="0" strike="noStrike" u="none">
                <a:solidFill>
                  <a:schemeClr val="dk1"/>
                </a:solidFill>
                <a:latin typeface="Arial"/>
                <a:ea typeface="Arial"/>
                <a:cs typeface="Arial"/>
                <a:sym typeface="Arial"/>
              </a:defRPr>
            </a:lvl8pPr>
            <a:lvl9pPr algn="l" indent="0" lvl="8" marL="4063959" marR="0" rtl="0">
              <a:spcBef>
                <a:spcPts val="0"/>
              </a:spcBef>
              <a:buNone/>
              <a:defRPr b="0" cap="none" sz="2000" i="0" strike="noStrike" u="none">
                <a:solidFill>
                  <a:schemeClr val="dk1"/>
                </a:solidFill>
                <a:latin typeface="Arial"/>
                <a:ea typeface="Arial"/>
                <a:cs typeface="Arial"/>
                <a:sym typeface="Arial"/>
              </a:defRPr>
            </a:lvl9pPr>
          </a:lstStyle>
          <a:p/>
        </p:txBody>
      </p:sp>
      <p:sp>
        <p:nvSpPr>
          <p:cNvPr id="1048739" name="Shape 156"/>
          <p:cNvSpPr txBox="1">
            <a:spLocks noGrp="1"/>
          </p:cNvSpPr>
          <p:nvPr>
            <p:ph type="ftr" idx="11"/>
          </p:nvPr>
        </p:nvSpPr>
        <p:spPr>
          <a:xfrm>
            <a:off x="1723041" y="6854665"/>
            <a:ext cx="3217333" cy="405694"/>
          </a:xfrm>
          <a:prstGeom prst="rect"/>
          <a:noFill/>
          <a:ln>
            <a:noFill/>
          </a:ln>
        </p:spPr>
        <p:txBody>
          <a:bodyPr anchor="ctr" anchorCtr="0" bIns="91425" lIns="91425" rIns="91425" tIns="91425"/>
          <a:lstStyle>
            <a:lvl1pPr algn="ctr" indent="0" lvl="0" marL="0" marR="0" rtl="0">
              <a:spcBef>
                <a:spcPts val="0"/>
              </a:spcBef>
              <a:buNone/>
              <a:defRPr b="0" cap="none" sz="778" i="0" strike="noStrike" u="none">
                <a:solidFill>
                  <a:srgbClr val="8C8C8C"/>
                </a:solidFill>
                <a:latin typeface="Arial"/>
                <a:ea typeface="Arial"/>
                <a:cs typeface="Arial"/>
                <a:sym typeface="Arial"/>
              </a:defRPr>
            </a:lvl1pPr>
            <a:lvl2pPr algn="l" indent="0" lvl="1" marL="507995" marR="0" rtl="0">
              <a:spcBef>
                <a:spcPts val="0"/>
              </a:spcBef>
              <a:buNone/>
              <a:defRPr b="0" cap="none" sz="2000" i="0" strike="noStrike" u="none">
                <a:solidFill>
                  <a:schemeClr val="dk1"/>
                </a:solidFill>
                <a:latin typeface="Arial"/>
                <a:ea typeface="Arial"/>
                <a:cs typeface="Arial"/>
                <a:sym typeface="Arial"/>
              </a:defRPr>
            </a:lvl2pPr>
            <a:lvl3pPr algn="l" indent="0" lvl="2" marL="1015990" marR="0" rtl="0">
              <a:spcBef>
                <a:spcPts val="0"/>
              </a:spcBef>
              <a:buNone/>
              <a:defRPr b="0" cap="none" sz="2000" i="0" strike="noStrike" u="none">
                <a:solidFill>
                  <a:schemeClr val="dk1"/>
                </a:solidFill>
                <a:latin typeface="Arial"/>
                <a:ea typeface="Arial"/>
                <a:cs typeface="Arial"/>
                <a:sym typeface="Arial"/>
              </a:defRPr>
            </a:lvl3pPr>
            <a:lvl4pPr algn="l" indent="0" lvl="3" marL="1523985" marR="0" rtl="0">
              <a:spcBef>
                <a:spcPts val="0"/>
              </a:spcBef>
              <a:buNone/>
              <a:defRPr b="0" cap="none" sz="2000" i="0" strike="noStrike" u="none">
                <a:solidFill>
                  <a:schemeClr val="dk1"/>
                </a:solidFill>
                <a:latin typeface="Arial"/>
                <a:ea typeface="Arial"/>
                <a:cs typeface="Arial"/>
                <a:sym typeface="Arial"/>
              </a:defRPr>
            </a:lvl4pPr>
            <a:lvl5pPr algn="l" indent="0" lvl="4" marL="2031980" marR="0" rtl="0">
              <a:spcBef>
                <a:spcPts val="0"/>
              </a:spcBef>
              <a:buNone/>
              <a:defRPr b="0" cap="none" sz="2000" i="0" strike="noStrike" u="none">
                <a:solidFill>
                  <a:schemeClr val="dk1"/>
                </a:solidFill>
                <a:latin typeface="Arial"/>
                <a:ea typeface="Arial"/>
                <a:cs typeface="Arial"/>
                <a:sym typeface="Arial"/>
              </a:defRPr>
            </a:lvl5pPr>
            <a:lvl6pPr algn="l" indent="0" lvl="5" marL="2539975" marR="0" rtl="0">
              <a:spcBef>
                <a:spcPts val="0"/>
              </a:spcBef>
              <a:buNone/>
              <a:defRPr b="0" cap="none" sz="2000" i="0" strike="noStrike" u="none">
                <a:solidFill>
                  <a:schemeClr val="dk1"/>
                </a:solidFill>
                <a:latin typeface="Arial"/>
                <a:ea typeface="Arial"/>
                <a:cs typeface="Arial"/>
                <a:sym typeface="Arial"/>
              </a:defRPr>
            </a:lvl6pPr>
            <a:lvl7pPr algn="l" indent="0" lvl="6" marL="3047970" marR="0" rtl="0">
              <a:spcBef>
                <a:spcPts val="0"/>
              </a:spcBef>
              <a:buNone/>
              <a:defRPr b="0" cap="none" sz="2000" i="0" strike="noStrike" u="none">
                <a:solidFill>
                  <a:schemeClr val="dk1"/>
                </a:solidFill>
                <a:latin typeface="Arial"/>
                <a:ea typeface="Arial"/>
                <a:cs typeface="Arial"/>
                <a:sym typeface="Arial"/>
              </a:defRPr>
            </a:lvl7pPr>
            <a:lvl8pPr algn="l" indent="0" lvl="7" marL="3555964" marR="0" rtl="0">
              <a:spcBef>
                <a:spcPts val="0"/>
              </a:spcBef>
              <a:buNone/>
              <a:defRPr b="0" cap="none" sz="2000" i="0" strike="noStrike" u="none">
                <a:solidFill>
                  <a:schemeClr val="dk1"/>
                </a:solidFill>
                <a:latin typeface="Arial"/>
                <a:ea typeface="Arial"/>
                <a:cs typeface="Arial"/>
                <a:sym typeface="Arial"/>
              </a:defRPr>
            </a:lvl8pPr>
            <a:lvl9pPr algn="l" indent="0" lvl="8" marL="4063959" marR="0" rtl="0">
              <a:spcBef>
                <a:spcPts val="0"/>
              </a:spcBef>
              <a:buNone/>
              <a:defRPr b="0" cap="none" sz="2000" i="0" strike="noStrike" u="none">
                <a:solidFill>
                  <a:schemeClr val="dk1"/>
                </a:solidFill>
                <a:latin typeface="Arial"/>
                <a:ea typeface="Arial"/>
                <a:cs typeface="Arial"/>
                <a:sym typeface="Arial"/>
              </a:defRPr>
            </a:lvl9pPr>
          </a:lstStyle>
          <a:p/>
        </p:txBody>
      </p:sp>
      <p:sp>
        <p:nvSpPr>
          <p:cNvPr id="1048740" name="Shape 157"/>
          <p:cNvSpPr txBox="1">
            <a:spLocks noGrp="1"/>
          </p:cNvSpPr>
          <p:nvPr>
            <p:ph type="sldNum" idx="12"/>
          </p:nvPr>
        </p:nvSpPr>
        <p:spPr>
          <a:xfrm>
            <a:off x="7281334" y="6854665"/>
            <a:ext cx="2370666" cy="405694"/>
          </a:xfrm>
          <a:prstGeom prst="rect"/>
          <a:noFill/>
          <a:ln>
            <a:noFill/>
          </a:ln>
        </p:spPr>
        <p:txBody>
          <a:bodyPr anchor="ctr" anchorCtr="0" bIns="45700" lIns="91425" rIns="91425" tIns="45700">
            <a:noAutofit/>
          </a:bodyPr>
          <a:p>
            <a:pPr algn="r">
              <a:spcBef>
                <a:spcPts val="0"/>
              </a:spcBef>
              <a:buSzPct val="25000"/>
            </a:pPr>
            <a:fld id="{00000000-1234-1234-1234-123412341234}" type="slidenum">
              <a:rPr sz="778" lang="en-US" smtClean="0">
                <a:solidFill>
                  <a:srgbClr val="8C8C8C"/>
                </a:solidFill>
                <a:latin typeface="Arial"/>
                <a:ea typeface="Arial"/>
                <a:cs typeface="Arial"/>
                <a:sym typeface="Arial"/>
              </a:rPr>
              <a:pPr algn="r">
                <a:spcBef>
                  <a:spcPts val="0"/>
                </a:spcBef>
                <a:buSzPct val="25000"/>
              </a:pPr>
              <a:t>‹#›</a:t>
            </a:fld>
            <a:endParaRPr sz="778" lang="en-US">
              <a:solidFill>
                <a:srgbClr val="8C8C8C"/>
              </a:solidFill>
              <a:latin typeface="Arial"/>
              <a:ea typeface="Arial"/>
              <a:cs typeface="Arial"/>
              <a:sym typeface="Arial"/>
            </a:endParaRPr>
          </a:p>
        </p:txBody>
      </p:sp>
      <p:sp>
        <p:nvSpPr>
          <p:cNvPr id="1048741" name="Shape 158"/>
          <p:cNvSpPr/>
          <p:nvPr/>
        </p:nvSpPr>
        <p:spPr>
          <a:xfrm>
            <a:off x="0" y="3386679"/>
            <a:ext cx="10160000" cy="1782458"/>
          </a:xfrm>
          <a:prstGeom prst="rect"/>
          <a:solidFill>
            <a:schemeClr val="accent1"/>
          </a:solidFill>
          <a:ln>
            <a:noFill/>
          </a:ln>
        </p:spPr>
        <p:txBody>
          <a:bodyPr anchor="ctr" anchorCtr="0" bIns="50778" lIns="101583" rIns="101583" tIns="50778">
            <a:noAutofit/>
          </a:bodyPr>
          <a:p>
            <a:pPr algn="ctr" indent="0" lvl="0" marL="0" marR="0" rtl="0">
              <a:spcBef>
                <a:spcPts val="0"/>
              </a:spcBef>
              <a:buNone/>
            </a:pPr>
            <a:endParaRPr b="0" cap="none" sz="2000" i="0" strike="noStrike" u="none">
              <a:solidFill>
                <a:schemeClr val="lt1"/>
              </a:solidFill>
              <a:latin typeface="Arial"/>
              <a:ea typeface="Arial"/>
              <a:cs typeface="Arial"/>
              <a:sym typeface="Arial"/>
            </a:endParaRPr>
          </a:p>
        </p:txBody>
      </p:sp>
      <p:sp>
        <p:nvSpPr>
          <p:cNvPr id="1048742" name="Shape 159"/>
          <p:cNvSpPr/>
          <p:nvPr/>
        </p:nvSpPr>
        <p:spPr>
          <a:xfrm>
            <a:off x="0" y="5169139"/>
            <a:ext cx="10160000" cy="1782458"/>
          </a:xfrm>
          <a:prstGeom prst="rect"/>
          <a:solidFill>
            <a:schemeClr val="accent3"/>
          </a:solidFill>
          <a:ln>
            <a:noFill/>
          </a:ln>
        </p:spPr>
        <p:txBody>
          <a:bodyPr anchor="ctr" anchorCtr="0" bIns="50778" lIns="101583" rIns="101583" tIns="50778">
            <a:noAutofit/>
          </a:bodyPr>
          <a:p>
            <a:pPr algn="ctr" indent="0" lvl="0" marL="0" marR="0" rtl="0">
              <a:spcBef>
                <a:spcPts val="0"/>
              </a:spcBef>
              <a:buNone/>
            </a:pPr>
            <a:endParaRPr b="0" cap="none" sz="2000" i="0" strike="noStrike" u="none">
              <a:solidFill>
                <a:schemeClr val="lt1"/>
              </a:solidFill>
              <a:latin typeface="Arial"/>
              <a:ea typeface="Arial"/>
              <a:cs typeface="Arial"/>
              <a:sym typeface="Arial"/>
            </a:endParaRPr>
          </a:p>
        </p:txBody>
      </p:sp>
      <p:pic>
        <p:nvPicPr>
          <p:cNvPr id="2097205" name="Shape 160" descr="transparent-XO-logo-icon.png"/>
          <p:cNvPicPr preferRelativeResize="0">
            <a:picLocks/>
          </p:cNvPicPr>
          <p:nvPr/>
        </p:nvPicPr>
        <p:blipFill rotWithShape="1">
          <a:blip xmlns:r="http://schemas.openxmlformats.org/officeDocument/2006/relationships" r:embed="rId1">
            <a:alphaModFix amt="45000"/>
          </a:blip>
          <a:srcRect/>
          <a:stretch>
            <a:fillRect/>
          </a:stretch>
        </p:blipFill>
        <p:spPr>
          <a:xfrm>
            <a:off x="5979928" y="813007"/>
            <a:ext cx="8360141" cy="6270106"/>
          </a:xfrm>
          <a:prstGeom prst="rect"/>
          <a:noFill/>
          <a:ln>
            <a:noFill/>
          </a:ln>
        </p:spPr>
      </p:pic>
      <p:pic>
        <p:nvPicPr>
          <p:cNvPr id="2097206" name="Shape 161" descr="NEW-ZeOmega-Logo-no-tagline.jpg"/>
          <p:cNvPicPr preferRelativeResize="0">
            <a:picLocks/>
          </p:cNvPicPr>
          <p:nvPr/>
        </p:nvPicPr>
        <p:blipFill rotWithShape="1">
          <a:blip xmlns:r="http://schemas.openxmlformats.org/officeDocument/2006/relationships" r:embed="rId2">
            <a:alphaModFix/>
          </a:blip>
          <a:srcRect/>
          <a:stretch>
            <a:fillRect/>
          </a:stretch>
        </p:blipFill>
        <p:spPr>
          <a:xfrm>
            <a:off x="7827953" y="305152"/>
            <a:ext cx="2014917" cy="327760"/>
          </a:xfrm>
          <a:prstGeom prst="rect"/>
          <a:noFill/>
          <a:ln>
            <a:noFill/>
          </a:ln>
        </p:spPr>
      </p:pic>
      <p:sp>
        <p:nvSpPr>
          <p:cNvPr id="1048743" name="Shape 162"/>
          <p:cNvSpPr txBox="1">
            <a:spLocks noGrp="1"/>
          </p:cNvSpPr>
          <p:nvPr>
            <p:ph type="body" idx="2"/>
          </p:nvPr>
        </p:nvSpPr>
        <p:spPr>
          <a:xfrm>
            <a:off x="508000" y="3526509"/>
            <a:ext cx="9144000" cy="1489573"/>
          </a:xfrm>
          <a:prstGeom prst="rect"/>
          <a:noFill/>
          <a:ln>
            <a:noFill/>
          </a:ln>
        </p:spPr>
        <p:txBody>
          <a:bodyPr anchor="t" anchorCtr="0" bIns="91425" lIns="91425" rIns="91425" tIns="91425"/>
          <a:lstStyle>
            <a:lvl1pPr algn="l" indent="-211665" lvl="0" marL="380996" marR="0" rtl="0">
              <a:spcBef>
                <a:spcPts val="533"/>
              </a:spcBef>
              <a:buClr>
                <a:srgbClr val="FFFFFF"/>
              </a:buClr>
              <a:buSzPct val="100000"/>
              <a:buFont typeface="Arial"/>
              <a:buChar char="•"/>
              <a:defRPr b="0" cap="none" sz="2667" i="0" strike="noStrike" u="none">
                <a:solidFill>
                  <a:srgbClr val="FFFFFF"/>
                </a:solidFill>
                <a:latin typeface="Arial"/>
                <a:ea typeface="Arial"/>
                <a:cs typeface="Arial"/>
                <a:sym typeface="Arial"/>
              </a:defRPr>
            </a:lvl1pPr>
            <a:lvl2pPr algn="l" indent="-176387" lvl="1" marL="825492" marR="0" rtl="0">
              <a:spcBef>
                <a:spcPts val="444"/>
              </a:spcBef>
              <a:buClr>
                <a:srgbClr val="FFFFFF"/>
              </a:buClr>
              <a:buSzPct val="100000"/>
              <a:buFont typeface="Arial"/>
              <a:buChar char="–"/>
              <a:defRPr b="0" cap="none" sz="2222" i="0" strike="noStrike" u="none">
                <a:solidFill>
                  <a:srgbClr val="FFFFFF"/>
                </a:solidFill>
                <a:latin typeface="Arial"/>
                <a:ea typeface="Arial"/>
                <a:cs typeface="Arial"/>
                <a:sym typeface="Arial"/>
              </a:defRPr>
            </a:lvl2pPr>
            <a:lvl3pPr algn="l" indent="-126999" lvl="2" marL="1269987" marR="0" rtl="0">
              <a:spcBef>
                <a:spcPts val="400"/>
              </a:spcBef>
              <a:buClr>
                <a:srgbClr val="FFFFFF"/>
              </a:buClr>
              <a:buSzPct val="100000"/>
              <a:buFont typeface="Arial"/>
              <a:buChar char="•"/>
              <a:defRPr b="0" cap="none" sz="2000" i="0" strike="noStrike" u="none">
                <a:solidFill>
                  <a:srgbClr val="FFFFFF"/>
                </a:solidFill>
                <a:latin typeface="Arial"/>
                <a:ea typeface="Arial"/>
                <a:cs typeface="Arial"/>
                <a:sym typeface="Arial"/>
              </a:defRPr>
            </a:lvl3pPr>
            <a:lvl4pPr algn="l" indent="-141110" lvl="3" marL="1777982" marR="0" rtl="0">
              <a:spcBef>
                <a:spcPts val="356"/>
              </a:spcBef>
              <a:buClr>
                <a:schemeClr val="dk1"/>
              </a:buClr>
              <a:buSzPct val="100000"/>
              <a:buFont typeface="Arial"/>
              <a:buChar char="•"/>
              <a:defRPr b="0" cap="none" sz="1778" i="0" strike="noStrike" u="none">
                <a:solidFill>
                  <a:schemeClr val="dk1"/>
                </a:solidFill>
                <a:latin typeface="Arial"/>
                <a:ea typeface="Arial"/>
                <a:cs typeface="Arial"/>
                <a:sym typeface="Arial"/>
              </a:defRPr>
            </a:lvl4pPr>
            <a:lvl5pPr algn="l" indent="-141110" lvl="4" marL="2285977" marR="0" rtl="0">
              <a:spcBef>
                <a:spcPts val="356"/>
              </a:spcBef>
              <a:buClr>
                <a:schemeClr val="dk1"/>
              </a:buClr>
              <a:buSzPct val="100000"/>
              <a:buFont typeface="Arial"/>
              <a:buChar char="•"/>
              <a:defRPr b="0" cap="none" sz="1778" i="0" strike="noStrike" u="none">
                <a:solidFill>
                  <a:schemeClr val="dk1"/>
                </a:solidFill>
                <a:latin typeface="Arial"/>
                <a:ea typeface="Arial"/>
                <a:cs typeface="Arial"/>
                <a:sym typeface="Arial"/>
              </a:defRPr>
            </a:lvl5pPr>
            <a:lvl6pPr algn="l" indent="-112888" lvl="5" marL="2793972"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6pPr>
            <a:lvl7pPr algn="l" indent="-112888" lvl="6" marL="3301967"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7pPr>
            <a:lvl8pPr algn="l" indent="-112888" lvl="7" marL="3809962"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8pPr>
            <a:lvl9pPr algn="l" indent="-112888" lvl="8" marL="4317957"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9pPr>
          </a:lstStyle>
          <a:p/>
        </p:txBody>
      </p:sp>
      <p:sp>
        <p:nvSpPr>
          <p:cNvPr id="1048744" name="Shape 163"/>
          <p:cNvSpPr txBox="1">
            <a:spLocks noGrp="1"/>
          </p:cNvSpPr>
          <p:nvPr>
            <p:ph type="body" idx="3"/>
          </p:nvPr>
        </p:nvSpPr>
        <p:spPr>
          <a:xfrm>
            <a:off x="508000" y="5319069"/>
            <a:ext cx="9144000" cy="1489573"/>
          </a:xfrm>
          <a:prstGeom prst="rect"/>
          <a:noFill/>
          <a:ln>
            <a:noFill/>
          </a:ln>
        </p:spPr>
        <p:txBody>
          <a:bodyPr anchor="t" anchorCtr="0" bIns="91425" lIns="91425" rIns="91425" tIns="91425"/>
          <a:lstStyle>
            <a:lvl1pPr algn="l" indent="-211665" lvl="0" marL="380996" marR="0" rtl="0">
              <a:spcBef>
                <a:spcPts val="533"/>
              </a:spcBef>
              <a:buClr>
                <a:srgbClr val="FFFFFF"/>
              </a:buClr>
              <a:buSzPct val="100000"/>
              <a:buFont typeface="Arial"/>
              <a:buChar char="•"/>
              <a:defRPr b="0" cap="none" sz="2667" i="0" strike="noStrike" u="none">
                <a:solidFill>
                  <a:srgbClr val="FFFFFF"/>
                </a:solidFill>
                <a:latin typeface="Arial"/>
                <a:ea typeface="Arial"/>
                <a:cs typeface="Arial"/>
                <a:sym typeface="Arial"/>
              </a:defRPr>
            </a:lvl1pPr>
            <a:lvl2pPr algn="l" indent="-176387" lvl="1" marL="825492" marR="0" rtl="0">
              <a:spcBef>
                <a:spcPts val="444"/>
              </a:spcBef>
              <a:buClr>
                <a:srgbClr val="FFFFFF"/>
              </a:buClr>
              <a:buSzPct val="100000"/>
              <a:buFont typeface="Arial"/>
              <a:buChar char="–"/>
              <a:defRPr b="0" cap="none" sz="2222" i="0" strike="noStrike" u="none">
                <a:solidFill>
                  <a:srgbClr val="FFFFFF"/>
                </a:solidFill>
                <a:latin typeface="Arial"/>
                <a:ea typeface="Arial"/>
                <a:cs typeface="Arial"/>
                <a:sym typeface="Arial"/>
              </a:defRPr>
            </a:lvl2pPr>
            <a:lvl3pPr algn="l" indent="-126999" lvl="2" marL="1269987" marR="0" rtl="0">
              <a:spcBef>
                <a:spcPts val="400"/>
              </a:spcBef>
              <a:buClr>
                <a:srgbClr val="FFFFFF"/>
              </a:buClr>
              <a:buSzPct val="100000"/>
              <a:buFont typeface="Arial"/>
              <a:buChar char="•"/>
              <a:defRPr b="0" cap="none" sz="2000" i="0" strike="noStrike" u="none">
                <a:solidFill>
                  <a:srgbClr val="FFFFFF"/>
                </a:solidFill>
                <a:latin typeface="Arial"/>
                <a:ea typeface="Arial"/>
                <a:cs typeface="Arial"/>
                <a:sym typeface="Arial"/>
              </a:defRPr>
            </a:lvl3pPr>
            <a:lvl4pPr algn="l" indent="-141110" lvl="3" marL="1777982" marR="0" rtl="0">
              <a:spcBef>
                <a:spcPts val="356"/>
              </a:spcBef>
              <a:buClr>
                <a:schemeClr val="dk1"/>
              </a:buClr>
              <a:buSzPct val="100000"/>
              <a:buFont typeface="Arial"/>
              <a:buChar char="•"/>
              <a:defRPr b="0" cap="none" sz="1778" i="0" strike="noStrike" u="none">
                <a:solidFill>
                  <a:schemeClr val="dk1"/>
                </a:solidFill>
                <a:latin typeface="Arial"/>
                <a:ea typeface="Arial"/>
                <a:cs typeface="Arial"/>
                <a:sym typeface="Arial"/>
              </a:defRPr>
            </a:lvl4pPr>
            <a:lvl5pPr algn="l" indent="-141110" lvl="4" marL="2285977" marR="0" rtl="0">
              <a:spcBef>
                <a:spcPts val="356"/>
              </a:spcBef>
              <a:buClr>
                <a:schemeClr val="dk1"/>
              </a:buClr>
              <a:buSzPct val="100000"/>
              <a:buFont typeface="Arial"/>
              <a:buChar char="•"/>
              <a:defRPr b="0" cap="none" sz="1778" i="0" strike="noStrike" u="none">
                <a:solidFill>
                  <a:schemeClr val="dk1"/>
                </a:solidFill>
                <a:latin typeface="Arial"/>
                <a:ea typeface="Arial"/>
                <a:cs typeface="Arial"/>
                <a:sym typeface="Arial"/>
              </a:defRPr>
            </a:lvl5pPr>
            <a:lvl6pPr algn="l" indent="-112888" lvl="5" marL="2793972"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6pPr>
            <a:lvl7pPr algn="l" indent="-112888" lvl="6" marL="3301967"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7pPr>
            <a:lvl8pPr algn="l" indent="-112888" lvl="7" marL="3809962"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8pPr>
            <a:lvl9pPr algn="l" indent="-112888" lvl="8" marL="4317957"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lumns-Orange">
    <p:spTree>
      <p:nvGrpSpPr>
        <p:cNvPr id="140" name="Shape 164"/>
        <p:cNvGrpSpPr/>
        <p:nvPr/>
      </p:nvGrpSpPr>
      <p:grpSpPr>
        <a:xfrm>
          <a:off x="0" y="0"/>
          <a:ext cx="0" cy="0"/>
          <a:chOff x="0" y="0"/>
          <a:chExt cx="0" cy="0"/>
        </a:xfrm>
      </p:grpSpPr>
      <p:sp>
        <p:nvSpPr>
          <p:cNvPr id="1048783" name="Shape 165"/>
          <p:cNvSpPr/>
          <p:nvPr/>
        </p:nvSpPr>
        <p:spPr>
          <a:xfrm>
            <a:off x="304330" y="2662453"/>
            <a:ext cx="3143562" cy="4223331"/>
          </a:xfrm>
          <a:prstGeom prst="rect"/>
          <a:solidFill>
            <a:schemeClr val="accent1"/>
          </a:solidFill>
          <a:ln>
            <a:noFill/>
          </a:ln>
        </p:spPr>
        <p:txBody>
          <a:bodyPr anchor="ctr" anchorCtr="0" bIns="50778" lIns="101583" rIns="101583" tIns="50778">
            <a:noAutofit/>
          </a:bodyPr>
          <a:p>
            <a:pPr algn="ctr" indent="0" lvl="0" marL="0" marR="0" rtl="0">
              <a:spcBef>
                <a:spcPts val="0"/>
              </a:spcBef>
              <a:buNone/>
            </a:pPr>
            <a:endParaRPr b="0" cap="none" sz="2000" i="0" strike="noStrike" u="none">
              <a:solidFill>
                <a:schemeClr val="lt1"/>
              </a:solidFill>
              <a:latin typeface="Arial"/>
              <a:ea typeface="Arial"/>
              <a:cs typeface="Arial"/>
              <a:sym typeface="Arial"/>
            </a:endParaRPr>
          </a:p>
        </p:txBody>
      </p:sp>
      <p:sp>
        <p:nvSpPr>
          <p:cNvPr id="1048784" name="Shape 166"/>
          <p:cNvSpPr/>
          <p:nvPr/>
        </p:nvSpPr>
        <p:spPr>
          <a:xfrm>
            <a:off x="3549733" y="2662453"/>
            <a:ext cx="3143562" cy="4223331"/>
          </a:xfrm>
          <a:prstGeom prst="rect"/>
          <a:solidFill>
            <a:schemeClr val="accent1"/>
          </a:solidFill>
          <a:ln>
            <a:noFill/>
          </a:ln>
        </p:spPr>
        <p:txBody>
          <a:bodyPr anchor="ctr" anchorCtr="0" bIns="50778" lIns="101583" rIns="101583" tIns="50778">
            <a:noAutofit/>
          </a:bodyPr>
          <a:p>
            <a:pPr algn="ctr" indent="0" lvl="0" marL="0" marR="0" rtl="0">
              <a:spcBef>
                <a:spcPts val="0"/>
              </a:spcBef>
              <a:buNone/>
            </a:pPr>
            <a:endParaRPr b="0" cap="none" sz="2000" i="0" strike="noStrike" u="none">
              <a:solidFill>
                <a:schemeClr val="lt1"/>
              </a:solidFill>
              <a:latin typeface="Arial"/>
              <a:ea typeface="Arial"/>
              <a:cs typeface="Arial"/>
              <a:sym typeface="Arial"/>
            </a:endParaRPr>
          </a:p>
        </p:txBody>
      </p:sp>
      <p:sp>
        <p:nvSpPr>
          <p:cNvPr id="1048785" name="Shape 167"/>
          <p:cNvSpPr/>
          <p:nvPr/>
        </p:nvSpPr>
        <p:spPr>
          <a:xfrm>
            <a:off x="6812769" y="2662453"/>
            <a:ext cx="3143562" cy="4223331"/>
          </a:xfrm>
          <a:prstGeom prst="rect"/>
          <a:solidFill>
            <a:schemeClr val="accent1"/>
          </a:solidFill>
          <a:ln>
            <a:noFill/>
          </a:ln>
        </p:spPr>
        <p:txBody>
          <a:bodyPr anchor="ctr" anchorCtr="0" bIns="50778" lIns="101583" rIns="101583" tIns="50778">
            <a:noAutofit/>
          </a:bodyPr>
          <a:p>
            <a:pPr algn="ctr" indent="0" lvl="0" marL="0" marR="0" rtl="0">
              <a:spcBef>
                <a:spcPts val="0"/>
              </a:spcBef>
              <a:buNone/>
            </a:pPr>
            <a:endParaRPr b="0" cap="none" sz="2000" i="0" strike="noStrike" u="none">
              <a:solidFill>
                <a:schemeClr val="lt1"/>
              </a:solidFill>
              <a:latin typeface="Arial"/>
              <a:ea typeface="Arial"/>
              <a:cs typeface="Arial"/>
              <a:sym typeface="Arial"/>
            </a:endParaRPr>
          </a:p>
        </p:txBody>
      </p:sp>
      <p:sp>
        <p:nvSpPr>
          <p:cNvPr id="1048786" name="Shape 168"/>
          <p:cNvSpPr txBox="1">
            <a:spLocks noGrp="1"/>
          </p:cNvSpPr>
          <p:nvPr>
            <p:ph type="dt" idx="10"/>
          </p:nvPr>
        </p:nvSpPr>
        <p:spPr>
          <a:xfrm>
            <a:off x="508000" y="6854665"/>
            <a:ext cx="1215040" cy="405694"/>
          </a:xfrm>
          <a:prstGeom prst="rect"/>
          <a:noFill/>
          <a:ln>
            <a:noFill/>
          </a:ln>
        </p:spPr>
        <p:txBody>
          <a:bodyPr anchor="ctr" anchorCtr="0" bIns="91425" lIns="91425" rIns="91425" tIns="91425"/>
          <a:lstStyle>
            <a:lvl1pPr algn="l" indent="0" lvl="0" marL="0" marR="0" rtl="0">
              <a:spcBef>
                <a:spcPts val="0"/>
              </a:spcBef>
              <a:buNone/>
              <a:defRPr b="0" cap="none" sz="778" i="0" strike="noStrike" u="none">
                <a:solidFill>
                  <a:srgbClr val="8C8C8C"/>
                </a:solidFill>
                <a:latin typeface="Arial"/>
                <a:ea typeface="Arial"/>
                <a:cs typeface="Arial"/>
                <a:sym typeface="Arial"/>
              </a:defRPr>
            </a:lvl1pPr>
            <a:lvl2pPr algn="l" indent="0" lvl="1" marL="507995" marR="0" rtl="0">
              <a:spcBef>
                <a:spcPts val="0"/>
              </a:spcBef>
              <a:buNone/>
              <a:defRPr b="0" cap="none" sz="2000" i="0" strike="noStrike" u="none">
                <a:solidFill>
                  <a:schemeClr val="dk1"/>
                </a:solidFill>
                <a:latin typeface="Arial"/>
                <a:ea typeface="Arial"/>
                <a:cs typeface="Arial"/>
                <a:sym typeface="Arial"/>
              </a:defRPr>
            </a:lvl2pPr>
            <a:lvl3pPr algn="l" indent="0" lvl="2" marL="1015990" marR="0" rtl="0">
              <a:spcBef>
                <a:spcPts val="0"/>
              </a:spcBef>
              <a:buNone/>
              <a:defRPr b="0" cap="none" sz="2000" i="0" strike="noStrike" u="none">
                <a:solidFill>
                  <a:schemeClr val="dk1"/>
                </a:solidFill>
                <a:latin typeface="Arial"/>
                <a:ea typeface="Arial"/>
                <a:cs typeface="Arial"/>
                <a:sym typeface="Arial"/>
              </a:defRPr>
            </a:lvl3pPr>
            <a:lvl4pPr algn="l" indent="0" lvl="3" marL="1523985" marR="0" rtl="0">
              <a:spcBef>
                <a:spcPts val="0"/>
              </a:spcBef>
              <a:buNone/>
              <a:defRPr b="0" cap="none" sz="2000" i="0" strike="noStrike" u="none">
                <a:solidFill>
                  <a:schemeClr val="dk1"/>
                </a:solidFill>
                <a:latin typeface="Arial"/>
                <a:ea typeface="Arial"/>
                <a:cs typeface="Arial"/>
                <a:sym typeface="Arial"/>
              </a:defRPr>
            </a:lvl4pPr>
            <a:lvl5pPr algn="l" indent="0" lvl="4" marL="2031980" marR="0" rtl="0">
              <a:spcBef>
                <a:spcPts val="0"/>
              </a:spcBef>
              <a:buNone/>
              <a:defRPr b="0" cap="none" sz="2000" i="0" strike="noStrike" u="none">
                <a:solidFill>
                  <a:schemeClr val="dk1"/>
                </a:solidFill>
                <a:latin typeface="Arial"/>
                <a:ea typeface="Arial"/>
                <a:cs typeface="Arial"/>
                <a:sym typeface="Arial"/>
              </a:defRPr>
            </a:lvl5pPr>
            <a:lvl6pPr algn="l" indent="0" lvl="5" marL="2539975" marR="0" rtl="0">
              <a:spcBef>
                <a:spcPts val="0"/>
              </a:spcBef>
              <a:buNone/>
              <a:defRPr b="0" cap="none" sz="2000" i="0" strike="noStrike" u="none">
                <a:solidFill>
                  <a:schemeClr val="dk1"/>
                </a:solidFill>
                <a:latin typeface="Arial"/>
                <a:ea typeface="Arial"/>
                <a:cs typeface="Arial"/>
                <a:sym typeface="Arial"/>
              </a:defRPr>
            </a:lvl6pPr>
            <a:lvl7pPr algn="l" indent="0" lvl="6" marL="3047970" marR="0" rtl="0">
              <a:spcBef>
                <a:spcPts val="0"/>
              </a:spcBef>
              <a:buNone/>
              <a:defRPr b="0" cap="none" sz="2000" i="0" strike="noStrike" u="none">
                <a:solidFill>
                  <a:schemeClr val="dk1"/>
                </a:solidFill>
                <a:latin typeface="Arial"/>
                <a:ea typeface="Arial"/>
                <a:cs typeface="Arial"/>
                <a:sym typeface="Arial"/>
              </a:defRPr>
            </a:lvl7pPr>
            <a:lvl8pPr algn="l" indent="0" lvl="7" marL="3555964" marR="0" rtl="0">
              <a:spcBef>
                <a:spcPts val="0"/>
              </a:spcBef>
              <a:buNone/>
              <a:defRPr b="0" cap="none" sz="2000" i="0" strike="noStrike" u="none">
                <a:solidFill>
                  <a:schemeClr val="dk1"/>
                </a:solidFill>
                <a:latin typeface="Arial"/>
                <a:ea typeface="Arial"/>
                <a:cs typeface="Arial"/>
                <a:sym typeface="Arial"/>
              </a:defRPr>
            </a:lvl8pPr>
            <a:lvl9pPr algn="l" indent="0" lvl="8" marL="4063959" marR="0" rtl="0">
              <a:spcBef>
                <a:spcPts val="0"/>
              </a:spcBef>
              <a:buNone/>
              <a:defRPr b="0" cap="none" sz="2000" i="0" strike="noStrike" u="none">
                <a:solidFill>
                  <a:schemeClr val="dk1"/>
                </a:solidFill>
                <a:latin typeface="Arial"/>
                <a:ea typeface="Arial"/>
                <a:cs typeface="Arial"/>
                <a:sym typeface="Arial"/>
              </a:defRPr>
            </a:lvl9pPr>
          </a:lstStyle>
          <a:p/>
        </p:txBody>
      </p:sp>
      <p:sp>
        <p:nvSpPr>
          <p:cNvPr id="1048787" name="Shape 169"/>
          <p:cNvSpPr txBox="1">
            <a:spLocks noGrp="1"/>
          </p:cNvSpPr>
          <p:nvPr>
            <p:ph type="ftr" idx="11"/>
          </p:nvPr>
        </p:nvSpPr>
        <p:spPr>
          <a:xfrm>
            <a:off x="1723041" y="6854665"/>
            <a:ext cx="3217333" cy="405694"/>
          </a:xfrm>
          <a:prstGeom prst="rect"/>
          <a:noFill/>
          <a:ln>
            <a:noFill/>
          </a:ln>
        </p:spPr>
        <p:txBody>
          <a:bodyPr anchor="ctr" anchorCtr="0" bIns="91425" lIns="91425" rIns="91425" tIns="91425"/>
          <a:lstStyle>
            <a:lvl1pPr algn="ctr" indent="0" lvl="0" marL="0" marR="0" rtl="0">
              <a:spcBef>
                <a:spcPts val="0"/>
              </a:spcBef>
              <a:buNone/>
              <a:defRPr b="0" cap="none" sz="778" i="0" strike="noStrike" u="none">
                <a:solidFill>
                  <a:srgbClr val="8C8C8C"/>
                </a:solidFill>
                <a:latin typeface="Arial"/>
                <a:ea typeface="Arial"/>
                <a:cs typeface="Arial"/>
                <a:sym typeface="Arial"/>
              </a:defRPr>
            </a:lvl1pPr>
            <a:lvl2pPr algn="l" indent="0" lvl="1" marL="507995" marR="0" rtl="0">
              <a:spcBef>
                <a:spcPts val="0"/>
              </a:spcBef>
              <a:buNone/>
              <a:defRPr b="0" cap="none" sz="2000" i="0" strike="noStrike" u="none">
                <a:solidFill>
                  <a:schemeClr val="dk1"/>
                </a:solidFill>
                <a:latin typeface="Arial"/>
                <a:ea typeface="Arial"/>
                <a:cs typeface="Arial"/>
                <a:sym typeface="Arial"/>
              </a:defRPr>
            </a:lvl2pPr>
            <a:lvl3pPr algn="l" indent="0" lvl="2" marL="1015990" marR="0" rtl="0">
              <a:spcBef>
                <a:spcPts val="0"/>
              </a:spcBef>
              <a:buNone/>
              <a:defRPr b="0" cap="none" sz="2000" i="0" strike="noStrike" u="none">
                <a:solidFill>
                  <a:schemeClr val="dk1"/>
                </a:solidFill>
                <a:latin typeface="Arial"/>
                <a:ea typeface="Arial"/>
                <a:cs typeface="Arial"/>
                <a:sym typeface="Arial"/>
              </a:defRPr>
            </a:lvl3pPr>
            <a:lvl4pPr algn="l" indent="0" lvl="3" marL="1523985" marR="0" rtl="0">
              <a:spcBef>
                <a:spcPts val="0"/>
              </a:spcBef>
              <a:buNone/>
              <a:defRPr b="0" cap="none" sz="2000" i="0" strike="noStrike" u="none">
                <a:solidFill>
                  <a:schemeClr val="dk1"/>
                </a:solidFill>
                <a:latin typeface="Arial"/>
                <a:ea typeface="Arial"/>
                <a:cs typeface="Arial"/>
                <a:sym typeface="Arial"/>
              </a:defRPr>
            </a:lvl4pPr>
            <a:lvl5pPr algn="l" indent="0" lvl="4" marL="2031980" marR="0" rtl="0">
              <a:spcBef>
                <a:spcPts val="0"/>
              </a:spcBef>
              <a:buNone/>
              <a:defRPr b="0" cap="none" sz="2000" i="0" strike="noStrike" u="none">
                <a:solidFill>
                  <a:schemeClr val="dk1"/>
                </a:solidFill>
                <a:latin typeface="Arial"/>
                <a:ea typeface="Arial"/>
                <a:cs typeface="Arial"/>
                <a:sym typeface="Arial"/>
              </a:defRPr>
            </a:lvl5pPr>
            <a:lvl6pPr algn="l" indent="0" lvl="5" marL="2539975" marR="0" rtl="0">
              <a:spcBef>
                <a:spcPts val="0"/>
              </a:spcBef>
              <a:buNone/>
              <a:defRPr b="0" cap="none" sz="2000" i="0" strike="noStrike" u="none">
                <a:solidFill>
                  <a:schemeClr val="dk1"/>
                </a:solidFill>
                <a:latin typeface="Arial"/>
                <a:ea typeface="Arial"/>
                <a:cs typeface="Arial"/>
                <a:sym typeface="Arial"/>
              </a:defRPr>
            </a:lvl6pPr>
            <a:lvl7pPr algn="l" indent="0" lvl="6" marL="3047970" marR="0" rtl="0">
              <a:spcBef>
                <a:spcPts val="0"/>
              </a:spcBef>
              <a:buNone/>
              <a:defRPr b="0" cap="none" sz="2000" i="0" strike="noStrike" u="none">
                <a:solidFill>
                  <a:schemeClr val="dk1"/>
                </a:solidFill>
                <a:latin typeface="Arial"/>
                <a:ea typeface="Arial"/>
                <a:cs typeface="Arial"/>
                <a:sym typeface="Arial"/>
              </a:defRPr>
            </a:lvl7pPr>
            <a:lvl8pPr algn="l" indent="0" lvl="7" marL="3555964" marR="0" rtl="0">
              <a:spcBef>
                <a:spcPts val="0"/>
              </a:spcBef>
              <a:buNone/>
              <a:defRPr b="0" cap="none" sz="2000" i="0" strike="noStrike" u="none">
                <a:solidFill>
                  <a:schemeClr val="dk1"/>
                </a:solidFill>
                <a:latin typeface="Arial"/>
                <a:ea typeface="Arial"/>
                <a:cs typeface="Arial"/>
                <a:sym typeface="Arial"/>
              </a:defRPr>
            </a:lvl8pPr>
            <a:lvl9pPr algn="l" indent="0" lvl="8" marL="4063959" marR="0" rtl="0">
              <a:spcBef>
                <a:spcPts val="0"/>
              </a:spcBef>
              <a:buNone/>
              <a:defRPr b="0" cap="none" sz="2000" i="0" strike="noStrike" u="none">
                <a:solidFill>
                  <a:schemeClr val="dk1"/>
                </a:solidFill>
                <a:latin typeface="Arial"/>
                <a:ea typeface="Arial"/>
                <a:cs typeface="Arial"/>
                <a:sym typeface="Arial"/>
              </a:defRPr>
            </a:lvl9pPr>
          </a:lstStyle>
          <a:p/>
        </p:txBody>
      </p:sp>
      <p:sp>
        <p:nvSpPr>
          <p:cNvPr id="1048788" name="Shape 170"/>
          <p:cNvSpPr txBox="1">
            <a:spLocks noGrp="1"/>
          </p:cNvSpPr>
          <p:nvPr>
            <p:ph type="sldNum" idx="12"/>
          </p:nvPr>
        </p:nvSpPr>
        <p:spPr>
          <a:xfrm>
            <a:off x="7281334" y="6854665"/>
            <a:ext cx="2370666" cy="405694"/>
          </a:xfrm>
          <a:prstGeom prst="rect"/>
          <a:noFill/>
          <a:ln>
            <a:noFill/>
          </a:ln>
        </p:spPr>
        <p:txBody>
          <a:bodyPr anchor="ctr" anchorCtr="0" bIns="45700" lIns="91425" rIns="91425" tIns="45700">
            <a:noAutofit/>
          </a:bodyPr>
          <a:p>
            <a:pPr algn="r">
              <a:spcBef>
                <a:spcPts val="0"/>
              </a:spcBef>
              <a:buSzPct val="25000"/>
            </a:pPr>
            <a:fld id="{00000000-1234-1234-1234-123412341234}" type="slidenum">
              <a:rPr sz="778" lang="en-US" smtClean="0">
                <a:solidFill>
                  <a:srgbClr val="8C8C8C"/>
                </a:solidFill>
                <a:latin typeface="Arial"/>
                <a:ea typeface="Arial"/>
                <a:cs typeface="Arial"/>
                <a:sym typeface="Arial"/>
              </a:rPr>
              <a:pPr algn="r">
                <a:spcBef>
                  <a:spcPts val="0"/>
                </a:spcBef>
                <a:buSzPct val="25000"/>
              </a:pPr>
              <a:t>‹#›</a:t>
            </a:fld>
            <a:endParaRPr sz="778" lang="en-US">
              <a:solidFill>
                <a:srgbClr val="8C8C8C"/>
              </a:solidFill>
              <a:latin typeface="Arial"/>
              <a:ea typeface="Arial"/>
              <a:cs typeface="Arial"/>
              <a:sym typeface="Arial"/>
            </a:endParaRPr>
          </a:p>
        </p:txBody>
      </p:sp>
      <p:sp>
        <p:nvSpPr>
          <p:cNvPr id="1048789" name="Shape 171"/>
          <p:cNvSpPr/>
          <p:nvPr/>
        </p:nvSpPr>
        <p:spPr>
          <a:xfrm>
            <a:off x="0" y="7210778"/>
            <a:ext cx="10160000" cy="409221"/>
          </a:xfrm>
          <a:prstGeom prst="rect"/>
          <a:solidFill>
            <a:schemeClr val="accent1"/>
          </a:solidFill>
          <a:ln>
            <a:noFill/>
          </a:ln>
        </p:spPr>
        <p:txBody>
          <a:bodyPr anchor="ctr" anchorCtr="0" bIns="50778" lIns="101583" rIns="101583" tIns="50778">
            <a:noAutofit/>
          </a:bodyPr>
          <a:p>
            <a:pPr algn="ctr" indent="0" lvl="0" marL="0" marR="0" rtl="0">
              <a:spcBef>
                <a:spcPts val="0"/>
              </a:spcBef>
              <a:buNone/>
            </a:pPr>
            <a:endParaRPr b="0" cap="none" sz="2000" i="0" strike="noStrike" u="none">
              <a:solidFill>
                <a:schemeClr val="lt1"/>
              </a:solidFill>
              <a:latin typeface="Arial"/>
              <a:ea typeface="Arial"/>
              <a:cs typeface="Arial"/>
              <a:sym typeface="Arial"/>
            </a:endParaRPr>
          </a:p>
        </p:txBody>
      </p:sp>
      <p:pic>
        <p:nvPicPr>
          <p:cNvPr id="2097215" name="Shape 172" descr="NEW-ZeOmega-Logo-no-tagline.jpg"/>
          <p:cNvPicPr preferRelativeResize="0">
            <a:picLocks/>
          </p:cNvPicPr>
          <p:nvPr/>
        </p:nvPicPr>
        <p:blipFill rotWithShape="1">
          <a:blip xmlns:r="http://schemas.openxmlformats.org/officeDocument/2006/relationships" r:embed="rId1">
            <a:alphaModFix/>
          </a:blip>
          <a:srcRect/>
          <a:stretch>
            <a:fillRect/>
          </a:stretch>
        </p:blipFill>
        <p:spPr>
          <a:xfrm>
            <a:off x="7827953" y="305152"/>
            <a:ext cx="2014917" cy="327760"/>
          </a:xfrm>
          <a:prstGeom prst="rect"/>
          <a:noFill/>
          <a:ln>
            <a:noFill/>
          </a:ln>
        </p:spPr>
      </p:pic>
      <p:sp>
        <p:nvSpPr>
          <p:cNvPr id="1048790" name="Shape 173"/>
          <p:cNvSpPr txBox="1">
            <a:spLocks noGrp="1"/>
          </p:cNvSpPr>
          <p:nvPr>
            <p:ph type="body" idx="1"/>
          </p:nvPr>
        </p:nvSpPr>
        <p:spPr>
          <a:xfrm>
            <a:off x="508000" y="2881638"/>
            <a:ext cx="2759837" cy="3832279"/>
          </a:xfrm>
          <a:prstGeom prst="rect"/>
          <a:noFill/>
          <a:ln>
            <a:noFill/>
          </a:ln>
        </p:spPr>
        <p:txBody>
          <a:bodyPr anchor="t" anchorCtr="0" bIns="91425" lIns="91425" rIns="91425" tIns="91425"/>
          <a:lstStyle>
            <a:lvl1pPr algn="l" indent="-42333" lvl="0" marL="183443" marR="0" rtl="0">
              <a:spcBef>
                <a:spcPts val="444"/>
              </a:spcBef>
              <a:buClr>
                <a:schemeClr val="lt1"/>
              </a:buClr>
              <a:buSzPct val="100000"/>
              <a:buFont typeface="Arial"/>
              <a:buChar char="•"/>
              <a:defRPr b="0" cap="none" sz="2222" i="0" strike="noStrike" u="none">
                <a:solidFill>
                  <a:schemeClr val="lt1"/>
                </a:solidFill>
                <a:latin typeface="Arial"/>
                <a:ea typeface="Arial"/>
                <a:cs typeface="Arial"/>
                <a:sym typeface="Arial"/>
              </a:defRPr>
            </a:lvl1pPr>
            <a:lvl2pPr algn="l" indent="-125234" lvl="1" marL="506232" marR="0" rtl="0">
              <a:spcBef>
                <a:spcPts val="400"/>
              </a:spcBef>
              <a:buClr>
                <a:schemeClr val="lt1"/>
              </a:buClr>
              <a:buSzPct val="100000"/>
              <a:buFont typeface="Arial"/>
              <a:buChar char="–"/>
              <a:defRPr b="0" cap="none" sz="2000" i="0" strike="noStrike" u="none">
                <a:solidFill>
                  <a:schemeClr val="lt1"/>
                </a:solidFill>
                <a:latin typeface="Arial"/>
                <a:ea typeface="Arial"/>
                <a:cs typeface="Arial"/>
                <a:sym typeface="Arial"/>
              </a:defRPr>
            </a:lvl2pPr>
            <a:lvl3pPr algn="l" indent="-126999" lvl="2" marL="1269987" marR="0" rtl="0">
              <a:spcBef>
                <a:spcPts val="400"/>
              </a:spcBef>
              <a:buClr>
                <a:schemeClr val="dk1"/>
              </a:buClr>
              <a:buSzPct val="100000"/>
              <a:buFont typeface="Arial"/>
              <a:buChar char="•"/>
              <a:defRPr b="0" cap="none" sz="2000" i="0" strike="noStrike" u="none">
                <a:solidFill>
                  <a:schemeClr val="dk1"/>
                </a:solidFill>
                <a:latin typeface="Arial"/>
                <a:ea typeface="Arial"/>
                <a:cs typeface="Arial"/>
                <a:sym typeface="Arial"/>
              </a:defRPr>
            </a:lvl3pPr>
            <a:lvl4pPr algn="l" indent="-141110" lvl="3" marL="1777982" marR="0" rtl="0">
              <a:spcBef>
                <a:spcPts val="356"/>
              </a:spcBef>
              <a:buClr>
                <a:schemeClr val="dk1"/>
              </a:buClr>
              <a:buSzPct val="100000"/>
              <a:buFont typeface="Arial"/>
              <a:buChar char="•"/>
              <a:defRPr b="0" cap="none" sz="1778" i="0" strike="noStrike" u="none">
                <a:solidFill>
                  <a:schemeClr val="dk1"/>
                </a:solidFill>
                <a:latin typeface="Arial"/>
                <a:ea typeface="Arial"/>
                <a:cs typeface="Arial"/>
                <a:sym typeface="Arial"/>
              </a:defRPr>
            </a:lvl4pPr>
            <a:lvl5pPr algn="l" indent="-141110" lvl="4" marL="2285977" marR="0" rtl="0">
              <a:spcBef>
                <a:spcPts val="356"/>
              </a:spcBef>
              <a:buClr>
                <a:schemeClr val="dk1"/>
              </a:buClr>
              <a:buSzPct val="100000"/>
              <a:buFont typeface="Arial"/>
              <a:buChar char="•"/>
              <a:defRPr b="0" cap="none" sz="1778" i="0" strike="noStrike" u="none">
                <a:solidFill>
                  <a:schemeClr val="dk1"/>
                </a:solidFill>
                <a:latin typeface="Arial"/>
                <a:ea typeface="Arial"/>
                <a:cs typeface="Arial"/>
                <a:sym typeface="Arial"/>
              </a:defRPr>
            </a:lvl5pPr>
            <a:lvl6pPr algn="l" indent="-112888" lvl="5" marL="2793972"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6pPr>
            <a:lvl7pPr algn="l" indent="-112888" lvl="6" marL="3301967"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7pPr>
            <a:lvl8pPr algn="l" indent="-112888" lvl="7" marL="3809962"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8pPr>
            <a:lvl9pPr algn="l" indent="-112888" lvl="8" marL="4317957"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9pPr>
          </a:lstStyle>
          <a:p/>
        </p:txBody>
      </p:sp>
      <p:sp>
        <p:nvSpPr>
          <p:cNvPr id="1048791" name="Shape 174"/>
          <p:cNvSpPr txBox="1">
            <a:spLocks noGrp="1"/>
          </p:cNvSpPr>
          <p:nvPr>
            <p:ph type="body" idx="2"/>
          </p:nvPr>
        </p:nvSpPr>
        <p:spPr>
          <a:xfrm>
            <a:off x="304330" y="1797311"/>
            <a:ext cx="3143562" cy="865143"/>
          </a:xfrm>
          <a:prstGeom prst="rect"/>
          <a:noFill/>
          <a:ln>
            <a:noFill/>
          </a:ln>
        </p:spPr>
        <p:txBody>
          <a:bodyPr anchor="ctr" anchorCtr="0" bIns="91425" lIns="91425" rIns="91425" tIns="91425"/>
          <a:lstStyle>
            <a:lvl1pPr algn="ctr" indent="0" lvl="0" marL="0" marR="0" rtl="0">
              <a:spcBef>
                <a:spcPts val="444"/>
              </a:spcBef>
              <a:buClr>
                <a:schemeClr val="accent1"/>
              </a:buClr>
              <a:buFont typeface="Arial"/>
              <a:buNone/>
              <a:defRPr b="0" cap="none" sz="2222" i="0" strike="noStrike" u="none">
                <a:solidFill>
                  <a:schemeClr val="accent1"/>
                </a:solidFill>
                <a:latin typeface="Arial"/>
                <a:ea typeface="Arial"/>
                <a:cs typeface="Arial"/>
                <a:sym typeface="Arial"/>
              </a:defRPr>
            </a:lvl1pPr>
            <a:lvl2pPr algn="l" indent="0" lvl="1" marL="507995" marR="0" rtl="0">
              <a:spcBef>
                <a:spcPts val="400"/>
              </a:spcBef>
              <a:buClr>
                <a:schemeClr val="dk1"/>
              </a:buClr>
              <a:buFont typeface="Arial"/>
              <a:buNone/>
              <a:defRPr b="0" cap="none" sz="2000" i="0" strike="noStrike" u="none">
                <a:solidFill>
                  <a:schemeClr val="dk1"/>
                </a:solidFill>
                <a:latin typeface="Arial"/>
                <a:ea typeface="Arial"/>
                <a:cs typeface="Arial"/>
                <a:sym typeface="Arial"/>
              </a:defRPr>
            </a:lvl2pPr>
            <a:lvl3pPr algn="l" indent="-126999" lvl="2" marL="1269987" marR="0" rtl="0">
              <a:spcBef>
                <a:spcPts val="400"/>
              </a:spcBef>
              <a:buClr>
                <a:schemeClr val="dk1"/>
              </a:buClr>
              <a:buSzPct val="100000"/>
              <a:buFont typeface="Arial"/>
              <a:buChar char="•"/>
              <a:defRPr b="0" cap="none" sz="2000" i="0" strike="noStrike" u="none">
                <a:solidFill>
                  <a:schemeClr val="dk1"/>
                </a:solidFill>
                <a:latin typeface="Arial"/>
                <a:ea typeface="Arial"/>
                <a:cs typeface="Arial"/>
                <a:sym typeface="Arial"/>
              </a:defRPr>
            </a:lvl3pPr>
            <a:lvl4pPr algn="l" indent="-141110" lvl="3" marL="1777982" marR="0" rtl="0">
              <a:spcBef>
                <a:spcPts val="356"/>
              </a:spcBef>
              <a:buClr>
                <a:schemeClr val="dk1"/>
              </a:buClr>
              <a:buSzPct val="100000"/>
              <a:buFont typeface="Arial"/>
              <a:buChar char="•"/>
              <a:defRPr b="0" cap="none" sz="1778" i="0" strike="noStrike" u="none">
                <a:solidFill>
                  <a:schemeClr val="dk1"/>
                </a:solidFill>
                <a:latin typeface="Arial"/>
                <a:ea typeface="Arial"/>
                <a:cs typeface="Arial"/>
                <a:sym typeface="Arial"/>
              </a:defRPr>
            </a:lvl4pPr>
            <a:lvl5pPr algn="l" indent="-141110" lvl="4" marL="2285977" marR="0" rtl="0">
              <a:spcBef>
                <a:spcPts val="356"/>
              </a:spcBef>
              <a:buClr>
                <a:schemeClr val="dk1"/>
              </a:buClr>
              <a:buSzPct val="100000"/>
              <a:buFont typeface="Arial"/>
              <a:buChar char="•"/>
              <a:defRPr b="0" cap="none" sz="1778" i="0" strike="noStrike" u="none">
                <a:solidFill>
                  <a:schemeClr val="dk1"/>
                </a:solidFill>
                <a:latin typeface="Arial"/>
                <a:ea typeface="Arial"/>
                <a:cs typeface="Arial"/>
                <a:sym typeface="Arial"/>
              </a:defRPr>
            </a:lvl5pPr>
            <a:lvl6pPr algn="l" indent="-112888" lvl="5" marL="2793972"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6pPr>
            <a:lvl7pPr algn="l" indent="-112888" lvl="6" marL="3301967"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7pPr>
            <a:lvl8pPr algn="l" indent="-112888" lvl="7" marL="3809962"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8pPr>
            <a:lvl9pPr algn="l" indent="-112888" lvl="8" marL="4317957"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9pPr>
          </a:lstStyle>
          <a:p/>
        </p:txBody>
      </p:sp>
      <p:sp>
        <p:nvSpPr>
          <p:cNvPr id="1048792" name="Shape 175"/>
          <p:cNvSpPr txBox="1">
            <a:spLocks noGrp="1"/>
          </p:cNvSpPr>
          <p:nvPr>
            <p:ph type="body" idx="3"/>
          </p:nvPr>
        </p:nvSpPr>
        <p:spPr>
          <a:xfrm>
            <a:off x="3753403" y="2881638"/>
            <a:ext cx="2759837" cy="3832279"/>
          </a:xfrm>
          <a:prstGeom prst="rect"/>
          <a:noFill/>
          <a:ln>
            <a:noFill/>
          </a:ln>
        </p:spPr>
        <p:txBody>
          <a:bodyPr anchor="t" anchorCtr="0" bIns="91425" lIns="91425" rIns="91425" tIns="91425"/>
          <a:lstStyle>
            <a:lvl1pPr algn="l" indent="-42333" lvl="0" marL="183443" marR="0" rtl="0">
              <a:spcBef>
                <a:spcPts val="444"/>
              </a:spcBef>
              <a:buClr>
                <a:schemeClr val="lt1"/>
              </a:buClr>
              <a:buSzPct val="100000"/>
              <a:buFont typeface="Arial"/>
              <a:buChar char="•"/>
              <a:defRPr b="0" cap="none" sz="2222" i="0" strike="noStrike" u="none">
                <a:solidFill>
                  <a:schemeClr val="lt1"/>
                </a:solidFill>
                <a:latin typeface="Arial"/>
                <a:ea typeface="Arial"/>
                <a:cs typeface="Arial"/>
                <a:sym typeface="Arial"/>
              </a:defRPr>
            </a:lvl1pPr>
            <a:lvl2pPr algn="l" indent="-125234" lvl="1" marL="506232" marR="0" rtl="0">
              <a:spcBef>
                <a:spcPts val="400"/>
              </a:spcBef>
              <a:buClr>
                <a:schemeClr val="lt1"/>
              </a:buClr>
              <a:buSzPct val="100000"/>
              <a:buFont typeface="Arial"/>
              <a:buChar char="–"/>
              <a:defRPr b="0" cap="none" sz="2000" i="0" strike="noStrike" u="none">
                <a:solidFill>
                  <a:schemeClr val="lt1"/>
                </a:solidFill>
                <a:latin typeface="Arial"/>
                <a:ea typeface="Arial"/>
                <a:cs typeface="Arial"/>
                <a:sym typeface="Arial"/>
              </a:defRPr>
            </a:lvl2pPr>
            <a:lvl3pPr algn="l" indent="-126999" lvl="2" marL="1269987" marR="0" rtl="0">
              <a:spcBef>
                <a:spcPts val="400"/>
              </a:spcBef>
              <a:buClr>
                <a:schemeClr val="dk1"/>
              </a:buClr>
              <a:buSzPct val="100000"/>
              <a:buFont typeface="Arial"/>
              <a:buChar char="•"/>
              <a:defRPr b="0" cap="none" sz="2000" i="0" strike="noStrike" u="none">
                <a:solidFill>
                  <a:schemeClr val="dk1"/>
                </a:solidFill>
                <a:latin typeface="Arial"/>
                <a:ea typeface="Arial"/>
                <a:cs typeface="Arial"/>
                <a:sym typeface="Arial"/>
              </a:defRPr>
            </a:lvl3pPr>
            <a:lvl4pPr algn="l" indent="-141110" lvl="3" marL="1777982" marR="0" rtl="0">
              <a:spcBef>
                <a:spcPts val="356"/>
              </a:spcBef>
              <a:buClr>
                <a:schemeClr val="dk1"/>
              </a:buClr>
              <a:buSzPct val="100000"/>
              <a:buFont typeface="Arial"/>
              <a:buChar char="•"/>
              <a:defRPr b="0" cap="none" sz="1778" i="0" strike="noStrike" u="none">
                <a:solidFill>
                  <a:schemeClr val="dk1"/>
                </a:solidFill>
                <a:latin typeface="Arial"/>
                <a:ea typeface="Arial"/>
                <a:cs typeface="Arial"/>
                <a:sym typeface="Arial"/>
              </a:defRPr>
            </a:lvl4pPr>
            <a:lvl5pPr algn="l" indent="-141110" lvl="4" marL="2285977" marR="0" rtl="0">
              <a:spcBef>
                <a:spcPts val="356"/>
              </a:spcBef>
              <a:buClr>
                <a:schemeClr val="dk1"/>
              </a:buClr>
              <a:buSzPct val="100000"/>
              <a:buFont typeface="Arial"/>
              <a:buChar char="•"/>
              <a:defRPr b="0" cap="none" sz="1778" i="0" strike="noStrike" u="none">
                <a:solidFill>
                  <a:schemeClr val="dk1"/>
                </a:solidFill>
                <a:latin typeface="Arial"/>
                <a:ea typeface="Arial"/>
                <a:cs typeface="Arial"/>
                <a:sym typeface="Arial"/>
              </a:defRPr>
            </a:lvl5pPr>
            <a:lvl6pPr algn="l" indent="-112888" lvl="5" marL="2793972"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6pPr>
            <a:lvl7pPr algn="l" indent="-112888" lvl="6" marL="3301967"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7pPr>
            <a:lvl8pPr algn="l" indent="-112888" lvl="7" marL="3809962"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8pPr>
            <a:lvl9pPr algn="l" indent="-112888" lvl="8" marL="4317957"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9pPr>
          </a:lstStyle>
          <a:p/>
        </p:txBody>
      </p:sp>
      <p:sp>
        <p:nvSpPr>
          <p:cNvPr id="1048793" name="Shape 176"/>
          <p:cNvSpPr txBox="1">
            <a:spLocks noGrp="1"/>
          </p:cNvSpPr>
          <p:nvPr>
            <p:ph type="body" idx="4"/>
          </p:nvPr>
        </p:nvSpPr>
        <p:spPr>
          <a:xfrm>
            <a:off x="3549733" y="1797311"/>
            <a:ext cx="3143562" cy="865143"/>
          </a:xfrm>
          <a:prstGeom prst="rect"/>
          <a:noFill/>
          <a:ln>
            <a:noFill/>
          </a:ln>
        </p:spPr>
        <p:txBody>
          <a:bodyPr anchor="ctr" anchorCtr="0" bIns="91425" lIns="91425" rIns="91425" tIns="91425"/>
          <a:lstStyle>
            <a:lvl1pPr algn="ctr" indent="0" lvl="0" marL="0" marR="0" rtl="0">
              <a:spcBef>
                <a:spcPts val="444"/>
              </a:spcBef>
              <a:buClr>
                <a:schemeClr val="accent1"/>
              </a:buClr>
              <a:buFont typeface="Arial"/>
              <a:buNone/>
              <a:defRPr b="0" cap="none" sz="2222" i="0" strike="noStrike" u="none">
                <a:solidFill>
                  <a:schemeClr val="accent1"/>
                </a:solidFill>
                <a:latin typeface="Arial"/>
                <a:ea typeface="Arial"/>
                <a:cs typeface="Arial"/>
                <a:sym typeface="Arial"/>
              </a:defRPr>
            </a:lvl1pPr>
            <a:lvl2pPr algn="l" indent="0" lvl="1" marL="507995" marR="0" rtl="0">
              <a:spcBef>
                <a:spcPts val="400"/>
              </a:spcBef>
              <a:buClr>
                <a:schemeClr val="dk1"/>
              </a:buClr>
              <a:buFont typeface="Arial"/>
              <a:buNone/>
              <a:defRPr b="0" cap="none" sz="2000" i="0" strike="noStrike" u="none">
                <a:solidFill>
                  <a:schemeClr val="dk1"/>
                </a:solidFill>
                <a:latin typeface="Arial"/>
                <a:ea typeface="Arial"/>
                <a:cs typeface="Arial"/>
                <a:sym typeface="Arial"/>
              </a:defRPr>
            </a:lvl2pPr>
            <a:lvl3pPr algn="l" indent="-126999" lvl="2" marL="1269987" marR="0" rtl="0">
              <a:spcBef>
                <a:spcPts val="400"/>
              </a:spcBef>
              <a:buClr>
                <a:schemeClr val="dk1"/>
              </a:buClr>
              <a:buSzPct val="100000"/>
              <a:buFont typeface="Arial"/>
              <a:buChar char="•"/>
              <a:defRPr b="0" cap="none" sz="2000" i="0" strike="noStrike" u="none">
                <a:solidFill>
                  <a:schemeClr val="dk1"/>
                </a:solidFill>
                <a:latin typeface="Arial"/>
                <a:ea typeface="Arial"/>
                <a:cs typeface="Arial"/>
                <a:sym typeface="Arial"/>
              </a:defRPr>
            </a:lvl3pPr>
            <a:lvl4pPr algn="l" indent="-141110" lvl="3" marL="1777982" marR="0" rtl="0">
              <a:spcBef>
                <a:spcPts val="356"/>
              </a:spcBef>
              <a:buClr>
                <a:schemeClr val="dk1"/>
              </a:buClr>
              <a:buSzPct val="100000"/>
              <a:buFont typeface="Arial"/>
              <a:buChar char="•"/>
              <a:defRPr b="0" cap="none" sz="1778" i="0" strike="noStrike" u="none">
                <a:solidFill>
                  <a:schemeClr val="dk1"/>
                </a:solidFill>
                <a:latin typeface="Arial"/>
                <a:ea typeface="Arial"/>
                <a:cs typeface="Arial"/>
                <a:sym typeface="Arial"/>
              </a:defRPr>
            </a:lvl4pPr>
            <a:lvl5pPr algn="l" indent="-141110" lvl="4" marL="2285977" marR="0" rtl="0">
              <a:spcBef>
                <a:spcPts val="356"/>
              </a:spcBef>
              <a:buClr>
                <a:schemeClr val="dk1"/>
              </a:buClr>
              <a:buSzPct val="100000"/>
              <a:buFont typeface="Arial"/>
              <a:buChar char="•"/>
              <a:defRPr b="0" cap="none" sz="1778" i="0" strike="noStrike" u="none">
                <a:solidFill>
                  <a:schemeClr val="dk1"/>
                </a:solidFill>
                <a:latin typeface="Arial"/>
                <a:ea typeface="Arial"/>
                <a:cs typeface="Arial"/>
                <a:sym typeface="Arial"/>
              </a:defRPr>
            </a:lvl5pPr>
            <a:lvl6pPr algn="l" indent="-112888" lvl="5" marL="2793972"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6pPr>
            <a:lvl7pPr algn="l" indent="-112888" lvl="6" marL="3301967"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7pPr>
            <a:lvl8pPr algn="l" indent="-112888" lvl="7" marL="3809962"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8pPr>
            <a:lvl9pPr algn="l" indent="-112888" lvl="8" marL="4317957"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9pPr>
          </a:lstStyle>
          <a:p/>
        </p:txBody>
      </p:sp>
      <p:sp>
        <p:nvSpPr>
          <p:cNvPr id="1048794" name="Shape 177"/>
          <p:cNvSpPr txBox="1">
            <a:spLocks noGrp="1"/>
          </p:cNvSpPr>
          <p:nvPr>
            <p:ph type="body" idx="5"/>
          </p:nvPr>
        </p:nvSpPr>
        <p:spPr>
          <a:xfrm>
            <a:off x="7016438" y="2881638"/>
            <a:ext cx="2759837" cy="3832279"/>
          </a:xfrm>
          <a:prstGeom prst="rect"/>
          <a:noFill/>
          <a:ln>
            <a:noFill/>
          </a:ln>
        </p:spPr>
        <p:txBody>
          <a:bodyPr anchor="t" anchorCtr="0" bIns="91425" lIns="91425" rIns="91425" tIns="91425"/>
          <a:lstStyle>
            <a:lvl1pPr algn="l" indent="-42333" lvl="0" marL="183443" marR="0" rtl="0">
              <a:spcBef>
                <a:spcPts val="444"/>
              </a:spcBef>
              <a:buClr>
                <a:schemeClr val="lt1"/>
              </a:buClr>
              <a:buSzPct val="100000"/>
              <a:buFont typeface="Arial"/>
              <a:buChar char="•"/>
              <a:defRPr b="0" cap="none" sz="2222" i="0" strike="noStrike" u="none">
                <a:solidFill>
                  <a:schemeClr val="lt1"/>
                </a:solidFill>
                <a:latin typeface="Arial"/>
                <a:ea typeface="Arial"/>
                <a:cs typeface="Arial"/>
                <a:sym typeface="Arial"/>
              </a:defRPr>
            </a:lvl1pPr>
            <a:lvl2pPr algn="l" indent="-125234" lvl="1" marL="506232" marR="0" rtl="0">
              <a:spcBef>
                <a:spcPts val="400"/>
              </a:spcBef>
              <a:buClr>
                <a:schemeClr val="lt1"/>
              </a:buClr>
              <a:buSzPct val="100000"/>
              <a:buFont typeface="Arial"/>
              <a:buChar char="–"/>
              <a:defRPr b="0" cap="none" sz="2000" i="0" strike="noStrike" u="none">
                <a:solidFill>
                  <a:schemeClr val="lt1"/>
                </a:solidFill>
                <a:latin typeface="Arial"/>
                <a:ea typeface="Arial"/>
                <a:cs typeface="Arial"/>
                <a:sym typeface="Arial"/>
              </a:defRPr>
            </a:lvl2pPr>
            <a:lvl3pPr algn="l" indent="-126999" lvl="2" marL="1269987" marR="0" rtl="0">
              <a:spcBef>
                <a:spcPts val="400"/>
              </a:spcBef>
              <a:buClr>
                <a:schemeClr val="dk1"/>
              </a:buClr>
              <a:buSzPct val="100000"/>
              <a:buFont typeface="Arial"/>
              <a:buChar char="•"/>
              <a:defRPr b="0" cap="none" sz="2000" i="0" strike="noStrike" u="none">
                <a:solidFill>
                  <a:schemeClr val="dk1"/>
                </a:solidFill>
                <a:latin typeface="Arial"/>
                <a:ea typeface="Arial"/>
                <a:cs typeface="Arial"/>
                <a:sym typeface="Arial"/>
              </a:defRPr>
            </a:lvl3pPr>
            <a:lvl4pPr algn="l" indent="-141110" lvl="3" marL="1777982" marR="0" rtl="0">
              <a:spcBef>
                <a:spcPts val="356"/>
              </a:spcBef>
              <a:buClr>
                <a:schemeClr val="dk1"/>
              </a:buClr>
              <a:buSzPct val="100000"/>
              <a:buFont typeface="Arial"/>
              <a:buChar char="•"/>
              <a:defRPr b="0" cap="none" sz="1778" i="0" strike="noStrike" u="none">
                <a:solidFill>
                  <a:schemeClr val="dk1"/>
                </a:solidFill>
                <a:latin typeface="Arial"/>
                <a:ea typeface="Arial"/>
                <a:cs typeface="Arial"/>
                <a:sym typeface="Arial"/>
              </a:defRPr>
            </a:lvl4pPr>
            <a:lvl5pPr algn="l" indent="-141110" lvl="4" marL="2285977" marR="0" rtl="0">
              <a:spcBef>
                <a:spcPts val="356"/>
              </a:spcBef>
              <a:buClr>
                <a:schemeClr val="dk1"/>
              </a:buClr>
              <a:buSzPct val="100000"/>
              <a:buFont typeface="Arial"/>
              <a:buChar char="•"/>
              <a:defRPr b="0" cap="none" sz="1778" i="0" strike="noStrike" u="none">
                <a:solidFill>
                  <a:schemeClr val="dk1"/>
                </a:solidFill>
                <a:latin typeface="Arial"/>
                <a:ea typeface="Arial"/>
                <a:cs typeface="Arial"/>
                <a:sym typeface="Arial"/>
              </a:defRPr>
            </a:lvl5pPr>
            <a:lvl6pPr algn="l" indent="-112888" lvl="5" marL="2793972"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6pPr>
            <a:lvl7pPr algn="l" indent="-112888" lvl="6" marL="3301967"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7pPr>
            <a:lvl8pPr algn="l" indent="-112888" lvl="7" marL="3809962"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8pPr>
            <a:lvl9pPr algn="l" indent="-112888" lvl="8" marL="4317957"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9pPr>
          </a:lstStyle>
          <a:p/>
        </p:txBody>
      </p:sp>
      <p:sp>
        <p:nvSpPr>
          <p:cNvPr id="1048795" name="Shape 178"/>
          <p:cNvSpPr txBox="1">
            <a:spLocks noGrp="1"/>
          </p:cNvSpPr>
          <p:nvPr>
            <p:ph type="body" idx="6"/>
          </p:nvPr>
        </p:nvSpPr>
        <p:spPr>
          <a:xfrm>
            <a:off x="6812769" y="1797311"/>
            <a:ext cx="3143562" cy="865143"/>
          </a:xfrm>
          <a:prstGeom prst="rect"/>
          <a:noFill/>
          <a:ln>
            <a:noFill/>
          </a:ln>
        </p:spPr>
        <p:txBody>
          <a:bodyPr anchor="ctr" anchorCtr="0" bIns="91425" lIns="91425" rIns="91425" tIns="91425"/>
          <a:lstStyle>
            <a:lvl1pPr algn="ctr" indent="0" lvl="0" marL="0" marR="0" rtl="0">
              <a:spcBef>
                <a:spcPts val="444"/>
              </a:spcBef>
              <a:buClr>
                <a:schemeClr val="accent1"/>
              </a:buClr>
              <a:buFont typeface="Arial"/>
              <a:buNone/>
              <a:defRPr b="0" cap="none" sz="2222" i="0" strike="noStrike" u="none">
                <a:solidFill>
                  <a:schemeClr val="accent1"/>
                </a:solidFill>
                <a:latin typeface="Arial"/>
                <a:ea typeface="Arial"/>
                <a:cs typeface="Arial"/>
                <a:sym typeface="Arial"/>
              </a:defRPr>
            </a:lvl1pPr>
            <a:lvl2pPr algn="l" indent="0" lvl="1" marL="507995" marR="0" rtl="0">
              <a:spcBef>
                <a:spcPts val="400"/>
              </a:spcBef>
              <a:buClr>
                <a:schemeClr val="dk1"/>
              </a:buClr>
              <a:buFont typeface="Arial"/>
              <a:buNone/>
              <a:defRPr b="0" cap="none" sz="2000" i="0" strike="noStrike" u="none">
                <a:solidFill>
                  <a:schemeClr val="dk1"/>
                </a:solidFill>
                <a:latin typeface="Arial"/>
                <a:ea typeface="Arial"/>
                <a:cs typeface="Arial"/>
                <a:sym typeface="Arial"/>
              </a:defRPr>
            </a:lvl2pPr>
            <a:lvl3pPr algn="l" indent="-126999" lvl="2" marL="1269987" marR="0" rtl="0">
              <a:spcBef>
                <a:spcPts val="400"/>
              </a:spcBef>
              <a:buClr>
                <a:schemeClr val="dk1"/>
              </a:buClr>
              <a:buSzPct val="100000"/>
              <a:buFont typeface="Arial"/>
              <a:buChar char="•"/>
              <a:defRPr b="0" cap="none" sz="2000" i="0" strike="noStrike" u="none">
                <a:solidFill>
                  <a:schemeClr val="dk1"/>
                </a:solidFill>
                <a:latin typeface="Arial"/>
                <a:ea typeface="Arial"/>
                <a:cs typeface="Arial"/>
                <a:sym typeface="Arial"/>
              </a:defRPr>
            </a:lvl3pPr>
            <a:lvl4pPr algn="l" indent="-141110" lvl="3" marL="1777982" marR="0" rtl="0">
              <a:spcBef>
                <a:spcPts val="356"/>
              </a:spcBef>
              <a:buClr>
                <a:schemeClr val="dk1"/>
              </a:buClr>
              <a:buSzPct val="100000"/>
              <a:buFont typeface="Arial"/>
              <a:buChar char="•"/>
              <a:defRPr b="0" cap="none" sz="1778" i="0" strike="noStrike" u="none">
                <a:solidFill>
                  <a:schemeClr val="dk1"/>
                </a:solidFill>
                <a:latin typeface="Arial"/>
                <a:ea typeface="Arial"/>
                <a:cs typeface="Arial"/>
                <a:sym typeface="Arial"/>
              </a:defRPr>
            </a:lvl4pPr>
            <a:lvl5pPr algn="l" indent="-141110" lvl="4" marL="2285977" marR="0" rtl="0">
              <a:spcBef>
                <a:spcPts val="356"/>
              </a:spcBef>
              <a:buClr>
                <a:schemeClr val="dk1"/>
              </a:buClr>
              <a:buSzPct val="100000"/>
              <a:buFont typeface="Arial"/>
              <a:buChar char="•"/>
              <a:defRPr b="0" cap="none" sz="1778" i="0" strike="noStrike" u="none">
                <a:solidFill>
                  <a:schemeClr val="dk1"/>
                </a:solidFill>
                <a:latin typeface="Arial"/>
                <a:ea typeface="Arial"/>
                <a:cs typeface="Arial"/>
                <a:sym typeface="Arial"/>
              </a:defRPr>
            </a:lvl5pPr>
            <a:lvl6pPr algn="l" indent="-112888" lvl="5" marL="2793972"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6pPr>
            <a:lvl7pPr algn="l" indent="-112888" lvl="6" marL="3301967"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7pPr>
            <a:lvl8pPr algn="l" indent="-112888" lvl="7" marL="3809962"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8pPr>
            <a:lvl9pPr algn="l" indent="-112888" lvl="8" marL="4317957"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9pPr>
          </a:lstStyle>
          <a:p/>
        </p:txBody>
      </p:sp>
      <p:sp>
        <p:nvSpPr>
          <p:cNvPr id="1048796" name="Shape 179"/>
          <p:cNvSpPr txBox="1">
            <a:spLocks noGrp="1"/>
          </p:cNvSpPr>
          <p:nvPr>
            <p:ph type="title"/>
          </p:nvPr>
        </p:nvSpPr>
        <p:spPr>
          <a:xfrm>
            <a:off x="508000" y="305152"/>
            <a:ext cx="9144000" cy="1270000"/>
          </a:xfrm>
          <a:prstGeom prst="rect"/>
          <a:noFill/>
          <a:ln>
            <a:noFill/>
          </a:ln>
        </p:spPr>
        <p:txBody>
          <a:bodyPr anchor="ctr" anchorCtr="0" bIns="91425" lIns="91425" rIns="91425" tIns="91425"/>
          <a:lstStyle>
            <a:lvl1pPr algn="l" indent="0" lvl="0" marL="0" marR="0" rtl="0">
              <a:spcBef>
                <a:spcPts val="0"/>
              </a:spcBef>
              <a:buClr>
                <a:schemeClr val="accent2"/>
              </a:buClr>
              <a:buFont typeface="Arial"/>
              <a:buNone/>
              <a:defRPr b="0" cap="none" sz="3556" i="0" strike="noStrike" u="none">
                <a:solidFill>
                  <a:schemeClr val="accent2"/>
                </a:solidFill>
                <a:latin typeface="Arial"/>
                <a:ea typeface="Arial"/>
                <a:cs typeface="Arial"/>
                <a:sym typeface="Arial"/>
              </a:defRPr>
            </a:lvl1pPr>
            <a:lvl2pPr indent="0" lvl="1">
              <a:spcBef>
                <a:spcPts val="0"/>
              </a:spcBef>
              <a:buNone/>
              <a:defRPr sz="2000"/>
            </a:lvl2pPr>
            <a:lvl3pPr indent="0" lvl="2">
              <a:spcBef>
                <a:spcPts val="0"/>
              </a:spcBef>
              <a:buNone/>
              <a:defRPr sz="2000"/>
            </a:lvl3pPr>
            <a:lvl4pPr indent="0" lvl="3">
              <a:spcBef>
                <a:spcPts val="0"/>
              </a:spcBef>
              <a:buNone/>
              <a:defRPr sz="2000"/>
            </a:lvl4pPr>
            <a:lvl5pPr indent="0" lvl="4">
              <a:spcBef>
                <a:spcPts val="0"/>
              </a:spcBef>
              <a:buNone/>
              <a:defRPr sz="2000"/>
            </a:lvl5pPr>
            <a:lvl6pPr indent="0" lvl="5">
              <a:spcBef>
                <a:spcPts val="0"/>
              </a:spcBef>
              <a:buNone/>
              <a:defRPr sz="2000"/>
            </a:lvl6pPr>
            <a:lvl7pPr indent="0" lvl="6">
              <a:spcBef>
                <a:spcPts val="0"/>
              </a:spcBef>
              <a:buNone/>
              <a:defRPr sz="2000"/>
            </a:lvl7pPr>
            <a:lvl8pPr indent="0" lvl="7">
              <a:spcBef>
                <a:spcPts val="0"/>
              </a:spcBef>
              <a:buNone/>
              <a:defRPr sz="2000"/>
            </a:lvl8pPr>
            <a:lvl9pPr indent="0" lvl="8">
              <a:spcBef>
                <a:spcPts val="0"/>
              </a:spcBef>
              <a:buNone/>
              <a:defRPr sz="2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Quote Slide">
    <p:bg>
      <p:bgPr>
        <a:solidFill>
          <a:schemeClr val="accent3"/>
        </a:solidFill>
      </p:bgPr>
    </p:bg>
    <p:spTree>
      <p:nvGrpSpPr>
        <p:cNvPr id="129" name="Shape 180"/>
        <p:cNvGrpSpPr/>
        <p:nvPr/>
      </p:nvGrpSpPr>
      <p:grpSpPr>
        <a:xfrm>
          <a:off x="0" y="0"/>
          <a:ext cx="0" cy="0"/>
          <a:chOff x="0" y="0"/>
          <a:chExt cx="0" cy="0"/>
        </a:xfrm>
      </p:grpSpPr>
      <p:sp>
        <p:nvSpPr>
          <p:cNvPr id="1048708" name="Shape 181"/>
          <p:cNvSpPr txBox="1">
            <a:spLocks noGrp="1"/>
          </p:cNvSpPr>
          <p:nvPr>
            <p:ph type="title"/>
          </p:nvPr>
        </p:nvSpPr>
        <p:spPr>
          <a:xfrm>
            <a:off x="802569" y="2462656"/>
            <a:ext cx="8636000" cy="2855004"/>
          </a:xfrm>
          <a:prstGeom prst="rect"/>
          <a:noFill/>
          <a:ln>
            <a:noFill/>
          </a:ln>
        </p:spPr>
        <p:txBody>
          <a:bodyPr anchor="ctr" anchorCtr="0" bIns="91425" lIns="91425" rIns="91425" tIns="91425"/>
          <a:lstStyle>
            <a:lvl1pPr algn="l" indent="0" lvl="0" marL="0" marR="0" rtl="0">
              <a:spcBef>
                <a:spcPts val="0"/>
              </a:spcBef>
              <a:buClr>
                <a:schemeClr val="lt1"/>
              </a:buClr>
              <a:buFont typeface="Georgia"/>
              <a:buNone/>
              <a:defRPr b="0" cap="none" sz="3556" i="1" strike="noStrike" u="none">
                <a:solidFill>
                  <a:schemeClr val="lt1"/>
                </a:solidFill>
                <a:latin typeface="Georgia"/>
                <a:ea typeface="Georgia"/>
                <a:cs typeface="Georgia"/>
                <a:sym typeface="Georgia"/>
              </a:defRPr>
            </a:lvl1pPr>
            <a:lvl2pPr indent="0" lvl="1">
              <a:spcBef>
                <a:spcPts val="0"/>
              </a:spcBef>
              <a:buNone/>
              <a:defRPr sz="2000"/>
            </a:lvl2pPr>
            <a:lvl3pPr indent="0" lvl="2">
              <a:spcBef>
                <a:spcPts val="0"/>
              </a:spcBef>
              <a:buNone/>
              <a:defRPr sz="2000"/>
            </a:lvl3pPr>
            <a:lvl4pPr indent="0" lvl="3">
              <a:spcBef>
                <a:spcPts val="0"/>
              </a:spcBef>
              <a:buNone/>
              <a:defRPr sz="2000"/>
            </a:lvl4pPr>
            <a:lvl5pPr indent="0" lvl="4">
              <a:spcBef>
                <a:spcPts val="0"/>
              </a:spcBef>
              <a:buNone/>
              <a:defRPr sz="2000"/>
            </a:lvl5pPr>
            <a:lvl6pPr indent="0" lvl="5">
              <a:spcBef>
                <a:spcPts val="0"/>
              </a:spcBef>
              <a:buNone/>
              <a:defRPr sz="2000"/>
            </a:lvl6pPr>
            <a:lvl7pPr indent="0" lvl="6">
              <a:spcBef>
                <a:spcPts val="0"/>
              </a:spcBef>
              <a:buNone/>
              <a:defRPr sz="2000"/>
            </a:lvl7pPr>
            <a:lvl8pPr indent="0" lvl="7">
              <a:spcBef>
                <a:spcPts val="0"/>
              </a:spcBef>
              <a:buNone/>
              <a:defRPr sz="2000"/>
            </a:lvl8pPr>
            <a:lvl9pPr indent="0" lvl="8">
              <a:spcBef>
                <a:spcPts val="0"/>
              </a:spcBef>
              <a:buNone/>
              <a:defRPr sz="2000"/>
            </a:lvl9pPr>
          </a:lstStyle>
          <a:p/>
        </p:txBody>
      </p:sp>
      <p:sp>
        <p:nvSpPr>
          <p:cNvPr id="1048709" name="Shape 182"/>
          <p:cNvSpPr txBox="1">
            <a:spLocks noGrp="1"/>
          </p:cNvSpPr>
          <p:nvPr>
            <p:ph type="dt" idx="10"/>
          </p:nvPr>
        </p:nvSpPr>
        <p:spPr>
          <a:xfrm>
            <a:off x="508000" y="6854665"/>
            <a:ext cx="1215040" cy="405694"/>
          </a:xfrm>
          <a:prstGeom prst="rect"/>
          <a:noFill/>
          <a:ln>
            <a:noFill/>
          </a:ln>
        </p:spPr>
        <p:txBody>
          <a:bodyPr anchor="ctr" anchorCtr="0" bIns="91425" lIns="91425" rIns="91425" tIns="91425"/>
          <a:lstStyle>
            <a:lvl1pPr algn="l" indent="0" lvl="0" marL="0" marR="0" rtl="0">
              <a:spcBef>
                <a:spcPts val="0"/>
              </a:spcBef>
              <a:buNone/>
              <a:defRPr b="0" cap="none" sz="778" i="0" strike="noStrike" u="none">
                <a:solidFill>
                  <a:srgbClr val="FFFFFF"/>
                </a:solidFill>
                <a:latin typeface="Arial"/>
                <a:ea typeface="Arial"/>
                <a:cs typeface="Arial"/>
                <a:sym typeface="Arial"/>
              </a:defRPr>
            </a:lvl1pPr>
            <a:lvl2pPr algn="l" indent="0" lvl="1" marL="507995" marR="0" rtl="0">
              <a:spcBef>
                <a:spcPts val="0"/>
              </a:spcBef>
              <a:buNone/>
              <a:defRPr b="0" cap="none" sz="2000" i="0" strike="noStrike" u="none">
                <a:solidFill>
                  <a:schemeClr val="dk1"/>
                </a:solidFill>
                <a:latin typeface="Arial"/>
                <a:ea typeface="Arial"/>
                <a:cs typeface="Arial"/>
                <a:sym typeface="Arial"/>
              </a:defRPr>
            </a:lvl2pPr>
            <a:lvl3pPr algn="l" indent="0" lvl="2" marL="1015990" marR="0" rtl="0">
              <a:spcBef>
                <a:spcPts val="0"/>
              </a:spcBef>
              <a:buNone/>
              <a:defRPr b="0" cap="none" sz="2000" i="0" strike="noStrike" u="none">
                <a:solidFill>
                  <a:schemeClr val="dk1"/>
                </a:solidFill>
                <a:latin typeface="Arial"/>
                <a:ea typeface="Arial"/>
                <a:cs typeface="Arial"/>
                <a:sym typeface="Arial"/>
              </a:defRPr>
            </a:lvl3pPr>
            <a:lvl4pPr algn="l" indent="0" lvl="3" marL="1523985" marR="0" rtl="0">
              <a:spcBef>
                <a:spcPts val="0"/>
              </a:spcBef>
              <a:buNone/>
              <a:defRPr b="0" cap="none" sz="2000" i="0" strike="noStrike" u="none">
                <a:solidFill>
                  <a:schemeClr val="dk1"/>
                </a:solidFill>
                <a:latin typeface="Arial"/>
                <a:ea typeface="Arial"/>
                <a:cs typeface="Arial"/>
                <a:sym typeface="Arial"/>
              </a:defRPr>
            </a:lvl4pPr>
            <a:lvl5pPr algn="l" indent="0" lvl="4" marL="2031980" marR="0" rtl="0">
              <a:spcBef>
                <a:spcPts val="0"/>
              </a:spcBef>
              <a:buNone/>
              <a:defRPr b="0" cap="none" sz="2000" i="0" strike="noStrike" u="none">
                <a:solidFill>
                  <a:schemeClr val="dk1"/>
                </a:solidFill>
                <a:latin typeface="Arial"/>
                <a:ea typeface="Arial"/>
                <a:cs typeface="Arial"/>
                <a:sym typeface="Arial"/>
              </a:defRPr>
            </a:lvl5pPr>
            <a:lvl6pPr algn="l" indent="0" lvl="5" marL="2539975" marR="0" rtl="0">
              <a:spcBef>
                <a:spcPts val="0"/>
              </a:spcBef>
              <a:buNone/>
              <a:defRPr b="0" cap="none" sz="2000" i="0" strike="noStrike" u="none">
                <a:solidFill>
                  <a:schemeClr val="dk1"/>
                </a:solidFill>
                <a:latin typeface="Arial"/>
                <a:ea typeface="Arial"/>
                <a:cs typeface="Arial"/>
                <a:sym typeface="Arial"/>
              </a:defRPr>
            </a:lvl6pPr>
            <a:lvl7pPr algn="l" indent="0" lvl="6" marL="3047970" marR="0" rtl="0">
              <a:spcBef>
                <a:spcPts val="0"/>
              </a:spcBef>
              <a:buNone/>
              <a:defRPr b="0" cap="none" sz="2000" i="0" strike="noStrike" u="none">
                <a:solidFill>
                  <a:schemeClr val="dk1"/>
                </a:solidFill>
                <a:latin typeface="Arial"/>
                <a:ea typeface="Arial"/>
                <a:cs typeface="Arial"/>
                <a:sym typeface="Arial"/>
              </a:defRPr>
            </a:lvl7pPr>
            <a:lvl8pPr algn="l" indent="0" lvl="7" marL="3555964" marR="0" rtl="0">
              <a:spcBef>
                <a:spcPts val="0"/>
              </a:spcBef>
              <a:buNone/>
              <a:defRPr b="0" cap="none" sz="2000" i="0" strike="noStrike" u="none">
                <a:solidFill>
                  <a:schemeClr val="dk1"/>
                </a:solidFill>
                <a:latin typeface="Arial"/>
                <a:ea typeface="Arial"/>
                <a:cs typeface="Arial"/>
                <a:sym typeface="Arial"/>
              </a:defRPr>
            </a:lvl8pPr>
            <a:lvl9pPr algn="l" indent="0" lvl="8" marL="4063959" marR="0" rtl="0">
              <a:spcBef>
                <a:spcPts val="0"/>
              </a:spcBef>
              <a:buNone/>
              <a:defRPr b="0" cap="none" sz="2000" i="0" strike="noStrike" u="none">
                <a:solidFill>
                  <a:schemeClr val="dk1"/>
                </a:solidFill>
                <a:latin typeface="Arial"/>
                <a:ea typeface="Arial"/>
                <a:cs typeface="Arial"/>
                <a:sym typeface="Arial"/>
              </a:defRPr>
            </a:lvl9pPr>
          </a:lstStyle>
          <a:p/>
        </p:txBody>
      </p:sp>
      <p:sp>
        <p:nvSpPr>
          <p:cNvPr id="1048710" name="Shape 183"/>
          <p:cNvSpPr txBox="1">
            <a:spLocks noGrp="1"/>
          </p:cNvSpPr>
          <p:nvPr>
            <p:ph type="ftr" idx="11"/>
          </p:nvPr>
        </p:nvSpPr>
        <p:spPr>
          <a:xfrm>
            <a:off x="1723041" y="6854665"/>
            <a:ext cx="3217333" cy="405694"/>
          </a:xfrm>
          <a:prstGeom prst="rect"/>
          <a:noFill/>
          <a:ln>
            <a:noFill/>
          </a:ln>
        </p:spPr>
        <p:txBody>
          <a:bodyPr anchor="ctr" anchorCtr="0" bIns="91425" lIns="91425" rIns="91425" tIns="91425"/>
          <a:lstStyle>
            <a:lvl1pPr algn="ctr" indent="0" lvl="0" marL="0" marR="0" rtl="0">
              <a:spcBef>
                <a:spcPts val="0"/>
              </a:spcBef>
              <a:buNone/>
              <a:defRPr b="0" cap="none" sz="778" i="0" strike="noStrike" u="none">
                <a:solidFill>
                  <a:srgbClr val="FFFFFF"/>
                </a:solidFill>
                <a:latin typeface="Arial"/>
                <a:ea typeface="Arial"/>
                <a:cs typeface="Arial"/>
                <a:sym typeface="Arial"/>
              </a:defRPr>
            </a:lvl1pPr>
            <a:lvl2pPr algn="l" indent="0" lvl="1" marL="507995" marR="0" rtl="0">
              <a:spcBef>
                <a:spcPts val="0"/>
              </a:spcBef>
              <a:buNone/>
              <a:defRPr b="0" cap="none" sz="2000" i="0" strike="noStrike" u="none">
                <a:solidFill>
                  <a:schemeClr val="dk1"/>
                </a:solidFill>
                <a:latin typeface="Arial"/>
                <a:ea typeface="Arial"/>
                <a:cs typeface="Arial"/>
                <a:sym typeface="Arial"/>
              </a:defRPr>
            </a:lvl2pPr>
            <a:lvl3pPr algn="l" indent="0" lvl="2" marL="1015990" marR="0" rtl="0">
              <a:spcBef>
                <a:spcPts val="0"/>
              </a:spcBef>
              <a:buNone/>
              <a:defRPr b="0" cap="none" sz="2000" i="0" strike="noStrike" u="none">
                <a:solidFill>
                  <a:schemeClr val="dk1"/>
                </a:solidFill>
                <a:latin typeface="Arial"/>
                <a:ea typeface="Arial"/>
                <a:cs typeface="Arial"/>
                <a:sym typeface="Arial"/>
              </a:defRPr>
            </a:lvl3pPr>
            <a:lvl4pPr algn="l" indent="0" lvl="3" marL="1523985" marR="0" rtl="0">
              <a:spcBef>
                <a:spcPts val="0"/>
              </a:spcBef>
              <a:buNone/>
              <a:defRPr b="0" cap="none" sz="2000" i="0" strike="noStrike" u="none">
                <a:solidFill>
                  <a:schemeClr val="dk1"/>
                </a:solidFill>
                <a:latin typeface="Arial"/>
                <a:ea typeface="Arial"/>
                <a:cs typeface="Arial"/>
                <a:sym typeface="Arial"/>
              </a:defRPr>
            </a:lvl4pPr>
            <a:lvl5pPr algn="l" indent="0" lvl="4" marL="2031980" marR="0" rtl="0">
              <a:spcBef>
                <a:spcPts val="0"/>
              </a:spcBef>
              <a:buNone/>
              <a:defRPr b="0" cap="none" sz="2000" i="0" strike="noStrike" u="none">
                <a:solidFill>
                  <a:schemeClr val="dk1"/>
                </a:solidFill>
                <a:latin typeface="Arial"/>
                <a:ea typeface="Arial"/>
                <a:cs typeface="Arial"/>
                <a:sym typeface="Arial"/>
              </a:defRPr>
            </a:lvl5pPr>
            <a:lvl6pPr algn="l" indent="0" lvl="5" marL="2539975" marR="0" rtl="0">
              <a:spcBef>
                <a:spcPts val="0"/>
              </a:spcBef>
              <a:buNone/>
              <a:defRPr b="0" cap="none" sz="2000" i="0" strike="noStrike" u="none">
                <a:solidFill>
                  <a:schemeClr val="dk1"/>
                </a:solidFill>
                <a:latin typeface="Arial"/>
                <a:ea typeface="Arial"/>
                <a:cs typeface="Arial"/>
                <a:sym typeface="Arial"/>
              </a:defRPr>
            </a:lvl6pPr>
            <a:lvl7pPr algn="l" indent="0" lvl="6" marL="3047970" marR="0" rtl="0">
              <a:spcBef>
                <a:spcPts val="0"/>
              </a:spcBef>
              <a:buNone/>
              <a:defRPr b="0" cap="none" sz="2000" i="0" strike="noStrike" u="none">
                <a:solidFill>
                  <a:schemeClr val="dk1"/>
                </a:solidFill>
                <a:latin typeface="Arial"/>
                <a:ea typeface="Arial"/>
                <a:cs typeface="Arial"/>
                <a:sym typeface="Arial"/>
              </a:defRPr>
            </a:lvl7pPr>
            <a:lvl8pPr algn="l" indent="0" lvl="7" marL="3555964" marR="0" rtl="0">
              <a:spcBef>
                <a:spcPts val="0"/>
              </a:spcBef>
              <a:buNone/>
              <a:defRPr b="0" cap="none" sz="2000" i="0" strike="noStrike" u="none">
                <a:solidFill>
                  <a:schemeClr val="dk1"/>
                </a:solidFill>
                <a:latin typeface="Arial"/>
                <a:ea typeface="Arial"/>
                <a:cs typeface="Arial"/>
                <a:sym typeface="Arial"/>
              </a:defRPr>
            </a:lvl8pPr>
            <a:lvl9pPr algn="l" indent="0" lvl="8" marL="4063959" marR="0" rtl="0">
              <a:spcBef>
                <a:spcPts val="0"/>
              </a:spcBef>
              <a:buNone/>
              <a:defRPr b="0" cap="none" sz="2000" i="0" strike="noStrike" u="none">
                <a:solidFill>
                  <a:schemeClr val="dk1"/>
                </a:solidFill>
                <a:latin typeface="Arial"/>
                <a:ea typeface="Arial"/>
                <a:cs typeface="Arial"/>
                <a:sym typeface="Arial"/>
              </a:defRPr>
            </a:lvl9pPr>
          </a:lstStyle>
          <a:p/>
        </p:txBody>
      </p:sp>
      <p:sp>
        <p:nvSpPr>
          <p:cNvPr id="1048711" name="Shape 184"/>
          <p:cNvSpPr txBox="1">
            <a:spLocks noGrp="1"/>
          </p:cNvSpPr>
          <p:nvPr>
            <p:ph type="sldNum" idx="12"/>
          </p:nvPr>
        </p:nvSpPr>
        <p:spPr>
          <a:xfrm>
            <a:off x="7281334" y="6854665"/>
            <a:ext cx="2370666" cy="405694"/>
          </a:xfrm>
          <a:prstGeom prst="rect"/>
          <a:noFill/>
          <a:ln>
            <a:noFill/>
          </a:ln>
        </p:spPr>
        <p:txBody>
          <a:bodyPr anchor="ctr" anchorCtr="0" bIns="45700" lIns="91425" rIns="91425" tIns="45700">
            <a:noAutofit/>
          </a:bodyPr>
          <a:p>
            <a:pPr algn="r">
              <a:spcBef>
                <a:spcPts val="0"/>
              </a:spcBef>
              <a:buSzPct val="25000"/>
            </a:pPr>
            <a:fld id="{00000000-1234-1234-1234-123412341234}" type="slidenum">
              <a:rPr sz="778" lang="en-US" smtClean="0">
                <a:solidFill>
                  <a:srgbClr val="FFFFFF"/>
                </a:solidFill>
                <a:latin typeface="Arial"/>
                <a:ea typeface="Arial"/>
                <a:cs typeface="Arial"/>
                <a:sym typeface="Arial"/>
              </a:rPr>
              <a:pPr algn="r">
                <a:spcBef>
                  <a:spcPts val="0"/>
                </a:spcBef>
                <a:buSzPct val="25000"/>
              </a:pPr>
              <a:t>‹#›</a:t>
            </a:fld>
            <a:endParaRPr sz="778" lang="en-US">
              <a:solidFill>
                <a:srgbClr val="FFFFFF"/>
              </a:solidFill>
              <a:latin typeface="Arial"/>
              <a:ea typeface="Arial"/>
              <a:cs typeface="Arial"/>
              <a:sym typeface="Arial"/>
            </a:endParaRPr>
          </a:p>
        </p:txBody>
      </p:sp>
      <p:pic>
        <p:nvPicPr>
          <p:cNvPr id="2097199" name="Shape 185" descr="NEW-ZeOmega-Logo-no-tagline-white.png"/>
          <p:cNvPicPr preferRelativeResize="0">
            <a:picLocks/>
          </p:cNvPicPr>
          <p:nvPr/>
        </p:nvPicPr>
        <p:blipFill rotWithShape="1">
          <a:blip xmlns:r="http://schemas.openxmlformats.org/officeDocument/2006/relationships" r:embed="rId1">
            <a:alphaModFix/>
          </a:blip>
          <a:srcRect/>
          <a:stretch>
            <a:fillRect/>
          </a:stretch>
        </p:blipFill>
        <p:spPr>
          <a:xfrm>
            <a:off x="7858588" y="290246"/>
            <a:ext cx="2001357" cy="330891"/>
          </a:xfrm>
          <a:prstGeom prst="rect"/>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5" name=""/>
        <p:cNvGrpSpPr/>
        <p:nvPr/>
      </p:nvGrpSpPr>
      <p:grpSpPr>
        <a:xfrm>
          <a:off x="0" y="0"/>
          <a:ext cx="0" cy="0"/>
          <a:chOff x="0" y="0"/>
          <a:chExt cx="0" cy="0"/>
        </a:xfrm>
      </p:grpSpPr>
      <p:sp>
        <p:nvSpPr>
          <p:cNvPr id="1048583" name="TextBox 3"/>
          <p:cNvSpPr txBox="1">
            <a:spLocks noChangeArrowheads="1"/>
          </p:cNvSpPr>
          <p:nvPr/>
        </p:nvSpPr>
        <p:spPr bwMode="auto">
          <a:xfrm>
            <a:off x="211668" y="7274279"/>
            <a:ext cx="3721805" cy="304382"/>
          </a:xfrm>
          <a:prstGeom prst="rect"/>
          <a:noFill/>
          <a:ln>
            <a:noFill/>
          </a:ln>
        </p:spPr>
        <p:txBody>
          <a:bodyPr bIns="49373" lIns="98746" rIns="98746" tIns="49373">
            <a:spAutoFit/>
          </a:bodyPr>
          <a:lstStyle>
            <a:lvl1pPr>
              <a:defRPr>
                <a:solidFill>
                  <a:schemeClr val="tx1"/>
                </a:solidFill>
                <a:latin typeface="Arial" charset="0"/>
                <a:cs typeface="Arial" charset="0"/>
              </a:defRPr>
            </a:lvl1pPr>
            <a:lvl2pPr indent="-285750" marL="742950">
              <a:defRPr>
                <a:solidFill>
                  <a:schemeClr val="tx1"/>
                </a:solidFill>
                <a:latin typeface="Arial" charset="0"/>
                <a:cs typeface="Arial" charset="0"/>
              </a:defRPr>
            </a:lvl2pPr>
            <a:lvl3pPr indent="-228600" marL="1143000">
              <a:defRPr>
                <a:solidFill>
                  <a:schemeClr val="tx1"/>
                </a:solidFill>
                <a:latin typeface="Arial" charset="0"/>
                <a:cs typeface="Arial" charset="0"/>
              </a:defRPr>
            </a:lvl3pPr>
            <a:lvl4pPr indent="-228600" marL="1600200">
              <a:defRPr>
                <a:solidFill>
                  <a:schemeClr val="tx1"/>
                </a:solidFill>
                <a:latin typeface="Arial" charset="0"/>
                <a:cs typeface="Arial" charset="0"/>
              </a:defRPr>
            </a:lvl4pPr>
            <a:lvl5pPr indent="-228600" marL="2057400">
              <a:defRPr>
                <a:solidFill>
                  <a:schemeClr val="tx1"/>
                </a:solidFill>
                <a:latin typeface="Arial" charset="0"/>
                <a:cs typeface="Arial" charset="0"/>
              </a:defRPr>
            </a:lvl5pPr>
            <a:lvl6pPr eaLnBrk="0" fontAlgn="base" hangingPunct="0" indent="-228600" marL="2514600">
              <a:spcBef>
                <a:spcPct val="0"/>
              </a:spcBef>
              <a:spcAft>
                <a:spcPct val="0"/>
              </a:spcAft>
              <a:defRPr>
                <a:solidFill>
                  <a:schemeClr val="tx1"/>
                </a:solidFill>
                <a:latin typeface="Arial" charset="0"/>
                <a:cs typeface="Arial" charset="0"/>
              </a:defRPr>
            </a:lvl6pPr>
            <a:lvl7pPr eaLnBrk="0" fontAlgn="base" hangingPunct="0" indent="-228600" marL="2971800">
              <a:spcBef>
                <a:spcPct val="0"/>
              </a:spcBef>
              <a:spcAft>
                <a:spcPct val="0"/>
              </a:spcAft>
              <a:defRPr>
                <a:solidFill>
                  <a:schemeClr val="tx1"/>
                </a:solidFill>
                <a:latin typeface="Arial" charset="0"/>
                <a:cs typeface="Arial" charset="0"/>
              </a:defRPr>
            </a:lvl7pPr>
            <a:lvl8pPr eaLnBrk="0" fontAlgn="base" hangingPunct="0" indent="-228600" marL="3429000">
              <a:spcBef>
                <a:spcPct val="0"/>
              </a:spcBef>
              <a:spcAft>
                <a:spcPct val="0"/>
              </a:spcAft>
              <a:defRPr>
                <a:solidFill>
                  <a:schemeClr val="tx1"/>
                </a:solidFill>
                <a:latin typeface="Arial" charset="0"/>
                <a:cs typeface="Arial" charset="0"/>
              </a:defRPr>
            </a:lvl8pPr>
            <a:lvl9pPr eaLnBrk="0" fontAlgn="base" hangingPunct="0" indent="-228600" marL="3886200">
              <a:spcBef>
                <a:spcPct val="0"/>
              </a:spcBef>
              <a:spcAft>
                <a:spcPct val="0"/>
              </a:spcAft>
              <a:defRPr>
                <a:solidFill>
                  <a:schemeClr val="tx1"/>
                </a:solidFill>
                <a:latin typeface="Arial" charset="0"/>
                <a:cs typeface="Arial" charset="0"/>
              </a:defRPr>
            </a:lvl9pPr>
          </a:lstStyle>
          <a:p>
            <a:pPr fontAlgn="base">
              <a:spcBef>
                <a:spcPct val="0"/>
              </a:spcBef>
              <a:spcAft>
                <a:spcPct val="0"/>
              </a:spcAft>
            </a:pPr>
            <a:r>
              <a:rPr altLang="en-US" dirty="0" sz="1330" lang="en-US">
                <a:solidFill>
                  <a:srgbClr val="7F7F7F"/>
                </a:solidFill>
                <a:latin typeface="Calibri" pitchFamily="34" charset="0"/>
              </a:rPr>
              <a:t>©2015 ZeOmega Inc. – All Rights Reserved.</a:t>
            </a:r>
          </a:p>
        </p:txBody>
      </p:sp>
      <p:pic>
        <p:nvPicPr>
          <p:cNvPr id="2097156" name="Picture 4"/>
          <p:cNvPicPr>
            <a:picLocks noChangeAspect="1"/>
          </p:cNvPicPr>
          <p:nvPr/>
        </p:nvPicPr>
        <p:blipFill>
          <a:blip xmlns:r="http://schemas.openxmlformats.org/officeDocument/2006/relationships" r:embed="rId1" cstate="print"/>
          <a:srcRect/>
          <a:stretch>
            <a:fillRect/>
          </a:stretch>
        </p:blipFill>
        <p:spPr bwMode="auto">
          <a:xfrm>
            <a:off x="8011585" y="6983238"/>
            <a:ext cx="1839736" cy="537985"/>
          </a:xfrm>
          <a:prstGeom prst="rect"/>
          <a:noFill/>
          <a:ln>
            <a:noFill/>
          </a:ln>
        </p:spPr>
      </p:pic>
      <p:sp>
        <p:nvSpPr>
          <p:cNvPr id="1048584" name="Rectangle 5"/>
          <p:cNvSpPr/>
          <p:nvPr/>
        </p:nvSpPr>
        <p:spPr>
          <a:xfrm>
            <a:off x="0" y="0"/>
            <a:ext cx="10160000" cy="751417"/>
          </a:xfrm>
          <a:prstGeom prst="rect"/>
          <a:gradFill flip="none" rotWithShape="1">
            <a:gsLst>
              <a:gs pos="0">
                <a:srgbClr val="568E14"/>
              </a:gs>
              <a:gs pos="73000">
                <a:srgbClr val="71B81A"/>
              </a:gs>
              <a:gs pos="82000">
                <a:srgbClr val="75C01A"/>
              </a:gs>
            </a:gsLst>
            <a:lin ang="5400000" scaled="1"/>
          </a:gradFill>
          <a:ln>
            <a:noFill/>
          </a:ln>
          <a:effectLst>
            <a:outerShdw algn="t" blurRad="127000" dir="6000000" dist="76200" rotWithShape="0" sx="101000" sy="10100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bIns="49373" lIns="98746" rIns="98746" tIns="49373"/>
          <a:p>
            <a:pPr algn="ctr"/>
            <a:endParaRPr dirty="0" sz="2279" lang="en-US">
              <a:solidFill>
                <a:prstClr val="white"/>
              </a:solidFill>
            </a:endParaRPr>
          </a:p>
        </p:txBody>
      </p:sp>
      <p:sp>
        <p:nvSpPr>
          <p:cNvPr id="1048585" name="Title 1"/>
          <p:cNvSpPr>
            <a:spLocks noGrp="1"/>
          </p:cNvSpPr>
          <p:nvPr>
            <p:ph type="title"/>
          </p:nvPr>
        </p:nvSpPr>
        <p:spPr>
          <a:xfrm>
            <a:off x="508000" y="593279"/>
            <a:ext cx="9144000" cy="1096976"/>
          </a:xfrm>
        </p:spPr>
        <p:txBody>
          <a:bodyPr/>
          <a:lstStyle>
            <a:lvl1pPr algn="l">
              <a:defRPr baseline="0" sz="3419">
                <a:solidFill>
                  <a:srgbClr val="0038A8"/>
                </a:solidFill>
                <a:effectLst>
                  <a:outerShdw algn="tl" blurRad="38100" dir="2700000" dist="38100">
                    <a:srgbClr val="000000">
                      <a:alpha val="43137"/>
                    </a:srgbClr>
                  </a:outerShdw>
                </a:effectLst>
                <a:latin typeface="Arial" pitchFamily="34" charset="0"/>
                <a:cs typeface="Arial" pitchFamily="34" charset="0"/>
              </a:defRPr>
            </a:lvl1pPr>
          </a:lstStyle>
          <a:p>
            <a:r>
              <a:rPr lang="en-US"/>
              <a:t>Click to edit Master title style</a:t>
            </a:r>
            <a:endParaRPr dirty="0" lang="en-US"/>
          </a:p>
        </p:txBody>
      </p:sp>
      <p:sp>
        <p:nvSpPr>
          <p:cNvPr id="1048586" name="Content Placeholder 2"/>
          <p:cNvSpPr>
            <a:spLocks noGrp="1"/>
          </p:cNvSpPr>
          <p:nvPr>
            <p:ph idx="1"/>
          </p:nvPr>
        </p:nvSpPr>
        <p:spPr>
          <a:xfrm>
            <a:off x="508000" y="1782618"/>
            <a:ext cx="9144000" cy="5024230"/>
          </a:xfrm>
        </p:spPr>
        <p:txBody>
          <a:bodyPr/>
          <a:lstStyle>
            <a:lvl1pPr>
              <a:spcBef>
                <a:spcPts val="0"/>
              </a:spcBef>
              <a:spcAft>
                <a:spcPts val="1296"/>
              </a:spcAft>
              <a:defRPr sz="2564">
                <a:latin typeface="Arial" pitchFamily="34" charset="0"/>
                <a:cs typeface="Arial" pitchFamily="34" charset="0"/>
              </a:defRPr>
            </a:lvl1pPr>
            <a:lvl2pPr>
              <a:spcBef>
                <a:spcPts val="0"/>
              </a:spcBef>
              <a:spcAft>
                <a:spcPts val="1296"/>
              </a:spcAft>
              <a:defRPr sz="2184">
                <a:latin typeface="Arial" pitchFamily="34" charset="0"/>
                <a:cs typeface="Arial" pitchFamily="34" charset="0"/>
              </a:defRPr>
            </a:lvl2pPr>
            <a:lvl3pPr>
              <a:spcBef>
                <a:spcPts val="0"/>
              </a:spcBef>
              <a:spcAft>
                <a:spcPts val="1296"/>
              </a:spcAft>
              <a:defRPr sz="1899">
                <a:latin typeface="Arial" pitchFamily="34" charset="0"/>
                <a:cs typeface="Arial" pitchFamily="34" charset="0"/>
              </a:defRPr>
            </a:lvl3pPr>
            <a:lvl4pPr>
              <a:spcBef>
                <a:spcPts val="0"/>
              </a:spcBef>
              <a:spcAft>
                <a:spcPts val="1296"/>
              </a:spcAft>
              <a:defRPr sz="1709">
                <a:latin typeface="Arial" pitchFamily="34" charset="0"/>
                <a:cs typeface="Arial" pitchFamily="34" charset="0"/>
              </a:defRPr>
            </a:lvl4pPr>
            <a:lvl5pPr>
              <a:spcBef>
                <a:spcPts val="0"/>
              </a:spcBef>
              <a:spcAft>
                <a:spcPts val="1296"/>
              </a:spcAft>
              <a:defRPr sz="152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47" name=""/>
        <p:cNvGrpSpPr/>
        <p:nvPr/>
      </p:nvGrpSpPr>
      <p:grpSpPr>
        <a:xfrm>
          <a:off x="0" y="0"/>
          <a:ext cx="0" cy="0"/>
          <a:chOff x="0" y="0"/>
          <a:chExt cx="0" cy="0"/>
        </a:xfrm>
      </p:grpSpPr>
      <p:sp>
        <p:nvSpPr>
          <p:cNvPr id="1048828" name="TextBox 2"/>
          <p:cNvSpPr txBox="1">
            <a:spLocks noChangeArrowheads="1"/>
          </p:cNvSpPr>
          <p:nvPr/>
        </p:nvSpPr>
        <p:spPr bwMode="auto">
          <a:xfrm>
            <a:off x="211668" y="7274279"/>
            <a:ext cx="3721805" cy="304382"/>
          </a:xfrm>
          <a:prstGeom prst="rect"/>
          <a:noFill/>
          <a:ln>
            <a:noFill/>
          </a:ln>
        </p:spPr>
        <p:txBody>
          <a:bodyPr bIns="49373" lIns="98746" rIns="98746" tIns="49373">
            <a:spAutoFit/>
          </a:bodyPr>
          <a:lstStyle>
            <a:lvl1pPr>
              <a:defRPr>
                <a:solidFill>
                  <a:schemeClr val="tx1"/>
                </a:solidFill>
                <a:latin typeface="Arial" charset="0"/>
                <a:cs typeface="Arial" charset="0"/>
              </a:defRPr>
            </a:lvl1pPr>
            <a:lvl2pPr indent="-285750" marL="742950">
              <a:defRPr>
                <a:solidFill>
                  <a:schemeClr val="tx1"/>
                </a:solidFill>
                <a:latin typeface="Arial" charset="0"/>
                <a:cs typeface="Arial" charset="0"/>
              </a:defRPr>
            </a:lvl2pPr>
            <a:lvl3pPr indent="-228600" marL="1143000">
              <a:defRPr>
                <a:solidFill>
                  <a:schemeClr val="tx1"/>
                </a:solidFill>
                <a:latin typeface="Arial" charset="0"/>
                <a:cs typeface="Arial" charset="0"/>
              </a:defRPr>
            </a:lvl3pPr>
            <a:lvl4pPr indent="-228600" marL="1600200">
              <a:defRPr>
                <a:solidFill>
                  <a:schemeClr val="tx1"/>
                </a:solidFill>
                <a:latin typeface="Arial" charset="0"/>
                <a:cs typeface="Arial" charset="0"/>
              </a:defRPr>
            </a:lvl4pPr>
            <a:lvl5pPr indent="-228600" marL="2057400">
              <a:defRPr>
                <a:solidFill>
                  <a:schemeClr val="tx1"/>
                </a:solidFill>
                <a:latin typeface="Arial" charset="0"/>
                <a:cs typeface="Arial" charset="0"/>
              </a:defRPr>
            </a:lvl5pPr>
            <a:lvl6pPr eaLnBrk="0" fontAlgn="base" hangingPunct="0" indent="-228600" marL="2514600">
              <a:spcBef>
                <a:spcPct val="0"/>
              </a:spcBef>
              <a:spcAft>
                <a:spcPct val="0"/>
              </a:spcAft>
              <a:defRPr>
                <a:solidFill>
                  <a:schemeClr val="tx1"/>
                </a:solidFill>
                <a:latin typeface="Arial" charset="0"/>
                <a:cs typeface="Arial" charset="0"/>
              </a:defRPr>
            </a:lvl6pPr>
            <a:lvl7pPr eaLnBrk="0" fontAlgn="base" hangingPunct="0" indent="-228600" marL="2971800">
              <a:spcBef>
                <a:spcPct val="0"/>
              </a:spcBef>
              <a:spcAft>
                <a:spcPct val="0"/>
              </a:spcAft>
              <a:defRPr>
                <a:solidFill>
                  <a:schemeClr val="tx1"/>
                </a:solidFill>
                <a:latin typeface="Arial" charset="0"/>
                <a:cs typeface="Arial" charset="0"/>
              </a:defRPr>
            </a:lvl7pPr>
            <a:lvl8pPr eaLnBrk="0" fontAlgn="base" hangingPunct="0" indent="-228600" marL="3429000">
              <a:spcBef>
                <a:spcPct val="0"/>
              </a:spcBef>
              <a:spcAft>
                <a:spcPct val="0"/>
              </a:spcAft>
              <a:defRPr>
                <a:solidFill>
                  <a:schemeClr val="tx1"/>
                </a:solidFill>
                <a:latin typeface="Arial" charset="0"/>
                <a:cs typeface="Arial" charset="0"/>
              </a:defRPr>
            </a:lvl8pPr>
            <a:lvl9pPr eaLnBrk="0" fontAlgn="base" hangingPunct="0" indent="-228600" marL="3886200">
              <a:spcBef>
                <a:spcPct val="0"/>
              </a:spcBef>
              <a:spcAft>
                <a:spcPct val="0"/>
              </a:spcAft>
              <a:defRPr>
                <a:solidFill>
                  <a:schemeClr val="tx1"/>
                </a:solidFill>
                <a:latin typeface="Arial" charset="0"/>
                <a:cs typeface="Arial" charset="0"/>
              </a:defRPr>
            </a:lvl9pPr>
          </a:lstStyle>
          <a:p>
            <a:pPr fontAlgn="base">
              <a:spcBef>
                <a:spcPct val="0"/>
              </a:spcBef>
              <a:spcAft>
                <a:spcPct val="0"/>
              </a:spcAft>
            </a:pPr>
            <a:r>
              <a:rPr altLang="en-US" dirty="0" sz="1330" lang="en-US">
                <a:solidFill>
                  <a:srgbClr val="7F7F7F"/>
                </a:solidFill>
                <a:latin typeface="Calibri" pitchFamily="34" charset="0"/>
              </a:rPr>
              <a:t>©2014 ZeOmega, Inc. – All Rights Reserved.</a:t>
            </a:r>
          </a:p>
        </p:txBody>
      </p:sp>
      <p:pic>
        <p:nvPicPr>
          <p:cNvPr id="2097222" name="Picture 4"/>
          <p:cNvPicPr>
            <a:picLocks noChangeAspect="1"/>
          </p:cNvPicPr>
          <p:nvPr/>
        </p:nvPicPr>
        <p:blipFill>
          <a:blip xmlns:r="http://schemas.openxmlformats.org/officeDocument/2006/relationships" r:embed="rId1" cstate="print"/>
          <a:srcRect/>
          <a:stretch>
            <a:fillRect/>
          </a:stretch>
        </p:blipFill>
        <p:spPr bwMode="auto">
          <a:xfrm>
            <a:off x="8011585" y="6983238"/>
            <a:ext cx="1839736" cy="537985"/>
          </a:xfrm>
          <a:prstGeom prst="rect"/>
          <a:noFill/>
          <a:ln>
            <a:noFill/>
          </a:ln>
        </p:spPr>
      </p:pic>
      <p:sp>
        <p:nvSpPr>
          <p:cNvPr id="1048829" name="Rectangle 4"/>
          <p:cNvSpPr/>
          <p:nvPr/>
        </p:nvSpPr>
        <p:spPr>
          <a:xfrm>
            <a:off x="0" y="0"/>
            <a:ext cx="10160000" cy="423333"/>
          </a:xfrm>
          <a:prstGeom prst="rect"/>
          <a:gradFill flip="none" rotWithShape="1">
            <a:gsLst>
              <a:gs pos="0">
                <a:srgbClr val="568E14"/>
              </a:gs>
              <a:gs pos="73000">
                <a:srgbClr val="71B81A"/>
              </a:gs>
              <a:gs pos="82000">
                <a:srgbClr val="75C01A"/>
              </a:gs>
            </a:gsLst>
            <a:lin ang="5400000" scaled="1"/>
          </a:gradFill>
          <a:ln>
            <a:noFill/>
          </a:ln>
          <a:effectLst>
            <a:outerShdw algn="t" blurRad="127000" dir="6000000" dist="76200" rotWithShape="0" sx="101000" sy="10100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bIns="49373" lIns="98746" rIns="98746" tIns="49373"/>
          <a:p>
            <a:pPr algn="ctr"/>
            <a:endParaRPr dirty="0" sz="2279" lang="en-US">
              <a:solidFill>
                <a:prstClr val="white"/>
              </a:solidFill>
            </a:endParaRPr>
          </a:p>
        </p:txBody>
      </p:sp>
      <p:sp>
        <p:nvSpPr>
          <p:cNvPr id="1048830" name="Title 1"/>
          <p:cNvSpPr>
            <a:spLocks noGrp="1"/>
          </p:cNvSpPr>
          <p:nvPr>
            <p:ph type="title"/>
          </p:nvPr>
        </p:nvSpPr>
        <p:spPr>
          <a:xfrm>
            <a:off x="508000" y="623607"/>
            <a:ext cx="9144000" cy="1029702"/>
          </a:xfrm>
        </p:spPr>
        <p:txBody>
          <a:bodyPr/>
          <a:lstStyle>
            <a:lvl1pPr>
              <a:defRPr sz="3419">
                <a:effectLst>
                  <a:outerShdw algn="tl" blurRad="38100" dir="2700000" dist="38100">
                    <a:srgbClr val="000000">
                      <a:alpha val="43137"/>
                    </a:srgbClr>
                  </a:outerShdw>
                </a:effectLst>
              </a:defRPr>
            </a:lvl1pPr>
          </a:lstStyle>
          <a:p>
            <a:r>
              <a:rPr lang="en-US"/>
              <a:t>Click to edit Master title style</a:t>
            </a:r>
            <a:endParaRPr dirty="0"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48" name=""/>
        <p:cNvGrpSpPr/>
        <p:nvPr/>
      </p:nvGrpSpPr>
      <p:grpSpPr>
        <a:xfrm>
          <a:off x="0" y="0"/>
          <a:ext cx="0" cy="0"/>
          <a:chOff x="0" y="0"/>
          <a:chExt cx="0" cy="0"/>
        </a:xfrm>
      </p:grpSpPr>
      <p:sp>
        <p:nvSpPr>
          <p:cNvPr id="1048831" name="TextBox 1"/>
          <p:cNvSpPr txBox="1">
            <a:spLocks noChangeArrowheads="1"/>
          </p:cNvSpPr>
          <p:nvPr/>
        </p:nvSpPr>
        <p:spPr bwMode="auto">
          <a:xfrm>
            <a:off x="211668" y="7274279"/>
            <a:ext cx="3721805" cy="304382"/>
          </a:xfrm>
          <a:prstGeom prst="rect"/>
          <a:noFill/>
          <a:ln>
            <a:noFill/>
          </a:ln>
        </p:spPr>
        <p:txBody>
          <a:bodyPr bIns="49373" lIns="98746" rIns="98746" tIns="49373">
            <a:spAutoFit/>
          </a:bodyPr>
          <a:lstStyle>
            <a:lvl1pPr>
              <a:defRPr>
                <a:solidFill>
                  <a:schemeClr val="tx1"/>
                </a:solidFill>
                <a:latin typeface="Arial" charset="0"/>
                <a:cs typeface="Arial" charset="0"/>
              </a:defRPr>
            </a:lvl1pPr>
            <a:lvl2pPr indent="-285750" marL="742950">
              <a:defRPr>
                <a:solidFill>
                  <a:schemeClr val="tx1"/>
                </a:solidFill>
                <a:latin typeface="Arial" charset="0"/>
                <a:cs typeface="Arial" charset="0"/>
              </a:defRPr>
            </a:lvl2pPr>
            <a:lvl3pPr indent="-228600" marL="1143000">
              <a:defRPr>
                <a:solidFill>
                  <a:schemeClr val="tx1"/>
                </a:solidFill>
                <a:latin typeface="Arial" charset="0"/>
                <a:cs typeface="Arial" charset="0"/>
              </a:defRPr>
            </a:lvl3pPr>
            <a:lvl4pPr indent="-228600" marL="1600200">
              <a:defRPr>
                <a:solidFill>
                  <a:schemeClr val="tx1"/>
                </a:solidFill>
                <a:latin typeface="Arial" charset="0"/>
                <a:cs typeface="Arial" charset="0"/>
              </a:defRPr>
            </a:lvl4pPr>
            <a:lvl5pPr indent="-228600" marL="2057400">
              <a:defRPr>
                <a:solidFill>
                  <a:schemeClr val="tx1"/>
                </a:solidFill>
                <a:latin typeface="Arial" charset="0"/>
                <a:cs typeface="Arial" charset="0"/>
              </a:defRPr>
            </a:lvl5pPr>
            <a:lvl6pPr eaLnBrk="0" fontAlgn="base" hangingPunct="0" indent="-228600" marL="2514600">
              <a:spcBef>
                <a:spcPct val="0"/>
              </a:spcBef>
              <a:spcAft>
                <a:spcPct val="0"/>
              </a:spcAft>
              <a:defRPr>
                <a:solidFill>
                  <a:schemeClr val="tx1"/>
                </a:solidFill>
                <a:latin typeface="Arial" charset="0"/>
                <a:cs typeface="Arial" charset="0"/>
              </a:defRPr>
            </a:lvl6pPr>
            <a:lvl7pPr eaLnBrk="0" fontAlgn="base" hangingPunct="0" indent="-228600" marL="2971800">
              <a:spcBef>
                <a:spcPct val="0"/>
              </a:spcBef>
              <a:spcAft>
                <a:spcPct val="0"/>
              </a:spcAft>
              <a:defRPr>
                <a:solidFill>
                  <a:schemeClr val="tx1"/>
                </a:solidFill>
                <a:latin typeface="Arial" charset="0"/>
                <a:cs typeface="Arial" charset="0"/>
              </a:defRPr>
            </a:lvl7pPr>
            <a:lvl8pPr eaLnBrk="0" fontAlgn="base" hangingPunct="0" indent="-228600" marL="3429000">
              <a:spcBef>
                <a:spcPct val="0"/>
              </a:spcBef>
              <a:spcAft>
                <a:spcPct val="0"/>
              </a:spcAft>
              <a:defRPr>
                <a:solidFill>
                  <a:schemeClr val="tx1"/>
                </a:solidFill>
                <a:latin typeface="Arial" charset="0"/>
                <a:cs typeface="Arial" charset="0"/>
              </a:defRPr>
            </a:lvl8pPr>
            <a:lvl9pPr eaLnBrk="0" fontAlgn="base" hangingPunct="0" indent="-228600" marL="3886200">
              <a:spcBef>
                <a:spcPct val="0"/>
              </a:spcBef>
              <a:spcAft>
                <a:spcPct val="0"/>
              </a:spcAft>
              <a:defRPr>
                <a:solidFill>
                  <a:schemeClr val="tx1"/>
                </a:solidFill>
                <a:latin typeface="Arial" charset="0"/>
                <a:cs typeface="Arial" charset="0"/>
              </a:defRPr>
            </a:lvl9pPr>
          </a:lstStyle>
          <a:p>
            <a:pPr fontAlgn="base">
              <a:spcBef>
                <a:spcPct val="0"/>
              </a:spcBef>
              <a:spcAft>
                <a:spcPct val="0"/>
              </a:spcAft>
            </a:pPr>
            <a:r>
              <a:rPr altLang="en-US" dirty="0" sz="1330" lang="en-US">
                <a:solidFill>
                  <a:srgbClr val="7F7F7F"/>
                </a:solidFill>
                <a:latin typeface="Calibri" pitchFamily="34" charset="0"/>
              </a:rPr>
              <a:t>©2014 ZeOmega, Inc. – All Rights Reserved.</a:t>
            </a:r>
          </a:p>
        </p:txBody>
      </p:sp>
      <p:pic>
        <p:nvPicPr>
          <p:cNvPr id="2097223" name="Picture 4"/>
          <p:cNvPicPr>
            <a:picLocks noChangeAspect="1"/>
          </p:cNvPicPr>
          <p:nvPr/>
        </p:nvPicPr>
        <p:blipFill>
          <a:blip xmlns:r="http://schemas.openxmlformats.org/officeDocument/2006/relationships" r:embed="rId1" cstate="print"/>
          <a:srcRect/>
          <a:stretch>
            <a:fillRect/>
          </a:stretch>
        </p:blipFill>
        <p:spPr bwMode="auto">
          <a:xfrm>
            <a:off x="8011585" y="6983238"/>
            <a:ext cx="1839736" cy="537985"/>
          </a:xfrm>
          <a:prstGeom prst="rect"/>
          <a:noFill/>
          <a:ln>
            <a:noFill/>
          </a:ln>
        </p:spPr>
      </p:pic>
      <p:sp>
        <p:nvSpPr>
          <p:cNvPr id="1048832" name="Rectangle 3"/>
          <p:cNvSpPr/>
          <p:nvPr/>
        </p:nvSpPr>
        <p:spPr>
          <a:xfrm>
            <a:off x="0" y="0"/>
            <a:ext cx="10160000" cy="423333"/>
          </a:xfrm>
          <a:prstGeom prst="rect"/>
          <a:gradFill flip="none" rotWithShape="1">
            <a:gsLst>
              <a:gs pos="0">
                <a:srgbClr val="568E14"/>
              </a:gs>
              <a:gs pos="73000">
                <a:srgbClr val="71B81A"/>
              </a:gs>
              <a:gs pos="82000">
                <a:srgbClr val="75C01A"/>
              </a:gs>
            </a:gsLst>
            <a:lin ang="5400000" scaled="1"/>
          </a:gradFill>
          <a:ln>
            <a:noFill/>
          </a:ln>
          <a:effectLst>
            <a:outerShdw algn="t" blurRad="127000" dir="6000000" dist="76200" rotWithShape="0" sx="101000" sy="10100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bIns="49373" lIns="98746" rIns="98746" tIns="49373"/>
          <a:p>
            <a:pPr algn="ctr"/>
            <a:endParaRPr dirty="0" sz="2279" lang="en-US">
              <a:solidFill>
                <a:prstClr val="white"/>
              </a:solidFill>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over Slide">
    <p:spTree>
      <p:nvGrpSpPr>
        <p:cNvPr id="128" name="Shape 15"/>
        <p:cNvGrpSpPr/>
        <p:nvPr/>
      </p:nvGrpSpPr>
      <p:grpSpPr>
        <a:xfrm>
          <a:off x="0" y="0"/>
          <a:ext cx="0" cy="0"/>
          <a:chOff x="0" y="0"/>
          <a:chExt cx="0" cy="0"/>
        </a:xfrm>
      </p:grpSpPr>
      <p:sp>
        <p:nvSpPr>
          <p:cNvPr id="1048704" name="Shape 16"/>
          <p:cNvSpPr txBox="1">
            <a:spLocks noGrp="1"/>
          </p:cNvSpPr>
          <p:nvPr>
            <p:ph type="dt" idx="10"/>
          </p:nvPr>
        </p:nvSpPr>
        <p:spPr>
          <a:xfrm>
            <a:off x="508000" y="6854665"/>
            <a:ext cx="1215040" cy="405694"/>
          </a:xfrm>
          <a:prstGeom prst="rect"/>
          <a:noFill/>
          <a:ln>
            <a:noFill/>
          </a:ln>
        </p:spPr>
        <p:txBody>
          <a:bodyPr anchor="ctr" anchorCtr="0" bIns="91425" lIns="91425" rIns="91425" tIns="91425"/>
          <a:lstStyle>
            <a:lvl1pPr algn="l" indent="0" lvl="0" marL="0" marR="0" rtl="0">
              <a:spcBef>
                <a:spcPts val="0"/>
              </a:spcBef>
              <a:buNone/>
              <a:defRPr b="0" cap="none" sz="778" i="0" strike="noStrike" u="none">
                <a:solidFill>
                  <a:srgbClr val="8C8C8C"/>
                </a:solidFill>
                <a:latin typeface="Arial"/>
                <a:ea typeface="Arial"/>
                <a:cs typeface="Arial"/>
                <a:sym typeface="Arial"/>
              </a:defRPr>
            </a:lvl1pPr>
            <a:lvl2pPr algn="l" indent="0" lvl="1" marL="507995" marR="0" rtl="0">
              <a:spcBef>
                <a:spcPts val="0"/>
              </a:spcBef>
              <a:buNone/>
              <a:defRPr b="0" cap="none" sz="2000" i="0" strike="noStrike" u="none">
                <a:solidFill>
                  <a:schemeClr val="dk1"/>
                </a:solidFill>
                <a:latin typeface="Arial"/>
                <a:ea typeface="Arial"/>
                <a:cs typeface="Arial"/>
                <a:sym typeface="Arial"/>
              </a:defRPr>
            </a:lvl2pPr>
            <a:lvl3pPr algn="l" indent="0" lvl="2" marL="1015990" marR="0" rtl="0">
              <a:spcBef>
                <a:spcPts val="0"/>
              </a:spcBef>
              <a:buNone/>
              <a:defRPr b="0" cap="none" sz="2000" i="0" strike="noStrike" u="none">
                <a:solidFill>
                  <a:schemeClr val="dk1"/>
                </a:solidFill>
                <a:latin typeface="Arial"/>
                <a:ea typeface="Arial"/>
                <a:cs typeface="Arial"/>
                <a:sym typeface="Arial"/>
              </a:defRPr>
            </a:lvl3pPr>
            <a:lvl4pPr algn="l" indent="0" lvl="3" marL="1523985" marR="0" rtl="0">
              <a:spcBef>
                <a:spcPts val="0"/>
              </a:spcBef>
              <a:buNone/>
              <a:defRPr b="0" cap="none" sz="2000" i="0" strike="noStrike" u="none">
                <a:solidFill>
                  <a:schemeClr val="dk1"/>
                </a:solidFill>
                <a:latin typeface="Arial"/>
                <a:ea typeface="Arial"/>
                <a:cs typeface="Arial"/>
                <a:sym typeface="Arial"/>
              </a:defRPr>
            </a:lvl4pPr>
            <a:lvl5pPr algn="l" indent="0" lvl="4" marL="2031980" marR="0" rtl="0">
              <a:spcBef>
                <a:spcPts val="0"/>
              </a:spcBef>
              <a:buNone/>
              <a:defRPr b="0" cap="none" sz="2000" i="0" strike="noStrike" u="none">
                <a:solidFill>
                  <a:schemeClr val="dk1"/>
                </a:solidFill>
                <a:latin typeface="Arial"/>
                <a:ea typeface="Arial"/>
                <a:cs typeface="Arial"/>
                <a:sym typeface="Arial"/>
              </a:defRPr>
            </a:lvl5pPr>
            <a:lvl6pPr algn="l" indent="0" lvl="5" marL="2539975" marR="0" rtl="0">
              <a:spcBef>
                <a:spcPts val="0"/>
              </a:spcBef>
              <a:buNone/>
              <a:defRPr b="0" cap="none" sz="2000" i="0" strike="noStrike" u="none">
                <a:solidFill>
                  <a:schemeClr val="dk1"/>
                </a:solidFill>
                <a:latin typeface="Arial"/>
                <a:ea typeface="Arial"/>
                <a:cs typeface="Arial"/>
                <a:sym typeface="Arial"/>
              </a:defRPr>
            </a:lvl6pPr>
            <a:lvl7pPr algn="l" indent="0" lvl="6" marL="3047970" marR="0" rtl="0">
              <a:spcBef>
                <a:spcPts val="0"/>
              </a:spcBef>
              <a:buNone/>
              <a:defRPr b="0" cap="none" sz="2000" i="0" strike="noStrike" u="none">
                <a:solidFill>
                  <a:schemeClr val="dk1"/>
                </a:solidFill>
                <a:latin typeface="Arial"/>
                <a:ea typeface="Arial"/>
                <a:cs typeface="Arial"/>
                <a:sym typeface="Arial"/>
              </a:defRPr>
            </a:lvl7pPr>
            <a:lvl8pPr algn="l" indent="0" lvl="7" marL="3555964" marR="0" rtl="0">
              <a:spcBef>
                <a:spcPts val="0"/>
              </a:spcBef>
              <a:buNone/>
              <a:defRPr b="0" cap="none" sz="2000" i="0" strike="noStrike" u="none">
                <a:solidFill>
                  <a:schemeClr val="dk1"/>
                </a:solidFill>
                <a:latin typeface="Arial"/>
                <a:ea typeface="Arial"/>
                <a:cs typeface="Arial"/>
                <a:sym typeface="Arial"/>
              </a:defRPr>
            </a:lvl8pPr>
            <a:lvl9pPr algn="l" indent="0" lvl="8" marL="4063959" marR="0" rtl="0">
              <a:spcBef>
                <a:spcPts val="0"/>
              </a:spcBef>
              <a:buNone/>
              <a:defRPr b="0" cap="none" sz="2000" i="0" strike="noStrike" u="none">
                <a:solidFill>
                  <a:schemeClr val="dk1"/>
                </a:solidFill>
                <a:latin typeface="Arial"/>
                <a:ea typeface="Arial"/>
                <a:cs typeface="Arial"/>
                <a:sym typeface="Arial"/>
              </a:defRPr>
            </a:lvl9pPr>
          </a:lstStyle>
          <a:p/>
        </p:txBody>
      </p:sp>
      <p:sp>
        <p:nvSpPr>
          <p:cNvPr id="1048705" name="Shape 17"/>
          <p:cNvSpPr txBox="1">
            <a:spLocks noGrp="1"/>
          </p:cNvSpPr>
          <p:nvPr>
            <p:ph type="ftr" idx="11"/>
          </p:nvPr>
        </p:nvSpPr>
        <p:spPr>
          <a:xfrm>
            <a:off x="1723041" y="6854665"/>
            <a:ext cx="3217333" cy="405694"/>
          </a:xfrm>
          <a:prstGeom prst="rect"/>
          <a:noFill/>
          <a:ln>
            <a:noFill/>
          </a:ln>
        </p:spPr>
        <p:txBody>
          <a:bodyPr anchor="ctr" anchorCtr="0" bIns="91425" lIns="91425" rIns="91425" tIns="91425"/>
          <a:lstStyle>
            <a:lvl1pPr algn="ctr" indent="0" lvl="0" marL="0" marR="0" rtl="0">
              <a:spcBef>
                <a:spcPts val="0"/>
              </a:spcBef>
              <a:buNone/>
              <a:defRPr b="0" cap="none" sz="778" i="0" strike="noStrike" u="none">
                <a:solidFill>
                  <a:srgbClr val="8C8C8C"/>
                </a:solidFill>
                <a:latin typeface="Arial"/>
                <a:ea typeface="Arial"/>
                <a:cs typeface="Arial"/>
                <a:sym typeface="Arial"/>
              </a:defRPr>
            </a:lvl1pPr>
            <a:lvl2pPr algn="l" indent="0" lvl="1" marL="507995" marR="0" rtl="0">
              <a:spcBef>
                <a:spcPts val="0"/>
              </a:spcBef>
              <a:buNone/>
              <a:defRPr b="0" cap="none" sz="2000" i="0" strike="noStrike" u="none">
                <a:solidFill>
                  <a:schemeClr val="dk1"/>
                </a:solidFill>
                <a:latin typeface="Arial"/>
                <a:ea typeface="Arial"/>
                <a:cs typeface="Arial"/>
                <a:sym typeface="Arial"/>
              </a:defRPr>
            </a:lvl2pPr>
            <a:lvl3pPr algn="l" indent="0" lvl="2" marL="1015990" marR="0" rtl="0">
              <a:spcBef>
                <a:spcPts val="0"/>
              </a:spcBef>
              <a:buNone/>
              <a:defRPr b="0" cap="none" sz="2000" i="0" strike="noStrike" u="none">
                <a:solidFill>
                  <a:schemeClr val="dk1"/>
                </a:solidFill>
                <a:latin typeface="Arial"/>
                <a:ea typeface="Arial"/>
                <a:cs typeface="Arial"/>
                <a:sym typeface="Arial"/>
              </a:defRPr>
            </a:lvl3pPr>
            <a:lvl4pPr algn="l" indent="0" lvl="3" marL="1523985" marR="0" rtl="0">
              <a:spcBef>
                <a:spcPts val="0"/>
              </a:spcBef>
              <a:buNone/>
              <a:defRPr b="0" cap="none" sz="2000" i="0" strike="noStrike" u="none">
                <a:solidFill>
                  <a:schemeClr val="dk1"/>
                </a:solidFill>
                <a:latin typeface="Arial"/>
                <a:ea typeface="Arial"/>
                <a:cs typeface="Arial"/>
                <a:sym typeface="Arial"/>
              </a:defRPr>
            </a:lvl4pPr>
            <a:lvl5pPr algn="l" indent="0" lvl="4" marL="2031980" marR="0" rtl="0">
              <a:spcBef>
                <a:spcPts val="0"/>
              </a:spcBef>
              <a:buNone/>
              <a:defRPr b="0" cap="none" sz="2000" i="0" strike="noStrike" u="none">
                <a:solidFill>
                  <a:schemeClr val="dk1"/>
                </a:solidFill>
                <a:latin typeface="Arial"/>
                <a:ea typeface="Arial"/>
                <a:cs typeface="Arial"/>
                <a:sym typeface="Arial"/>
              </a:defRPr>
            </a:lvl5pPr>
            <a:lvl6pPr algn="l" indent="0" lvl="5" marL="2539975" marR="0" rtl="0">
              <a:spcBef>
                <a:spcPts val="0"/>
              </a:spcBef>
              <a:buNone/>
              <a:defRPr b="0" cap="none" sz="2000" i="0" strike="noStrike" u="none">
                <a:solidFill>
                  <a:schemeClr val="dk1"/>
                </a:solidFill>
                <a:latin typeface="Arial"/>
                <a:ea typeface="Arial"/>
                <a:cs typeface="Arial"/>
                <a:sym typeface="Arial"/>
              </a:defRPr>
            </a:lvl6pPr>
            <a:lvl7pPr algn="l" indent="0" lvl="6" marL="3047970" marR="0" rtl="0">
              <a:spcBef>
                <a:spcPts val="0"/>
              </a:spcBef>
              <a:buNone/>
              <a:defRPr b="0" cap="none" sz="2000" i="0" strike="noStrike" u="none">
                <a:solidFill>
                  <a:schemeClr val="dk1"/>
                </a:solidFill>
                <a:latin typeface="Arial"/>
                <a:ea typeface="Arial"/>
                <a:cs typeface="Arial"/>
                <a:sym typeface="Arial"/>
              </a:defRPr>
            </a:lvl7pPr>
            <a:lvl8pPr algn="l" indent="0" lvl="7" marL="3555964" marR="0" rtl="0">
              <a:spcBef>
                <a:spcPts val="0"/>
              </a:spcBef>
              <a:buNone/>
              <a:defRPr b="0" cap="none" sz="2000" i="0" strike="noStrike" u="none">
                <a:solidFill>
                  <a:schemeClr val="dk1"/>
                </a:solidFill>
                <a:latin typeface="Arial"/>
                <a:ea typeface="Arial"/>
                <a:cs typeface="Arial"/>
                <a:sym typeface="Arial"/>
              </a:defRPr>
            </a:lvl8pPr>
            <a:lvl9pPr algn="l" indent="0" lvl="8" marL="4063959" marR="0" rtl="0">
              <a:spcBef>
                <a:spcPts val="0"/>
              </a:spcBef>
              <a:buNone/>
              <a:defRPr b="0" cap="none" sz="2000" i="0" strike="noStrike" u="none">
                <a:solidFill>
                  <a:schemeClr val="dk1"/>
                </a:solidFill>
                <a:latin typeface="Arial"/>
                <a:ea typeface="Arial"/>
                <a:cs typeface="Arial"/>
                <a:sym typeface="Arial"/>
              </a:defRPr>
            </a:lvl9pPr>
          </a:lstStyle>
          <a:p/>
        </p:txBody>
      </p:sp>
      <p:sp>
        <p:nvSpPr>
          <p:cNvPr id="1048706" name="Shape 18"/>
          <p:cNvSpPr txBox="1">
            <a:spLocks noGrp="1"/>
          </p:cNvSpPr>
          <p:nvPr>
            <p:ph type="sldNum" idx="12"/>
          </p:nvPr>
        </p:nvSpPr>
        <p:spPr>
          <a:xfrm>
            <a:off x="7281334" y="6854665"/>
            <a:ext cx="2370666" cy="405694"/>
          </a:xfrm>
          <a:prstGeom prst="rect"/>
          <a:noFill/>
          <a:ln>
            <a:noFill/>
          </a:ln>
        </p:spPr>
        <p:txBody>
          <a:bodyPr anchor="ctr" anchorCtr="0" bIns="45700" lIns="91425" rIns="91425" tIns="45700">
            <a:noAutofit/>
          </a:bodyPr>
          <a:p>
            <a:pPr algn="r">
              <a:spcBef>
                <a:spcPts val="0"/>
              </a:spcBef>
              <a:buSzPct val="25000"/>
            </a:pPr>
            <a:fld id="{00000000-1234-1234-1234-123412341234}" type="slidenum">
              <a:rPr sz="778" lang="en-US" smtClean="0">
                <a:solidFill>
                  <a:srgbClr val="8C8C8C"/>
                </a:solidFill>
                <a:latin typeface="Arial"/>
                <a:ea typeface="Arial"/>
                <a:cs typeface="Arial"/>
                <a:sym typeface="Arial"/>
              </a:rPr>
              <a:pPr algn="r">
                <a:spcBef>
                  <a:spcPts val="0"/>
                </a:spcBef>
                <a:buSzPct val="25000"/>
              </a:pPr>
              <a:t>‹#›</a:t>
            </a:fld>
            <a:endParaRPr sz="778" lang="en-US">
              <a:solidFill>
                <a:srgbClr val="8C8C8C"/>
              </a:solidFill>
              <a:latin typeface="Arial"/>
              <a:ea typeface="Arial"/>
              <a:cs typeface="Arial"/>
              <a:sym typeface="Arial"/>
            </a:endParaRPr>
          </a:p>
        </p:txBody>
      </p:sp>
      <p:pic>
        <p:nvPicPr>
          <p:cNvPr id="2097197" name="Shape 19" descr="PPT-cover-image.jpg"/>
          <p:cNvPicPr preferRelativeResize="0">
            <a:picLocks/>
          </p:cNvPicPr>
          <p:nvPr/>
        </p:nvPicPr>
        <p:blipFill rotWithShape="1">
          <a:blip xmlns:r="http://schemas.openxmlformats.org/officeDocument/2006/relationships" r:embed="rId1">
            <a:alphaModFix/>
          </a:blip>
          <a:srcRect/>
          <a:stretch>
            <a:fillRect/>
          </a:stretch>
        </p:blipFill>
        <p:spPr>
          <a:xfrm>
            <a:off x="0" y="0"/>
            <a:ext cx="10160000" cy="7620000"/>
          </a:xfrm>
          <a:prstGeom prst="rect"/>
          <a:noFill/>
          <a:ln>
            <a:noFill/>
          </a:ln>
        </p:spPr>
      </p:pic>
      <p:sp>
        <p:nvSpPr>
          <p:cNvPr id="1048707" name="Shape 20"/>
          <p:cNvSpPr/>
          <p:nvPr/>
        </p:nvSpPr>
        <p:spPr>
          <a:xfrm>
            <a:off x="0" y="6773333"/>
            <a:ext cx="10160000" cy="846667"/>
          </a:xfrm>
          <a:prstGeom prst="rect"/>
          <a:solidFill>
            <a:schemeClr val="accent1"/>
          </a:solidFill>
          <a:ln>
            <a:noFill/>
          </a:ln>
        </p:spPr>
        <p:txBody>
          <a:bodyPr anchor="ctr" anchorCtr="0" bIns="50778" lIns="101583" rIns="101583" tIns="50778">
            <a:noAutofit/>
          </a:bodyPr>
          <a:p>
            <a:pPr algn="ctr" indent="0" lvl="0" marL="0" marR="0" rtl="0">
              <a:spcBef>
                <a:spcPts val="0"/>
              </a:spcBef>
              <a:buNone/>
            </a:pPr>
            <a:endParaRPr b="0" cap="none" sz="2000" i="0" strike="noStrike" u="none">
              <a:solidFill>
                <a:schemeClr val="lt1"/>
              </a:solidFill>
              <a:latin typeface="Arial"/>
              <a:ea typeface="Arial"/>
              <a:cs typeface="Arial"/>
              <a:sym typeface="Arial"/>
            </a:endParaRPr>
          </a:p>
        </p:txBody>
      </p:sp>
      <p:pic>
        <p:nvPicPr>
          <p:cNvPr id="2097198" name="Shape 21" descr="NEW-ZeOmega-Logo-no-tagline.png"/>
          <p:cNvPicPr preferRelativeResize="0">
            <a:picLocks/>
          </p:cNvPicPr>
          <p:nvPr/>
        </p:nvPicPr>
        <p:blipFill rotWithShape="1">
          <a:blip xmlns:r="http://schemas.openxmlformats.org/officeDocument/2006/relationships" r:embed="rId2">
            <a:alphaModFix/>
          </a:blip>
          <a:srcRect/>
          <a:stretch>
            <a:fillRect/>
          </a:stretch>
        </p:blipFill>
        <p:spPr>
          <a:xfrm>
            <a:off x="871114" y="1655457"/>
            <a:ext cx="3629583" cy="589808"/>
          </a:xfrm>
          <a:prstGeom prst="rect"/>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37" name="Shape 22"/>
        <p:cNvGrpSpPr/>
        <p:nvPr/>
      </p:nvGrpSpPr>
      <p:grpSpPr>
        <a:xfrm>
          <a:off x="0" y="0"/>
          <a:ext cx="0" cy="0"/>
          <a:chOff x="0" y="0"/>
          <a:chExt cx="0" cy="0"/>
        </a:xfrm>
      </p:grpSpPr>
      <p:pic>
        <p:nvPicPr>
          <p:cNvPr id="2097210" name="Shape 23" descr="ppt-title-image.jpg"/>
          <p:cNvPicPr preferRelativeResize="0">
            <a:picLocks/>
          </p:cNvPicPr>
          <p:nvPr/>
        </p:nvPicPr>
        <p:blipFill rotWithShape="1">
          <a:blip xmlns:r="http://schemas.openxmlformats.org/officeDocument/2006/relationships" r:embed="rId1">
            <a:alphaModFix/>
          </a:blip>
          <a:srcRect/>
          <a:stretch>
            <a:fillRect/>
          </a:stretch>
        </p:blipFill>
        <p:spPr>
          <a:xfrm>
            <a:off x="0" y="0"/>
            <a:ext cx="10160000" cy="7620000"/>
          </a:xfrm>
          <a:prstGeom prst="rect"/>
          <a:noFill/>
          <a:ln>
            <a:noFill/>
          </a:ln>
        </p:spPr>
      </p:pic>
      <p:sp>
        <p:nvSpPr>
          <p:cNvPr id="1048767" name="Shape 24"/>
          <p:cNvSpPr txBox="1">
            <a:spLocks noGrp="1"/>
          </p:cNvSpPr>
          <p:nvPr>
            <p:ph type="ctrTitle"/>
          </p:nvPr>
        </p:nvSpPr>
        <p:spPr>
          <a:xfrm>
            <a:off x="762000" y="2812739"/>
            <a:ext cx="8636000" cy="1633360"/>
          </a:xfrm>
          <a:prstGeom prst="rect"/>
          <a:noFill/>
          <a:ln>
            <a:noFill/>
          </a:ln>
        </p:spPr>
        <p:txBody>
          <a:bodyPr anchor="ctr" anchorCtr="0" bIns="91425" lIns="91425" rIns="91425" tIns="91425"/>
          <a:lstStyle>
            <a:lvl1pPr algn="l" indent="0" lvl="0" marL="0" marR="0" rtl="0">
              <a:spcBef>
                <a:spcPts val="0"/>
              </a:spcBef>
              <a:buClr>
                <a:schemeClr val="dk1"/>
              </a:buClr>
              <a:buFont typeface="Arial"/>
              <a:buNone/>
              <a:defRPr b="0" cap="none" sz="3556" i="0" strike="noStrike" u="none">
                <a:solidFill>
                  <a:schemeClr val="dk1"/>
                </a:solidFill>
                <a:latin typeface="Arial"/>
                <a:ea typeface="Arial"/>
                <a:cs typeface="Arial"/>
                <a:sym typeface="Arial"/>
              </a:defRPr>
            </a:lvl1pPr>
            <a:lvl2pPr indent="0" lvl="1">
              <a:spcBef>
                <a:spcPts val="0"/>
              </a:spcBef>
              <a:buNone/>
              <a:defRPr sz="2000"/>
            </a:lvl2pPr>
            <a:lvl3pPr indent="0" lvl="2">
              <a:spcBef>
                <a:spcPts val="0"/>
              </a:spcBef>
              <a:buNone/>
              <a:defRPr sz="2000"/>
            </a:lvl3pPr>
            <a:lvl4pPr indent="0" lvl="3">
              <a:spcBef>
                <a:spcPts val="0"/>
              </a:spcBef>
              <a:buNone/>
              <a:defRPr sz="2000"/>
            </a:lvl4pPr>
            <a:lvl5pPr indent="0" lvl="4">
              <a:spcBef>
                <a:spcPts val="0"/>
              </a:spcBef>
              <a:buNone/>
              <a:defRPr sz="2000"/>
            </a:lvl5pPr>
            <a:lvl6pPr indent="0" lvl="5">
              <a:spcBef>
                <a:spcPts val="0"/>
              </a:spcBef>
              <a:buNone/>
              <a:defRPr sz="2000"/>
            </a:lvl6pPr>
            <a:lvl7pPr indent="0" lvl="6">
              <a:spcBef>
                <a:spcPts val="0"/>
              </a:spcBef>
              <a:buNone/>
              <a:defRPr sz="2000"/>
            </a:lvl7pPr>
            <a:lvl8pPr indent="0" lvl="7">
              <a:spcBef>
                <a:spcPts val="0"/>
              </a:spcBef>
              <a:buNone/>
              <a:defRPr sz="2000"/>
            </a:lvl8pPr>
            <a:lvl9pPr indent="0" lvl="8">
              <a:spcBef>
                <a:spcPts val="0"/>
              </a:spcBef>
              <a:buNone/>
              <a:defRPr sz="2000"/>
            </a:lvl9pPr>
          </a:lstStyle>
          <a:p/>
        </p:txBody>
      </p:sp>
      <p:sp>
        <p:nvSpPr>
          <p:cNvPr id="1048768" name="Shape 25"/>
          <p:cNvSpPr txBox="1">
            <a:spLocks noGrp="1"/>
          </p:cNvSpPr>
          <p:nvPr>
            <p:ph type="subTitle" idx="1"/>
          </p:nvPr>
        </p:nvSpPr>
        <p:spPr>
          <a:xfrm>
            <a:off x="762001" y="4555647"/>
            <a:ext cx="4967110" cy="1653228"/>
          </a:xfrm>
          <a:prstGeom prst="rect"/>
          <a:noFill/>
          <a:ln>
            <a:noFill/>
          </a:ln>
        </p:spPr>
        <p:txBody>
          <a:bodyPr anchor="t" anchorCtr="0" bIns="91425" lIns="91425" rIns="91425" tIns="91425"/>
          <a:lstStyle>
            <a:lvl1pPr algn="l" indent="0" lvl="0" marL="0" marR="0" rtl="0">
              <a:spcBef>
                <a:spcPts val="356"/>
              </a:spcBef>
              <a:buClr>
                <a:schemeClr val="dk1"/>
              </a:buClr>
              <a:buFont typeface="Arial"/>
              <a:buNone/>
              <a:defRPr b="0" cap="none" sz="1778" i="0" strike="noStrike" u="none">
                <a:solidFill>
                  <a:schemeClr val="dk1"/>
                </a:solidFill>
                <a:latin typeface="Arial"/>
                <a:ea typeface="Arial"/>
                <a:cs typeface="Arial"/>
                <a:sym typeface="Arial"/>
              </a:defRPr>
            </a:lvl1pPr>
            <a:lvl2pPr algn="ctr" indent="0" lvl="1" marL="507995" marR="0" rtl="0">
              <a:spcBef>
                <a:spcPts val="444"/>
              </a:spcBef>
              <a:buClr>
                <a:srgbClr val="8C8C8C"/>
              </a:buClr>
              <a:buFont typeface="Arial"/>
              <a:buNone/>
              <a:defRPr b="0" cap="none" sz="2222" i="0" strike="noStrike" u="none">
                <a:solidFill>
                  <a:srgbClr val="8C8C8C"/>
                </a:solidFill>
                <a:latin typeface="Arial"/>
                <a:ea typeface="Arial"/>
                <a:cs typeface="Arial"/>
                <a:sym typeface="Arial"/>
              </a:defRPr>
            </a:lvl2pPr>
            <a:lvl3pPr algn="ctr" indent="0" lvl="2" marL="1015990" marR="0" rtl="0">
              <a:spcBef>
                <a:spcPts val="400"/>
              </a:spcBef>
              <a:buClr>
                <a:srgbClr val="8C8C8C"/>
              </a:buClr>
              <a:buFont typeface="Arial"/>
              <a:buNone/>
              <a:defRPr b="0" cap="none" sz="2000" i="0" strike="noStrike" u="none">
                <a:solidFill>
                  <a:srgbClr val="8C8C8C"/>
                </a:solidFill>
                <a:latin typeface="Arial"/>
                <a:ea typeface="Arial"/>
                <a:cs typeface="Arial"/>
                <a:sym typeface="Arial"/>
              </a:defRPr>
            </a:lvl3pPr>
            <a:lvl4pPr algn="ctr" indent="0" lvl="3" marL="1523985" marR="0" rtl="0">
              <a:spcBef>
                <a:spcPts val="356"/>
              </a:spcBef>
              <a:buClr>
                <a:srgbClr val="8C8C8C"/>
              </a:buClr>
              <a:buFont typeface="Arial"/>
              <a:buNone/>
              <a:defRPr b="0" cap="none" sz="1778" i="0" strike="noStrike" u="none">
                <a:solidFill>
                  <a:srgbClr val="8C8C8C"/>
                </a:solidFill>
                <a:latin typeface="Arial"/>
                <a:ea typeface="Arial"/>
                <a:cs typeface="Arial"/>
                <a:sym typeface="Arial"/>
              </a:defRPr>
            </a:lvl4pPr>
            <a:lvl5pPr algn="ctr" indent="0" lvl="4" marL="2031980" marR="0" rtl="0">
              <a:spcBef>
                <a:spcPts val="356"/>
              </a:spcBef>
              <a:buClr>
                <a:srgbClr val="8C8C8C"/>
              </a:buClr>
              <a:buFont typeface="Arial"/>
              <a:buNone/>
              <a:defRPr b="0" cap="none" sz="1778" i="0" strike="noStrike" u="none">
                <a:solidFill>
                  <a:srgbClr val="8C8C8C"/>
                </a:solidFill>
                <a:latin typeface="Arial"/>
                <a:ea typeface="Arial"/>
                <a:cs typeface="Arial"/>
                <a:sym typeface="Arial"/>
              </a:defRPr>
            </a:lvl5pPr>
            <a:lvl6pPr algn="ctr" indent="0" lvl="5" marL="2539975" marR="0" rtl="0">
              <a:spcBef>
                <a:spcPts val="444"/>
              </a:spcBef>
              <a:buClr>
                <a:srgbClr val="8C8C8C"/>
              </a:buClr>
              <a:buFont typeface="Arial"/>
              <a:buNone/>
              <a:defRPr b="0" cap="none" sz="2222" i="0" strike="noStrike" u="none">
                <a:solidFill>
                  <a:srgbClr val="8C8C8C"/>
                </a:solidFill>
                <a:latin typeface="Arial"/>
                <a:ea typeface="Arial"/>
                <a:cs typeface="Arial"/>
                <a:sym typeface="Arial"/>
              </a:defRPr>
            </a:lvl6pPr>
            <a:lvl7pPr algn="ctr" indent="0" lvl="6" marL="3047970" marR="0" rtl="0">
              <a:spcBef>
                <a:spcPts val="444"/>
              </a:spcBef>
              <a:buClr>
                <a:srgbClr val="8C8C8C"/>
              </a:buClr>
              <a:buFont typeface="Arial"/>
              <a:buNone/>
              <a:defRPr b="0" cap="none" sz="2222" i="0" strike="noStrike" u="none">
                <a:solidFill>
                  <a:srgbClr val="8C8C8C"/>
                </a:solidFill>
                <a:latin typeface="Arial"/>
                <a:ea typeface="Arial"/>
                <a:cs typeface="Arial"/>
                <a:sym typeface="Arial"/>
              </a:defRPr>
            </a:lvl7pPr>
            <a:lvl8pPr algn="ctr" indent="0" lvl="7" marL="3555964" marR="0" rtl="0">
              <a:spcBef>
                <a:spcPts val="444"/>
              </a:spcBef>
              <a:buClr>
                <a:srgbClr val="8C8C8C"/>
              </a:buClr>
              <a:buFont typeface="Arial"/>
              <a:buNone/>
              <a:defRPr b="0" cap="none" sz="2222" i="0" strike="noStrike" u="none">
                <a:solidFill>
                  <a:srgbClr val="8C8C8C"/>
                </a:solidFill>
                <a:latin typeface="Arial"/>
                <a:ea typeface="Arial"/>
                <a:cs typeface="Arial"/>
                <a:sym typeface="Arial"/>
              </a:defRPr>
            </a:lvl8pPr>
            <a:lvl9pPr algn="ctr" indent="0" lvl="8" marL="4063959" marR="0" rtl="0">
              <a:spcBef>
                <a:spcPts val="444"/>
              </a:spcBef>
              <a:buClr>
                <a:srgbClr val="8C8C8C"/>
              </a:buClr>
              <a:buFont typeface="Arial"/>
              <a:buNone/>
              <a:defRPr b="0" cap="none" sz="2222" i="0" strike="noStrike" u="none">
                <a:solidFill>
                  <a:srgbClr val="8C8C8C"/>
                </a:solidFill>
                <a:latin typeface="Arial"/>
                <a:ea typeface="Arial"/>
                <a:cs typeface="Arial"/>
                <a:sym typeface="Arial"/>
              </a:defRPr>
            </a:lvl9pPr>
          </a:lstStyle>
          <a:p/>
        </p:txBody>
      </p:sp>
      <p:sp>
        <p:nvSpPr>
          <p:cNvPr id="1048769" name="Shape 26"/>
          <p:cNvSpPr txBox="1">
            <a:spLocks noGrp="1"/>
          </p:cNvSpPr>
          <p:nvPr>
            <p:ph type="dt" idx="10"/>
          </p:nvPr>
        </p:nvSpPr>
        <p:spPr>
          <a:xfrm>
            <a:off x="508000" y="6854665"/>
            <a:ext cx="1215040" cy="405694"/>
          </a:xfrm>
          <a:prstGeom prst="rect"/>
          <a:noFill/>
          <a:ln>
            <a:noFill/>
          </a:ln>
        </p:spPr>
        <p:txBody>
          <a:bodyPr anchor="ctr" anchorCtr="0" bIns="91425" lIns="91425" rIns="91425" tIns="91425"/>
          <a:lstStyle>
            <a:lvl1pPr algn="l" indent="0" lvl="0" marL="0" marR="0" rtl="0">
              <a:spcBef>
                <a:spcPts val="0"/>
              </a:spcBef>
              <a:buNone/>
              <a:defRPr b="0" cap="none" sz="778" i="0" strike="noStrike" u="none">
                <a:solidFill>
                  <a:srgbClr val="8C8C8C"/>
                </a:solidFill>
                <a:latin typeface="Arial"/>
                <a:ea typeface="Arial"/>
                <a:cs typeface="Arial"/>
                <a:sym typeface="Arial"/>
              </a:defRPr>
            </a:lvl1pPr>
            <a:lvl2pPr algn="l" indent="0" lvl="1" marL="507995" marR="0" rtl="0">
              <a:spcBef>
                <a:spcPts val="0"/>
              </a:spcBef>
              <a:buNone/>
              <a:defRPr b="0" cap="none" sz="2000" i="0" strike="noStrike" u="none">
                <a:solidFill>
                  <a:schemeClr val="dk1"/>
                </a:solidFill>
                <a:latin typeface="Arial"/>
                <a:ea typeface="Arial"/>
                <a:cs typeface="Arial"/>
                <a:sym typeface="Arial"/>
              </a:defRPr>
            </a:lvl2pPr>
            <a:lvl3pPr algn="l" indent="0" lvl="2" marL="1015990" marR="0" rtl="0">
              <a:spcBef>
                <a:spcPts val="0"/>
              </a:spcBef>
              <a:buNone/>
              <a:defRPr b="0" cap="none" sz="2000" i="0" strike="noStrike" u="none">
                <a:solidFill>
                  <a:schemeClr val="dk1"/>
                </a:solidFill>
                <a:latin typeface="Arial"/>
                <a:ea typeface="Arial"/>
                <a:cs typeface="Arial"/>
                <a:sym typeface="Arial"/>
              </a:defRPr>
            </a:lvl3pPr>
            <a:lvl4pPr algn="l" indent="0" lvl="3" marL="1523985" marR="0" rtl="0">
              <a:spcBef>
                <a:spcPts val="0"/>
              </a:spcBef>
              <a:buNone/>
              <a:defRPr b="0" cap="none" sz="2000" i="0" strike="noStrike" u="none">
                <a:solidFill>
                  <a:schemeClr val="dk1"/>
                </a:solidFill>
                <a:latin typeface="Arial"/>
                <a:ea typeface="Arial"/>
                <a:cs typeface="Arial"/>
                <a:sym typeface="Arial"/>
              </a:defRPr>
            </a:lvl4pPr>
            <a:lvl5pPr algn="l" indent="0" lvl="4" marL="2031980" marR="0" rtl="0">
              <a:spcBef>
                <a:spcPts val="0"/>
              </a:spcBef>
              <a:buNone/>
              <a:defRPr b="0" cap="none" sz="2000" i="0" strike="noStrike" u="none">
                <a:solidFill>
                  <a:schemeClr val="dk1"/>
                </a:solidFill>
                <a:latin typeface="Arial"/>
                <a:ea typeface="Arial"/>
                <a:cs typeface="Arial"/>
                <a:sym typeface="Arial"/>
              </a:defRPr>
            </a:lvl5pPr>
            <a:lvl6pPr algn="l" indent="0" lvl="5" marL="2539975" marR="0" rtl="0">
              <a:spcBef>
                <a:spcPts val="0"/>
              </a:spcBef>
              <a:buNone/>
              <a:defRPr b="0" cap="none" sz="2000" i="0" strike="noStrike" u="none">
                <a:solidFill>
                  <a:schemeClr val="dk1"/>
                </a:solidFill>
                <a:latin typeface="Arial"/>
                <a:ea typeface="Arial"/>
                <a:cs typeface="Arial"/>
                <a:sym typeface="Arial"/>
              </a:defRPr>
            </a:lvl6pPr>
            <a:lvl7pPr algn="l" indent="0" lvl="6" marL="3047970" marR="0" rtl="0">
              <a:spcBef>
                <a:spcPts val="0"/>
              </a:spcBef>
              <a:buNone/>
              <a:defRPr b="0" cap="none" sz="2000" i="0" strike="noStrike" u="none">
                <a:solidFill>
                  <a:schemeClr val="dk1"/>
                </a:solidFill>
                <a:latin typeface="Arial"/>
                <a:ea typeface="Arial"/>
                <a:cs typeface="Arial"/>
                <a:sym typeface="Arial"/>
              </a:defRPr>
            </a:lvl7pPr>
            <a:lvl8pPr algn="l" indent="0" lvl="7" marL="3555964" marR="0" rtl="0">
              <a:spcBef>
                <a:spcPts val="0"/>
              </a:spcBef>
              <a:buNone/>
              <a:defRPr b="0" cap="none" sz="2000" i="0" strike="noStrike" u="none">
                <a:solidFill>
                  <a:schemeClr val="dk1"/>
                </a:solidFill>
                <a:latin typeface="Arial"/>
                <a:ea typeface="Arial"/>
                <a:cs typeface="Arial"/>
                <a:sym typeface="Arial"/>
              </a:defRPr>
            </a:lvl8pPr>
            <a:lvl9pPr algn="l" indent="0" lvl="8" marL="4063959" marR="0" rtl="0">
              <a:spcBef>
                <a:spcPts val="0"/>
              </a:spcBef>
              <a:buNone/>
              <a:defRPr b="0" cap="none" sz="2000" i="0" strike="noStrike" u="none">
                <a:solidFill>
                  <a:schemeClr val="dk1"/>
                </a:solidFill>
                <a:latin typeface="Arial"/>
                <a:ea typeface="Arial"/>
                <a:cs typeface="Arial"/>
                <a:sym typeface="Arial"/>
              </a:defRPr>
            </a:lvl9pPr>
          </a:lstStyle>
          <a:p/>
        </p:txBody>
      </p:sp>
      <p:sp>
        <p:nvSpPr>
          <p:cNvPr id="1048770" name="Shape 27"/>
          <p:cNvSpPr txBox="1">
            <a:spLocks noGrp="1"/>
          </p:cNvSpPr>
          <p:nvPr>
            <p:ph type="ftr" idx="11"/>
          </p:nvPr>
        </p:nvSpPr>
        <p:spPr>
          <a:xfrm>
            <a:off x="1723041" y="6854665"/>
            <a:ext cx="3217333" cy="405694"/>
          </a:xfrm>
          <a:prstGeom prst="rect"/>
          <a:noFill/>
          <a:ln>
            <a:noFill/>
          </a:ln>
        </p:spPr>
        <p:txBody>
          <a:bodyPr anchor="ctr" anchorCtr="0" bIns="91425" lIns="91425" rIns="91425" tIns="91425"/>
          <a:lstStyle>
            <a:lvl1pPr algn="ctr" indent="0" lvl="0" marL="0" marR="0" rtl="0">
              <a:spcBef>
                <a:spcPts val="0"/>
              </a:spcBef>
              <a:buNone/>
              <a:defRPr b="0" cap="none" sz="778" i="0" strike="noStrike" u="none">
                <a:solidFill>
                  <a:srgbClr val="8C8C8C"/>
                </a:solidFill>
                <a:latin typeface="Arial"/>
                <a:ea typeface="Arial"/>
                <a:cs typeface="Arial"/>
                <a:sym typeface="Arial"/>
              </a:defRPr>
            </a:lvl1pPr>
            <a:lvl2pPr algn="l" indent="0" lvl="1" marL="507995" marR="0" rtl="0">
              <a:spcBef>
                <a:spcPts val="0"/>
              </a:spcBef>
              <a:buNone/>
              <a:defRPr b="0" cap="none" sz="2000" i="0" strike="noStrike" u="none">
                <a:solidFill>
                  <a:schemeClr val="dk1"/>
                </a:solidFill>
                <a:latin typeface="Arial"/>
                <a:ea typeface="Arial"/>
                <a:cs typeface="Arial"/>
                <a:sym typeface="Arial"/>
              </a:defRPr>
            </a:lvl2pPr>
            <a:lvl3pPr algn="l" indent="0" lvl="2" marL="1015990" marR="0" rtl="0">
              <a:spcBef>
                <a:spcPts val="0"/>
              </a:spcBef>
              <a:buNone/>
              <a:defRPr b="0" cap="none" sz="2000" i="0" strike="noStrike" u="none">
                <a:solidFill>
                  <a:schemeClr val="dk1"/>
                </a:solidFill>
                <a:latin typeface="Arial"/>
                <a:ea typeface="Arial"/>
                <a:cs typeface="Arial"/>
                <a:sym typeface="Arial"/>
              </a:defRPr>
            </a:lvl3pPr>
            <a:lvl4pPr algn="l" indent="0" lvl="3" marL="1523985" marR="0" rtl="0">
              <a:spcBef>
                <a:spcPts val="0"/>
              </a:spcBef>
              <a:buNone/>
              <a:defRPr b="0" cap="none" sz="2000" i="0" strike="noStrike" u="none">
                <a:solidFill>
                  <a:schemeClr val="dk1"/>
                </a:solidFill>
                <a:latin typeface="Arial"/>
                <a:ea typeface="Arial"/>
                <a:cs typeface="Arial"/>
                <a:sym typeface="Arial"/>
              </a:defRPr>
            </a:lvl4pPr>
            <a:lvl5pPr algn="l" indent="0" lvl="4" marL="2031980" marR="0" rtl="0">
              <a:spcBef>
                <a:spcPts val="0"/>
              </a:spcBef>
              <a:buNone/>
              <a:defRPr b="0" cap="none" sz="2000" i="0" strike="noStrike" u="none">
                <a:solidFill>
                  <a:schemeClr val="dk1"/>
                </a:solidFill>
                <a:latin typeface="Arial"/>
                <a:ea typeface="Arial"/>
                <a:cs typeface="Arial"/>
                <a:sym typeface="Arial"/>
              </a:defRPr>
            </a:lvl5pPr>
            <a:lvl6pPr algn="l" indent="0" lvl="5" marL="2539975" marR="0" rtl="0">
              <a:spcBef>
                <a:spcPts val="0"/>
              </a:spcBef>
              <a:buNone/>
              <a:defRPr b="0" cap="none" sz="2000" i="0" strike="noStrike" u="none">
                <a:solidFill>
                  <a:schemeClr val="dk1"/>
                </a:solidFill>
                <a:latin typeface="Arial"/>
                <a:ea typeface="Arial"/>
                <a:cs typeface="Arial"/>
                <a:sym typeface="Arial"/>
              </a:defRPr>
            </a:lvl6pPr>
            <a:lvl7pPr algn="l" indent="0" lvl="6" marL="3047970" marR="0" rtl="0">
              <a:spcBef>
                <a:spcPts val="0"/>
              </a:spcBef>
              <a:buNone/>
              <a:defRPr b="0" cap="none" sz="2000" i="0" strike="noStrike" u="none">
                <a:solidFill>
                  <a:schemeClr val="dk1"/>
                </a:solidFill>
                <a:latin typeface="Arial"/>
                <a:ea typeface="Arial"/>
                <a:cs typeface="Arial"/>
                <a:sym typeface="Arial"/>
              </a:defRPr>
            </a:lvl7pPr>
            <a:lvl8pPr algn="l" indent="0" lvl="7" marL="3555964" marR="0" rtl="0">
              <a:spcBef>
                <a:spcPts val="0"/>
              </a:spcBef>
              <a:buNone/>
              <a:defRPr b="0" cap="none" sz="2000" i="0" strike="noStrike" u="none">
                <a:solidFill>
                  <a:schemeClr val="dk1"/>
                </a:solidFill>
                <a:latin typeface="Arial"/>
                <a:ea typeface="Arial"/>
                <a:cs typeface="Arial"/>
                <a:sym typeface="Arial"/>
              </a:defRPr>
            </a:lvl8pPr>
            <a:lvl9pPr algn="l" indent="0" lvl="8" marL="4063959" marR="0" rtl="0">
              <a:spcBef>
                <a:spcPts val="0"/>
              </a:spcBef>
              <a:buNone/>
              <a:defRPr b="0" cap="none" sz="2000" i="0" strike="noStrike" u="none">
                <a:solidFill>
                  <a:schemeClr val="dk1"/>
                </a:solidFill>
                <a:latin typeface="Arial"/>
                <a:ea typeface="Arial"/>
                <a:cs typeface="Arial"/>
                <a:sym typeface="Arial"/>
              </a:defRPr>
            </a:lvl9pPr>
          </a:lstStyle>
          <a:p/>
        </p:txBody>
      </p:sp>
      <p:sp>
        <p:nvSpPr>
          <p:cNvPr id="1048771" name="Shape 28"/>
          <p:cNvSpPr txBox="1">
            <a:spLocks noGrp="1"/>
          </p:cNvSpPr>
          <p:nvPr>
            <p:ph type="sldNum" idx="12"/>
          </p:nvPr>
        </p:nvSpPr>
        <p:spPr>
          <a:xfrm>
            <a:off x="7281334" y="6854665"/>
            <a:ext cx="2370666" cy="405694"/>
          </a:xfrm>
          <a:prstGeom prst="rect"/>
          <a:noFill/>
          <a:ln>
            <a:noFill/>
          </a:ln>
        </p:spPr>
        <p:txBody>
          <a:bodyPr anchor="ctr" anchorCtr="0" bIns="45700" lIns="91425" rIns="91425" tIns="45700">
            <a:noAutofit/>
          </a:bodyPr>
          <a:p>
            <a:pPr algn="r">
              <a:spcBef>
                <a:spcPts val="0"/>
              </a:spcBef>
              <a:buSzPct val="25000"/>
            </a:pPr>
            <a:fld id="{00000000-1234-1234-1234-123412341234}" type="slidenum">
              <a:rPr sz="778" lang="en-US" smtClean="0">
                <a:solidFill>
                  <a:srgbClr val="8C8C8C"/>
                </a:solidFill>
                <a:latin typeface="Arial"/>
                <a:ea typeface="Arial"/>
                <a:cs typeface="Arial"/>
                <a:sym typeface="Arial"/>
              </a:rPr>
              <a:pPr algn="r">
                <a:spcBef>
                  <a:spcPts val="0"/>
                </a:spcBef>
                <a:buSzPct val="25000"/>
              </a:pPr>
              <a:t>‹#›</a:t>
            </a:fld>
            <a:endParaRPr sz="778" lang="en-US">
              <a:solidFill>
                <a:srgbClr val="8C8C8C"/>
              </a:solidFill>
              <a:latin typeface="Arial"/>
              <a:ea typeface="Arial"/>
              <a:cs typeface="Arial"/>
              <a:sym typeface="Arial"/>
            </a:endParaRPr>
          </a:p>
        </p:txBody>
      </p:sp>
      <p:sp>
        <p:nvSpPr>
          <p:cNvPr id="1048772" name="Shape 29"/>
          <p:cNvSpPr/>
          <p:nvPr/>
        </p:nvSpPr>
        <p:spPr>
          <a:xfrm>
            <a:off x="0" y="6773333"/>
            <a:ext cx="10160000" cy="846667"/>
          </a:xfrm>
          <a:prstGeom prst="rect"/>
          <a:solidFill>
            <a:schemeClr val="accent1"/>
          </a:solidFill>
          <a:ln>
            <a:noFill/>
          </a:ln>
        </p:spPr>
        <p:txBody>
          <a:bodyPr anchor="ctr" anchorCtr="0" bIns="50778" lIns="101583" rIns="101583" tIns="50778">
            <a:noAutofit/>
          </a:bodyPr>
          <a:p>
            <a:pPr algn="ctr" indent="0" lvl="0" marL="0" marR="0" rtl="0">
              <a:spcBef>
                <a:spcPts val="0"/>
              </a:spcBef>
              <a:buNone/>
            </a:pPr>
            <a:endParaRPr b="0" cap="none" sz="2000" i="0" strike="noStrike" u="none">
              <a:solidFill>
                <a:schemeClr val="lt1"/>
              </a:solidFill>
              <a:latin typeface="Arial"/>
              <a:ea typeface="Arial"/>
              <a:cs typeface="Arial"/>
              <a:sym typeface="Arial"/>
            </a:endParaRPr>
          </a:p>
        </p:txBody>
      </p:sp>
      <p:pic>
        <p:nvPicPr>
          <p:cNvPr id="2097211" name="Shape 30" descr="NEW-ZeOmega-Logo-no-tagline.png"/>
          <p:cNvPicPr preferRelativeResize="0">
            <a:picLocks/>
          </p:cNvPicPr>
          <p:nvPr/>
        </p:nvPicPr>
        <p:blipFill rotWithShape="1">
          <a:blip xmlns:r="http://schemas.openxmlformats.org/officeDocument/2006/relationships" r:embed="rId2">
            <a:alphaModFix/>
          </a:blip>
          <a:srcRect/>
          <a:stretch>
            <a:fillRect/>
          </a:stretch>
        </p:blipFill>
        <p:spPr>
          <a:xfrm>
            <a:off x="7679414" y="348322"/>
            <a:ext cx="2109237" cy="342751"/>
          </a:xfrm>
          <a:prstGeom prst="rect"/>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43" name="Shape 31"/>
        <p:cNvGrpSpPr/>
        <p:nvPr/>
      </p:nvGrpSpPr>
      <p:grpSpPr>
        <a:xfrm>
          <a:off x="0" y="0"/>
          <a:ext cx="0" cy="0"/>
          <a:chOff x="0" y="0"/>
          <a:chExt cx="0" cy="0"/>
        </a:xfrm>
      </p:grpSpPr>
      <p:sp>
        <p:nvSpPr>
          <p:cNvPr id="1048810" name="Shape 32"/>
          <p:cNvSpPr txBox="1">
            <a:spLocks noGrp="1"/>
          </p:cNvSpPr>
          <p:nvPr>
            <p:ph type="title"/>
          </p:nvPr>
        </p:nvSpPr>
        <p:spPr>
          <a:xfrm>
            <a:off x="508000" y="305152"/>
            <a:ext cx="9144000" cy="1270000"/>
          </a:xfrm>
          <a:prstGeom prst="rect"/>
          <a:noFill/>
          <a:ln>
            <a:noFill/>
          </a:ln>
        </p:spPr>
        <p:txBody>
          <a:bodyPr anchor="ctr" anchorCtr="0" bIns="91425" lIns="91425" rIns="91425" tIns="91425"/>
          <a:lstStyle>
            <a:lvl1pPr algn="l" indent="0" lvl="0" marL="0" marR="0" rtl="0">
              <a:spcBef>
                <a:spcPts val="0"/>
              </a:spcBef>
              <a:buClr>
                <a:schemeClr val="accent2"/>
              </a:buClr>
              <a:buFont typeface="Arial"/>
              <a:buNone/>
              <a:defRPr b="0" cap="none" sz="3556" i="0" strike="noStrike" u="none">
                <a:solidFill>
                  <a:schemeClr val="accent2"/>
                </a:solidFill>
                <a:latin typeface="Arial"/>
                <a:ea typeface="Arial"/>
                <a:cs typeface="Arial"/>
                <a:sym typeface="Arial"/>
              </a:defRPr>
            </a:lvl1pPr>
            <a:lvl2pPr indent="0" lvl="1">
              <a:spcBef>
                <a:spcPts val="0"/>
              </a:spcBef>
              <a:buNone/>
              <a:defRPr sz="2000"/>
            </a:lvl2pPr>
            <a:lvl3pPr indent="0" lvl="2">
              <a:spcBef>
                <a:spcPts val="0"/>
              </a:spcBef>
              <a:buNone/>
              <a:defRPr sz="2000"/>
            </a:lvl3pPr>
            <a:lvl4pPr indent="0" lvl="3">
              <a:spcBef>
                <a:spcPts val="0"/>
              </a:spcBef>
              <a:buNone/>
              <a:defRPr sz="2000"/>
            </a:lvl4pPr>
            <a:lvl5pPr indent="0" lvl="4">
              <a:spcBef>
                <a:spcPts val="0"/>
              </a:spcBef>
              <a:buNone/>
              <a:defRPr sz="2000"/>
            </a:lvl5pPr>
            <a:lvl6pPr indent="0" lvl="5">
              <a:spcBef>
                <a:spcPts val="0"/>
              </a:spcBef>
              <a:buNone/>
              <a:defRPr sz="2000"/>
            </a:lvl6pPr>
            <a:lvl7pPr indent="0" lvl="6">
              <a:spcBef>
                <a:spcPts val="0"/>
              </a:spcBef>
              <a:buNone/>
              <a:defRPr sz="2000"/>
            </a:lvl7pPr>
            <a:lvl8pPr indent="0" lvl="7">
              <a:spcBef>
                <a:spcPts val="0"/>
              </a:spcBef>
              <a:buNone/>
              <a:defRPr sz="2000"/>
            </a:lvl8pPr>
            <a:lvl9pPr indent="0" lvl="8">
              <a:spcBef>
                <a:spcPts val="0"/>
              </a:spcBef>
              <a:buNone/>
              <a:defRPr sz="2000"/>
            </a:lvl9pPr>
          </a:lstStyle>
          <a:p/>
        </p:txBody>
      </p:sp>
      <p:sp>
        <p:nvSpPr>
          <p:cNvPr id="1048811" name="Shape 33"/>
          <p:cNvSpPr txBox="1">
            <a:spLocks noGrp="1"/>
          </p:cNvSpPr>
          <p:nvPr>
            <p:ph type="body" idx="1"/>
          </p:nvPr>
        </p:nvSpPr>
        <p:spPr>
          <a:xfrm>
            <a:off x="508000" y="1778000"/>
            <a:ext cx="9144000" cy="5028848"/>
          </a:xfrm>
          <a:prstGeom prst="rect"/>
          <a:noFill/>
          <a:ln>
            <a:noFill/>
          </a:ln>
        </p:spPr>
        <p:txBody>
          <a:bodyPr anchor="t" anchorCtr="0" bIns="91425" lIns="91425" rIns="91425" tIns="91425"/>
          <a:lstStyle>
            <a:lvl1pPr algn="l" indent="-211665" lvl="0" marL="380996" marR="0" rtl="0">
              <a:spcBef>
                <a:spcPts val="533"/>
              </a:spcBef>
              <a:buClr>
                <a:schemeClr val="dk1"/>
              </a:buClr>
              <a:buSzPct val="100000"/>
              <a:buFont typeface="Arial"/>
              <a:buChar char="•"/>
              <a:defRPr b="0" cap="none" sz="2667" i="0" strike="noStrike" u="none">
                <a:solidFill>
                  <a:schemeClr val="dk1"/>
                </a:solidFill>
                <a:latin typeface="Arial"/>
                <a:ea typeface="Arial"/>
                <a:cs typeface="Arial"/>
                <a:sym typeface="Arial"/>
              </a:defRPr>
            </a:lvl1pPr>
            <a:lvl2pPr algn="l" indent="-176387" lvl="1" marL="825492"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2pPr>
            <a:lvl3pPr algn="l" indent="-126999" lvl="2" marL="1269987" marR="0" rtl="0">
              <a:spcBef>
                <a:spcPts val="400"/>
              </a:spcBef>
              <a:buClr>
                <a:schemeClr val="dk1"/>
              </a:buClr>
              <a:buSzPct val="100000"/>
              <a:buFont typeface="Arial"/>
              <a:buChar char="•"/>
              <a:defRPr b="0" cap="none" sz="2000" i="0" strike="noStrike" u="none">
                <a:solidFill>
                  <a:schemeClr val="dk1"/>
                </a:solidFill>
                <a:latin typeface="Arial"/>
                <a:ea typeface="Arial"/>
                <a:cs typeface="Arial"/>
                <a:sym typeface="Arial"/>
              </a:defRPr>
            </a:lvl3pPr>
            <a:lvl4pPr algn="l" indent="-141110" lvl="3" marL="1777982" marR="0" rtl="0">
              <a:spcBef>
                <a:spcPts val="356"/>
              </a:spcBef>
              <a:buClr>
                <a:schemeClr val="dk1"/>
              </a:buClr>
              <a:buSzPct val="100000"/>
              <a:buFont typeface="Arial"/>
              <a:buChar char="•"/>
              <a:defRPr b="0" cap="none" sz="1778" i="0" strike="noStrike" u="none">
                <a:solidFill>
                  <a:schemeClr val="dk1"/>
                </a:solidFill>
                <a:latin typeface="Arial"/>
                <a:ea typeface="Arial"/>
                <a:cs typeface="Arial"/>
                <a:sym typeface="Arial"/>
              </a:defRPr>
            </a:lvl4pPr>
            <a:lvl5pPr algn="l" indent="-141110" lvl="4" marL="2285977" marR="0" rtl="0">
              <a:spcBef>
                <a:spcPts val="356"/>
              </a:spcBef>
              <a:buClr>
                <a:schemeClr val="dk1"/>
              </a:buClr>
              <a:buSzPct val="100000"/>
              <a:buFont typeface="Arial"/>
              <a:buChar char="•"/>
              <a:defRPr b="0" cap="none" sz="1778" i="0" strike="noStrike" u="none">
                <a:solidFill>
                  <a:schemeClr val="dk1"/>
                </a:solidFill>
                <a:latin typeface="Arial"/>
                <a:ea typeface="Arial"/>
                <a:cs typeface="Arial"/>
                <a:sym typeface="Arial"/>
              </a:defRPr>
            </a:lvl5pPr>
            <a:lvl6pPr algn="l" indent="-112888" lvl="5" marL="2793972"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6pPr>
            <a:lvl7pPr algn="l" indent="-112888" lvl="6" marL="3301967"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7pPr>
            <a:lvl8pPr algn="l" indent="-112888" lvl="7" marL="3809962"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8pPr>
            <a:lvl9pPr algn="l" indent="-112888" lvl="8" marL="4317957"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9pPr>
          </a:lstStyle>
          <a:p/>
        </p:txBody>
      </p:sp>
      <p:sp>
        <p:nvSpPr>
          <p:cNvPr id="1048812" name="Shape 34"/>
          <p:cNvSpPr txBox="1">
            <a:spLocks noGrp="1"/>
          </p:cNvSpPr>
          <p:nvPr>
            <p:ph type="dt" idx="10"/>
          </p:nvPr>
        </p:nvSpPr>
        <p:spPr>
          <a:xfrm>
            <a:off x="508000" y="6854665"/>
            <a:ext cx="1215040" cy="405694"/>
          </a:xfrm>
          <a:prstGeom prst="rect"/>
          <a:noFill/>
          <a:ln>
            <a:noFill/>
          </a:ln>
        </p:spPr>
        <p:txBody>
          <a:bodyPr anchor="ctr" anchorCtr="0" bIns="91425" lIns="91425" rIns="91425" tIns="91425"/>
          <a:lstStyle>
            <a:lvl1pPr algn="l" indent="0" lvl="0" marL="0" marR="0" rtl="0">
              <a:spcBef>
                <a:spcPts val="0"/>
              </a:spcBef>
              <a:buNone/>
              <a:defRPr b="0" cap="none" sz="778" i="0" strike="noStrike" u="none">
                <a:solidFill>
                  <a:srgbClr val="8C8C8C"/>
                </a:solidFill>
                <a:latin typeface="Arial"/>
                <a:ea typeface="Arial"/>
                <a:cs typeface="Arial"/>
                <a:sym typeface="Arial"/>
              </a:defRPr>
            </a:lvl1pPr>
            <a:lvl2pPr algn="l" indent="0" lvl="1" marL="507995" marR="0" rtl="0">
              <a:spcBef>
                <a:spcPts val="0"/>
              </a:spcBef>
              <a:buNone/>
              <a:defRPr b="0" cap="none" sz="2000" i="0" strike="noStrike" u="none">
                <a:solidFill>
                  <a:schemeClr val="dk1"/>
                </a:solidFill>
                <a:latin typeface="Arial"/>
                <a:ea typeface="Arial"/>
                <a:cs typeface="Arial"/>
                <a:sym typeface="Arial"/>
              </a:defRPr>
            </a:lvl2pPr>
            <a:lvl3pPr algn="l" indent="0" lvl="2" marL="1015990" marR="0" rtl="0">
              <a:spcBef>
                <a:spcPts val="0"/>
              </a:spcBef>
              <a:buNone/>
              <a:defRPr b="0" cap="none" sz="2000" i="0" strike="noStrike" u="none">
                <a:solidFill>
                  <a:schemeClr val="dk1"/>
                </a:solidFill>
                <a:latin typeface="Arial"/>
                <a:ea typeface="Arial"/>
                <a:cs typeface="Arial"/>
                <a:sym typeface="Arial"/>
              </a:defRPr>
            </a:lvl3pPr>
            <a:lvl4pPr algn="l" indent="0" lvl="3" marL="1523985" marR="0" rtl="0">
              <a:spcBef>
                <a:spcPts val="0"/>
              </a:spcBef>
              <a:buNone/>
              <a:defRPr b="0" cap="none" sz="2000" i="0" strike="noStrike" u="none">
                <a:solidFill>
                  <a:schemeClr val="dk1"/>
                </a:solidFill>
                <a:latin typeface="Arial"/>
                <a:ea typeface="Arial"/>
                <a:cs typeface="Arial"/>
                <a:sym typeface="Arial"/>
              </a:defRPr>
            </a:lvl4pPr>
            <a:lvl5pPr algn="l" indent="0" lvl="4" marL="2031980" marR="0" rtl="0">
              <a:spcBef>
                <a:spcPts val="0"/>
              </a:spcBef>
              <a:buNone/>
              <a:defRPr b="0" cap="none" sz="2000" i="0" strike="noStrike" u="none">
                <a:solidFill>
                  <a:schemeClr val="dk1"/>
                </a:solidFill>
                <a:latin typeface="Arial"/>
                <a:ea typeface="Arial"/>
                <a:cs typeface="Arial"/>
                <a:sym typeface="Arial"/>
              </a:defRPr>
            </a:lvl5pPr>
            <a:lvl6pPr algn="l" indent="0" lvl="5" marL="2539975" marR="0" rtl="0">
              <a:spcBef>
                <a:spcPts val="0"/>
              </a:spcBef>
              <a:buNone/>
              <a:defRPr b="0" cap="none" sz="2000" i="0" strike="noStrike" u="none">
                <a:solidFill>
                  <a:schemeClr val="dk1"/>
                </a:solidFill>
                <a:latin typeface="Arial"/>
                <a:ea typeface="Arial"/>
                <a:cs typeface="Arial"/>
                <a:sym typeface="Arial"/>
              </a:defRPr>
            </a:lvl6pPr>
            <a:lvl7pPr algn="l" indent="0" lvl="6" marL="3047970" marR="0" rtl="0">
              <a:spcBef>
                <a:spcPts val="0"/>
              </a:spcBef>
              <a:buNone/>
              <a:defRPr b="0" cap="none" sz="2000" i="0" strike="noStrike" u="none">
                <a:solidFill>
                  <a:schemeClr val="dk1"/>
                </a:solidFill>
                <a:latin typeface="Arial"/>
                <a:ea typeface="Arial"/>
                <a:cs typeface="Arial"/>
                <a:sym typeface="Arial"/>
              </a:defRPr>
            </a:lvl7pPr>
            <a:lvl8pPr algn="l" indent="0" lvl="7" marL="3555964" marR="0" rtl="0">
              <a:spcBef>
                <a:spcPts val="0"/>
              </a:spcBef>
              <a:buNone/>
              <a:defRPr b="0" cap="none" sz="2000" i="0" strike="noStrike" u="none">
                <a:solidFill>
                  <a:schemeClr val="dk1"/>
                </a:solidFill>
                <a:latin typeface="Arial"/>
                <a:ea typeface="Arial"/>
                <a:cs typeface="Arial"/>
                <a:sym typeface="Arial"/>
              </a:defRPr>
            </a:lvl8pPr>
            <a:lvl9pPr algn="l" indent="0" lvl="8" marL="4063959" marR="0" rtl="0">
              <a:spcBef>
                <a:spcPts val="0"/>
              </a:spcBef>
              <a:buNone/>
              <a:defRPr b="0" cap="none" sz="2000" i="0" strike="noStrike" u="none">
                <a:solidFill>
                  <a:schemeClr val="dk1"/>
                </a:solidFill>
                <a:latin typeface="Arial"/>
                <a:ea typeface="Arial"/>
                <a:cs typeface="Arial"/>
                <a:sym typeface="Arial"/>
              </a:defRPr>
            </a:lvl9pPr>
          </a:lstStyle>
          <a:p/>
        </p:txBody>
      </p:sp>
      <p:sp>
        <p:nvSpPr>
          <p:cNvPr id="1048813" name="Shape 35"/>
          <p:cNvSpPr txBox="1">
            <a:spLocks noGrp="1"/>
          </p:cNvSpPr>
          <p:nvPr>
            <p:ph type="ftr" idx="11"/>
          </p:nvPr>
        </p:nvSpPr>
        <p:spPr>
          <a:xfrm>
            <a:off x="1723041" y="6854665"/>
            <a:ext cx="3217333" cy="405694"/>
          </a:xfrm>
          <a:prstGeom prst="rect"/>
          <a:noFill/>
          <a:ln>
            <a:noFill/>
          </a:ln>
        </p:spPr>
        <p:txBody>
          <a:bodyPr anchor="ctr" anchorCtr="0" bIns="91425" lIns="91425" rIns="91425" tIns="91425"/>
          <a:lstStyle>
            <a:lvl1pPr algn="ctr" indent="0" lvl="0" marL="0" marR="0" rtl="0">
              <a:spcBef>
                <a:spcPts val="0"/>
              </a:spcBef>
              <a:buNone/>
              <a:defRPr b="0" cap="none" sz="778" i="0" strike="noStrike" u="none">
                <a:solidFill>
                  <a:srgbClr val="8C8C8C"/>
                </a:solidFill>
                <a:latin typeface="Arial"/>
                <a:ea typeface="Arial"/>
                <a:cs typeface="Arial"/>
                <a:sym typeface="Arial"/>
              </a:defRPr>
            </a:lvl1pPr>
            <a:lvl2pPr algn="l" indent="0" lvl="1" marL="507995" marR="0" rtl="0">
              <a:spcBef>
                <a:spcPts val="0"/>
              </a:spcBef>
              <a:buNone/>
              <a:defRPr b="0" cap="none" sz="2000" i="0" strike="noStrike" u="none">
                <a:solidFill>
                  <a:schemeClr val="dk1"/>
                </a:solidFill>
                <a:latin typeface="Arial"/>
                <a:ea typeface="Arial"/>
                <a:cs typeface="Arial"/>
                <a:sym typeface="Arial"/>
              </a:defRPr>
            </a:lvl2pPr>
            <a:lvl3pPr algn="l" indent="0" lvl="2" marL="1015990" marR="0" rtl="0">
              <a:spcBef>
                <a:spcPts val="0"/>
              </a:spcBef>
              <a:buNone/>
              <a:defRPr b="0" cap="none" sz="2000" i="0" strike="noStrike" u="none">
                <a:solidFill>
                  <a:schemeClr val="dk1"/>
                </a:solidFill>
                <a:latin typeface="Arial"/>
                <a:ea typeface="Arial"/>
                <a:cs typeface="Arial"/>
                <a:sym typeface="Arial"/>
              </a:defRPr>
            </a:lvl3pPr>
            <a:lvl4pPr algn="l" indent="0" lvl="3" marL="1523985" marR="0" rtl="0">
              <a:spcBef>
                <a:spcPts val="0"/>
              </a:spcBef>
              <a:buNone/>
              <a:defRPr b="0" cap="none" sz="2000" i="0" strike="noStrike" u="none">
                <a:solidFill>
                  <a:schemeClr val="dk1"/>
                </a:solidFill>
                <a:latin typeface="Arial"/>
                <a:ea typeface="Arial"/>
                <a:cs typeface="Arial"/>
                <a:sym typeface="Arial"/>
              </a:defRPr>
            </a:lvl4pPr>
            <a:lvl5pPr algn="l" indent="0" lvl="4" marL="2031980" marR="0" rtl="0">
              <a:spcBef>
                <a:spcPts val="0"/>
              </a:spcBef>
              <a:buNone/>
              <a:defRPr b="0" cap="none" sz="2000" i="0" strike="noStrike" u="none">
                <a:solidFill>
                  <a:schemeClr val="dk1"/>
                </a:solidFill>
                <a:latin typeface="Arial"/>
                <a:ea typeface="Arial"/>
                <a:cs typeface="Arial"/>
                <a:sym typeface="Arial"/>
              </a:defRPr>
            </a:lvl5pPr>
            <a:lvl6pPr algn="l" indent="0" lvl="5" marL="2539975" marR="0" rtl="0">
              <a:spcBef>
                <a:spcPts val="0"/>
              </a:spcBef>
              <a:buNone/>
              <a:defRPr b="0" cap="none" sz="2000" i="0" strike="noStrike" u="none">
                <a:solidFill>
                  <a:schemeClr val="dk1"/>
                </a:solidFill>
                <a:latin typeface="Arial"/>
                <a:ea typeface="Arial"/>
                <a:cs typeface="Arial"/>
                <a:sym typeface="Arial"/>
              </a:defRPr>
            </a:lvl6pPr>
            <a:lvl7pPr algn="l" indent="0" lvl="6" marL="3047970" marR="0" rtl="0">
              <a:spcBef>
                <a:spcPts val="0"/>
              </a:spcBef>
              <a:buNone/>
              <a:defRPr b="0" cap="none" sz="2000" i="0" strike="noStrike" u="none">
                <a:solidFill>
                  <a:schemeClr val="dk1"/>
                </a:solidFill>
                <a:latin typeface="Arial"/>
                <a:ea typeface="Arial"/>
                <a:cs typeface="Arial"/>
                <a:sym typeface="Arial"/>
              </a:defRPr>
            </a:lvl7pPr>
            <a:lvl8pPr algn="l" indent="0" lvl="7" marL="3555964" marR="0" rtl="0">
              <a:spcBef>
                <a:spcPts val="0"/>
              </a:spcBef>
              <a:buNone/>
              <a:defRPr b="0" cap="none" sz="2000" i="0" strike="noStrike" u="none">
                <a:solidFill>
                  <a:schemeClr val="dk1"/>
                </a:solidFill>
                <a:latin typeface="Arial"/>
                <a:ea typeface="Arial"/>
                <a:cs typeface="Arial"/>
                <a:sym typeface="Arial"/>
              </a:defRPr>
            </a:lvl8pPr>
            <a:lvl9pPr algn="l" indent="0" lvl="8" marL="4063959" marR="0" rtl="0">
              <a:spcBef>
                <a:spcPts val="0"/>
              </a:spcBef>
              <a:buNone/>
              <a:defRPr b="0" cap="none" sz="2000" i="0" strike="noStrike" u="none">
                <a:solidFill>
                  <a:schemeClr val="dk1"/>
                </a:solidFill>
                <a:latin typeface="Arial"/>
                <a:ea typeface="Arial"/>
                <a:cs typeface="Arial"/>
                <a:sym typeface="Arial"/>
              </a:defRPr>
            </a:lvl9pPr>
          </a:lstStyle>
          <a:p/>
        </p:txBody>
      </p:sp>
      <p:sp>
        <p:nvSpPr>
          <p:cNvPr id="1048814" name="Shape 36"/>
          <p:cNvSpPr txBox="1">
            <a:spLocks noGrp="1"/>
          </p:cNvSpPr>
          <p:nvPr>
            <p:ph type="sldNum" idx="12"/>
          </p:nvPr>
        </p:nvSpPr>
        <p:spPr>
          <a:xfrm>
            <a:off x="7281334" y="6854665"/>
            <a:ext cx="2370666" cy="405694"/>
          </a:xfrm>
          <a:prstGeom prst="rect"/>
          <a:noFill/>
          <a:ln>
            <a:noFill/>
          </a:ln>
        </p:spPr>
        <p:txBody>
          <a:bodyPr anchor="ctr" anchorCtr="0" bIns="45700" lIns="91425" rIns="91425" tIns="45700">
            <a:noAutofit/>
          </a:bodyPr>
          <a:p>
            <a:pPr algn="r">
              <a:spcBef>
                <a:spcPts val="0"/>
              </a:spcBef>
              <a:buSzPct val="25000"/>
            </a:pPr>
            <a:fld id="{00000000-1234-1234-1234-123412341234}" type="slidenum">
              <a:rPr sz="778" lang="en-US" smtClean="0">
                <a:solidFill>
                  <a:srgbClr val="8C8C8C"/>
                </a:solidFill>
                <a:latin typeface="Arial"/>
                <a:ea typeface="Arial"/>
                <a:cs typeface="Arial"/>
                <a:sym typeface="Arial"/>
              </a:rPr>
              <a:pPr algn="r">
                <a:spcBef>
                  <a:spcPts val="0"/>
                </a:spcBef>
                <a:buSzPct val="25000"/>
              </a:pPr>
              <a:t>‹#›</a:t>
            </a:fld>
            <a:endParaRPr sz="778" lang="en-US">
              <a:solidFill>
                <a:srgbClr val="8C8C8C"/>
              </a:solidFill>
              <a:latin typeface="Arial"/>
              <a:ea typeface="Arial"/>
              <a:cs typeface="Arial"/>
              <a:sym typeface="Arial"/>
            </a:endParaRPr>
          </a:p>
        </p:txBody>
      </p:sp>
      <p:sp>
        <p:nvSpPr>
          <p:cNvPr id="1048815" name="Shape 37"/>
          <p:cNvSpPr/>
          <p:nvPr/>
        </p:nvSpPr>
        <p:spPr>
          <a:xfrm>
            <a:off x="0" y="7210778"/>
            <a:ext cx="10160000" cy="409221"/>
          </a:xfrm>
          <a:prstGeom prst="rect"/>
          <a:solidFill>
            <a:schemeClr val="accent1"/>
          </a:solidFill>
          <a:ln>
            <a:noFill/>
          </a:ln>
        </p:spPr>
        <p:txBody>
          <a:bodyPr anchor="ctr" anchorCtr="0" bIns="50778" lIns="101583" rIns="101583" tIns="50778">
            <a:noAutofit/>
          </a:bodyPr>
          <a:p>
            <a:pPr algn="ctr" indent="0" lvl="0" marL="0" marR="0" rtl="0">
              <a:spcBef>
                <a:spcPts val="0"/>
              </a:spcBef>
              <a:buNone/>
            </a:pPr>
            <a:endParaRPr b="0" cap="none" sz="2000" i="0" strike="noStrike" u="none">
              <a:solidFill>
                <a:schemeClr val="lt1"/>
              </a:solidFill>
              <a:latin typeface="Arial"/>
              <a:ea typeface="Arial"/>
              <a:cs typeface="Arial"/>
              <a:sym typeface="Arial"/>
            </a:endParaRPr>
          </a:p>
        </p:txBody>
      </p:sp>
      <p:pic>
        <p:nvPicPr>
          <p:cNvPr id="2097218" name="Shape 38" descr="NEW-ZeOmega-Logo-no-tagline.jpg"/>
          <p:cNvPicPr preferRelativeResize="0">
            <a:picLocks/>
          </p:cNvPicPr>
          <p:nvPr/>
        </p:nvPicPr>
        <p:blipFill rotWithShape="1">
          <a:blip xmlns:r="http://schemas.openxmlformats.org/officeDocument/2006/relationships" r:embed="rId1">
            <a:alphaModFix/>
          </a:blip>
          <a:srcRect/>
          <a:stretch>
            <a:fillRect/>
          </a:stretch>
        </p:blipFill>
        <p:spPr>
          <a:xfrm>
            <a:off x="7827953" y="305152"/>
            <a:ext cx="2014917" cy="327760"/>
          </a:xfrm>
          <a:prstGeom prst="rect"/>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Two Content">
    <p:spTree>
      <p:nvGrpSpPr>
        <p:cNvPr id="134" name="Shape 39"/>
        <p:cNvGrpSpPr/>
        <p:nvPr/>
      </p:nvGrpSpPr>
      <p:grpSpPr>
        <a:xfrm>
          <a:off x="0" y="0"/>
          <a:ext cx="0" cy="0"/>
          <a:chOff x="0" y="0"/>
          <a:chExt cx="0" cy="0"/>
        </a:xfrm>
      </p:grpSpPr>
      <p:sp>
        <p:nvSpPr>
          <p:cNvPr id="1048745" name="Shape 40"/>
          <p:cNvSpPr txBox="1">
            <a:spLocks noGrp="1"/>
          </p:cNvSpPr>
          <p:nvPr>
            <p:ph type="title"/>
          </p:nvPr>
        </p:nvSpPr>
        <p:spPr>
          <a:xfrm>
            <a:off x="508000" y="305152"/>
            <a:ext cx="9144000" cy="1270000"/>
          </a:xfrm>
          <a:prstGeom prst="rect"/>
          <a:noFill/>
          <a:ln>
            <a:noFill/>
          </a:ln>
        </p:spPr>
        <p:txBody>
          <a:bodyPr anchor="ctr" anchorCtr="0" bIns="91425" lIns="91425" rIns="91425" tIns="91425"/>
          <a:lstStyle>
            <a:lvl1pPr algn="l" indent="0" lvl="0" marL="0" marR="0" rtl="0">
              <a:spcBef>
                <a:spcPts val="0"/>
              </a:spcBef>
              <a:buClr>
                <a:schemeClr val="accent2"/>
              </a:buClr>
              <a:buFont typeface="Arial"/>
              <a:buNone/>
              <a:defRPr b="0" cap="none" sz="3556" i="0" strike="noStrike" u="none">
                <a:solidFill>
                  <a:schemeClr val="accent2"/>
                </a:solidFill>
                <a:latin typeface="Arial"/>
                <a:ea typeface="Arial"/>
                <a:cs typeface="Arial"/>
                <a:sym typeface="Arial"/>
              </a:defRPr>
            </a:lvl1pPr>
            <a:lvl2pPr indent="0" lvl="1">
              <a:spcBef>
                <a:spcPts val="0"/>
              </a:spcBef>
              <a:buNone/>
              <a:defRPr sz="2000"/>
            </a:lvl2pPr>
            <a:lvl3pPr indent="0" lvl="2">
              <a:spcBef>
                <a:spcPts val="0"/>
              </a:spcBef>
              <a:buNone/>
              <a:defRPr sz="2000"/>
            </a:lvl3pPr>
            <a:lvl4pPr indent="0" lvl="3">
              <a:spcBef>
                <a:spcPts val="0"/>
              </a:spcBef>
              <a:buNone/>
              <a:defRPr sz="2000"/>
            </a:lvl4pPr>
            <a:lvl5pPr indent="0" lvl="4">
              <a:spcBef>
                <a:spcPts val="0"/>
              </a:spcBef>
              <a:buNone/>
              <a:defRPr sz="2000"/>
            </a:lvl5pPr>
            <a:lvl6pPr indent="0" lvl="5">
              <a:spcBef>
                <a:spcPts val="0"/>
              </a:spcBef>
              <a:buNone/>
              <a:defRPr sz="2000"/>
            </a:lvl6pPr>
            <a:lvl7pPr indent="0" lvl="6">
              <a:spcBef>
                <a:spcPts val="0"/>
              </a:spcBef>
              <a:buNone/>
              <a:defRPr sz="2000"/>
            </a:lvl7pPr>
            <a:lvl8pPr indent="0" lvl="7">
              <a:spcBef>
                <a:spcPts val="0"/>
              </a:spcBef>
              <a:buNone/>
              <a:defRPr sz="2000"/>
            </a:lvl8pPr>
            <a:lvl9pPr indent="0" lvl="8">
              <a:spcBef>
                <a:spcPts val="0"/>
              </a:spcBef>
              <a:buNone/>
              <a:defRPr sz="2000"/>
            </a:lvl9pPr>
          </a:lstStyle>
          <a:p/>
        </p:txBody>
      </p:sp>
      <p:sp>
        <p:nvSpPr>
          <p:cNvPr id="1048746" name="Shape 41"/>
          <p:cNvSpPr txBox="1">
            <a:spLocks noGrp="1"/>
          </p:cNvSpPr>
          <p:nvPr>
            <p:ph type="body" idx="1"/>
          </p:nvPr>
        </p:nvSpPr>
        <p:spPr>
          <a:xfrm>
            <a:off x="508001" y="1778000"/>
            <a:ext cx="4487332" cy="5028848"/>
          </a:xfrm>
          <a:prstGeom prst="rect"/>
          <a:noFill/>
          <a:ln>
            <a:noFill/>
          </a:ln>
        </p:spPr>
        <p:txBody>
          <a:bodyPr anchor="t" anchorCtr="0" bIns="91425" lIns="91425" rIns="91425" tIns="91425"/>
          <a:lstStyle>
            <a:lvl1pPr algn="l" indent="-211665" lvl="0" marL="380996" marR="0" rtl="0">
              <a:spcBef>
                <a:spcPts val="533"/>
              </a:spcBef>
              <a:buClr>
                <a:schemeClr val="dk1"/>
              </a:buClr>
              <a:buSzPct val="100000"/>
              <a:buFont typeface="Arial"/>
              <a:buChar char="•"/>
              <a:defRPr b="0" cap="none" sz="2667" i="0" strike="noStrike" u="none">
                <a:solidFill>
                  <a:schemeClr val="dk1"/>
                </a:solidFill>
                <a:latin typeface="Arial"/>
                <a:ea typeface="Arial"/>
                <a:cs typeface="Arial"/>
                <a:sym typeface="Arial"/>
              </a:defRPr>
            </a:lvl1pPr>
            <a:lvl2pPr algn="l" indent="-176387" lvl="1" marL="825492"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2pPr>
            <a:lvl3pPr algn="l" indent="-126999" lvl="2" marL="1269987" marR="0" rtl="0">
              <a:spcBef>
                <a:spcPts val="400"/>
              </a:spcBef>
              <a:buClr>
                <a:schemeClr val="dk1"/>
              </a:buClr>
              <a:buSzPct val="100000"/>
              <a:buFont typeface="Arial"/>
              <a:buChar char="•"/>
              <a:defRPr b="0" cap="none" sz="2000" i="0" strike="noStrike" u="none">
                <a:solidFill>
                  <a:schemeClr val="dk1"/>
                </a:solidFill>
                <a:latin typeface="Arial"/>
                <a:ea typeface="Arial"/>
                <a:cs typeface="Arial"/>
                <a:sym typeface="Arial"/>
              </a:defRPr>
            </a:lvl3pPr>
            <a:lvl4pPr algn="l" indent="-141110" lvl="3" marL="1777982" marR="0" rtl="0">
              <a:spcBef>
                <a:spcPts val="356"/>
              </a:spcBef>
              <a:buClr>
                <a:schemeClr val="dk1"/>
              </a:buClr>
              <a:buSzPct val="100000"/>
              <a:buFont typeface="Arial"/>
              <a:buChar char="•"/>
              <a:defRPr b="0" cap="none" sz="1778" i="0" strike="noStrike" u="none">
                <a:solidFill>
                  <a:schemeClr val="dk1"/>
                </a:solidFill>
                <a:latin typeface="Arial"/>
                <a:ea typeface="Arial"/>
                <a:cs typeface="Arial"/>
                <a:sym typeface="Arial"/>
              </a:defRPr>
            </a:lvl4pPr>
            <a:lvl5pPr algn="l" indent="-141110" lvl="4" marL="2285977" marR="0" rtl="0">
              <a:spcBef>
                <a:spcPts val="356"/>
              </a:spcBef>
              <a:buClr>
                <a:schemeClr val="dk1"/>
              </a:buClr>
              <a:buSzPct val="100000"/>
              <a:buFont typeface="Arial"/>
              <a:buChar char="•"/>
              <a:defRPr b="0" cap="none" sz="1778" i="0" strike="noStrike" u="none">
                <a:solidFill>
                  <a:schemeClr val="dk1"/>
                </a:solidFill>
                <a:latin typeface="Arial"/>
                <a:ea typeface="Arial"/>
                <a:cs typeface="Arial"/>
                <a:sym typeface="Arial"/>
              </a:defRPr>
            </a:lvl5pPr>
            <a:lvl6pPr algn="l" indent="-126999" lvl="5" marL="2793972" marR="0" rtl="0">
              <a:spcBef>
                <a:spcPts val="400"/>
              </a:spcBef>
              <a:buClr>
                <a:schemeClr val="dk1"/>
              </a:buClr>
              <a:buSzPct val="100000"/>
              <a:buFont typeface="Arial"/>
              <a:buChar char="•"/>
              <a:defRPr b="0" cap="none" sz="2000" i="0" strike="noStrike" u="none">
                <a:solidFill>
                  <a:schemeClr val="dk1"/>
                </a:solidFill>
                <a:latin typeface="Arial"/>
                <a:ea typeface="Arial"/>
                <a:cs typeface="Arial"/>
                <a:sym typeface="Arial"/>
              </a:defRPr>
            </a:lvl6pPr>
            <a:lvl7pPr algn="l" indent="-126999" lvl="6" marL="3301967" marR="0" rtl="0">
              <a:spcBef>
                <a:spcPts val="400"/>
              </a:spcBef>
              <a:buClr>
                <a:schemeClr val="dk1"/>
              </a:buClr>
              <a:buSzPct val="100000"/>
              <a:buFont typeface="Arial"/>
              <a:buChar char="•"/>
              <a:defRPr b="0" cap="none" sz="2000" i="0" strike="noStrike" u="none">
                <a:solidFill>
                  <a:schemeClr val="dk1"/>
                </a:solidFill>
                <a:latin typeface="Arial"/>
                <a:ea typeface="Arial"/>
                <a:cs typeface="Arial"/>
                <a:sym typeface="Arial"/>
              </a:defRPr>
            </a:lvl7pPr>
            <a:lvl8pPr algn="l" indent="-126999" lvl="7" marL="3809962" marR="0" rtl="0">
              <a:spcBef>
                <a:spcPts val="400"/>
              </a:spcBef>
              <a:buClr>
                <a:schemeClr val="dk1"/>
              </a:buClr>
              <a:buSzPct val="100000"/>
              <a:buFont typeface="Arial"/>
              <a:buChar char="•"/>
              <a:defRPr b="0" cap="none" sz="2000" i="0" strike="noStrike" u="none">
                <a:solidFill>
                  <a:schemeClr val="dk1"/>
                </a:solidFill>
                <a:latin typeface="Arial"/>
                <a:ea typeface="Arial"/>
                <a:cs typeface="Arial"/>
                <a:sym typeface="Arial"/>
              </a:defRPr>
            </a:lvl8pPr>
            <a:lvl9pPr algn="l" indent="-126999" lvl="8" marL="4317957" marR="0" rtl="0">
              <a:spcBef>
                <a:spcPts val="400"/>
              </a:spcBef>
              <a:buClr>
                <a:schemeClr val="dk1"/>
              </a:buClr>
              <a:buSzPct val="100000"/>
              <a:buFont typeface="Arial"/>
              <a:buChar char="•"/>
              <a:defRPr b="0" cap="none" sz="2000" i="0" strike="noStrike" u="none">
                <a:solidFill>
                  <a:schemeClr val="dk1"/>
                </a:solidFill>
                <a:latin typeface="Arial"/>
                <a:ea typeface="Arial"/>
                <a:cs typeface="Arial"/>
                <a:sym typeface="Arial"/>
              </a:defRPr>
            </a:lvl9pPr>
          </a:lstStyle>
          <a:p/>
        </p:txBody>
      </p:sp>
      <p:sp>
        <p:nvSpPr>
          <p:cNvPr id="1048747" name="Shape 42"/>
          <p:cNvSpPr txBox="1">
            <a:spLocks noGrp="1"/>
          </p:cNvSpPr>
          <p:nvPr>
            <p:ph type="body" idx="2"/>
          </p:nvPr>
        </p:nvSpPr>
        <p:spPr>
          <a:xfrm>
            <a:off x="5164667" y="1778000"/>
            <a:ext cx="4487332" cy="5028848"/>
          </a:xfrm>
          <a:prstGeom prst="rect"/>
          <a:noFill/>
          <a:ln>
            <a:noFill/>
          </a:ln>
        </p:spPr>
        <p:txBody>
          <a:bodyPr anchor="t" anchorCtr="0" bIns="91425" lIns="91425" rIns="91425" tIns="91425"/>
          <a:lstStyle>
            <a:lvl1pPr algn="l" indent="-211665" lvl="0" marL="380996" marR="0" rtl="0">
              <a:spcBef>
                <a:spcPts val="533"/>
              </a:spcBef>
              <a:buClr>
                <a:schemeClr val="dk1"/>
              </a:buClr>
              <a:buSzPct val="100000"/>
              <a:buFont typeface="Arial"/>
              <a:buChar char="•"/>
              <a:defRPr b="0" cap="none" sz="2667" i="0" strike="noStrike" u="none">
                <a:solidFill>
                  <a:schemeClr val="dk1"/>
                </a:solidFill>
                <a:latin typeface="Arial"/>
                <a:ea typeface="Arial"/>
                <a:cs typeface="Arial"/>
                <a:sym typeface="Arial"/>
              </a:defRPr>
            </a:lvl1pPr>
            <a:lvl2pPr algn="l" indent="-176387" lvl="1" marL="825492" marR="0" rtl="0">
              <a:spcBef>
                <a:spcPts val="444"/>
              </a:spcBef>
              <a:buClr>
                <a:schemeClr val="dk1"/>
              </a:buClr>
              <a:buSzPct val="100000"/>
              <a:buFont typeface="Arial"/>
              <a:buChar char="–"/>
              <a:defRPr b="0" cap="none" sz="2222" i="0" strike="noStrike" u="none">
                <a:solidFill>
                  <a:schemeClr val="dk1"/>
                </a:solidFill>
                <a:latin typeface="Arial"/>
                <a:ea typeface="Arial"/>
                <a:cs typeface="Arial"/>
                <a:sym typeface="Arial"/>
              </a:defRPr>
            </a:lvl2pPr>
            <a:lvl3pPr algn="l" indent="-126999" lvl="2" marL="1269987" marR="0" rtl="0">
              <a:spcBef>
                <a:spcPts val="400"/>
              </a:spcBef>
              <a:buClr>
                <a:schemeClr val="dk1"/>
              </a:buClr>
              <a:buSzPct val="100000"/>
              <a:buFont typeface="Arial"/>
              <a:buChar char="•"/>
              <a:defRPr b="0" cap="none" sz="2000" i="0" strike="noStrike" u="none">
                <a:solidFill>
                  <a:schemeClr val="dk1"/>
                </a:solidFill>
                <a:latin typeface="Arial"/>
                <a:ea typeface="Arial"/>
                <a:cs typeface="Arial"/>
                <a:sym typeface="Arial"/>
              </a:defRPr>
            </a:lvl3pPr>
            <a:lvl4pPr algn="l" indent="-141110" lvl="3" marL="1777982" marR="0" rtl="0">
              <a:spcBef>
                <a:spcPts val="356"/>
              </a:spcBef>
              <a:buClr>
                <a:schemeClr val="dk1"/>
              </a:buClr>
              <a:buSzPct val="100000"/>
              <a:buFont typeface="Arial"/>
              <a:buChar char="•"/>
              <a:defRPr b="0" cap="none" sz="1778" i="0" strike="noStrike" u="none">
                <a:solidFill>
                  <a:schemeClr val="dk1"/>
                </a:solidFill>
                <a:latin typeface="Arial"/>
                <a:ea typeface="Arial"/>
                <a:cs typeface="Arial"/>
                <a:sym typeface="Arial"/>
              </a:defRPr>
            </a:lvl4pPr>
            <a:lvl5pPr algn="l" indent="-141110" lvl="4" marL="2285977" marR="0" rtl="0">
              <a:spcBef>
                <a:spcPts val="356"/>
              </a:spcBef>
              <a:buClr>
                <a:schemeClr val="dk1"/>
              </a:buClr>
              <a:buSzPct val="100000"/>
              <a:buFont typeface="Arial"/>
              <a:buChar char="•"/>
              <a:defRPr b="0" cap="none" sz="1778" i="0" strike="noStrike" u="none">
                <a:solidFill>
                  <a:schemeClr val="dk1"/>
                </a:solidFill>
                <a:latin typeface="Arial"/>
                <a:ea typeface="Arial"/>
                <a:cs typeface="Arial"/>
                <a:sym typeface="Arial"/>
              </a:defRPr>
            </a:lvl5pPr>
            <a:lvl6pPr algn="l" indent="-126999" lvl="5" marL="2793972" marR="0" rtl="0">
              <a:spcBef>
                <a:spcPts val="400"/>
              </a:spcBef>
              <a:buClr>
                <a:schemeClr val="dk1"/>
              </a:buClr>
              <a:buSzPct val="100000"/>
              <a:buFont typeface="Arial"/>
              <a:buChar char="•"/>
              <a:defRPr b="0" cap="none" sz="2000" i="0" strike="noStrike" u="none">
                <a:solidFill>
                  <a:schemeClr val="dk1"/>
                </a:solidFill>
                <a:latin typeface="Arial"/>
                <a:ea typeface="Arial"/>
                <a:cs typeface="Arial"/>
                <a:sym typeface="Arial"/>
              </a:defRPr>
            </a:lvl6pPr>
            <a:lvl7pPr algn="l" indent="-126999" lvl="6" marL="3301967" marR="0" rtl="0">
              <a:spcBef>
                <a:spcPts val="400"/>
              </a:spcBef>
              <a:buClr>
                <a:schemeClr val="dk1"/>
              </a:buClr>
              <a:buSzPct val="100000"/>
              <a:buFont typeface="Arial"/>
              <a:buChar char="•"/>
              <a:defRPr b="0" cap="none" sz="2000" i="0" strike="noStrike" u="none">
                <a:solidFill>
                  <a:schemeClr val="dk1"/>
                </a:solidFill>
                <a:latin typeface="Arial"/>
                <a:ea typeface="Arial"/>
                <a:cs typeface="Arial"/>
                <a:sym typeface="Arial"/>
              </a:defRPr>
            </a:lvl7pPr>
            <a:lvl8pPr algn="l" indent="-126999" lvl="7" marL="3809962" marR="0" rtl="0">
              <a:spcBef>
                <a:spcPts val="400"/>
              </a:spcBef>
              <a:buClr>
                <a:schemeClr val="dk1"/>
              </a:buClr>
              <a:buSzPct val="100000"/>
              <a:buFont typeface="Arial"/>
              <a:buChar char="•"/>
              <a:defRPr b="0" cap="none" sz="2000" i="0" strike="noStrike" u="none">
                <a:solidFill>
                  <a:schemeClr val="dk1"/>
                </a:solidFill>
                <a:latin typeface="Arial"/>
                <a:ea typeface="Arial"/>
                <a:cs typeface="Arial"/>
                <a:sym typeface="Arial"/>
              </a:defRPr>
            </a:lvl8pPr>
            <a:lvl9pPr algn="l" indent="-126999" lvl="8" marL="4317957" marR="0" rtl="0">
              <a:spcBef>
                <a:spcPts val="400"/>
              </a:spcBef>
              <a:buClr>
                <a:schemeClr val="dk1"/>
              </a:buClr>
              <a:buSzPct val="100000"/>
              <a:buFont typeface="Arial"/>
              <a:buChar char="•"/>
              <a:defRPr b="0" cap="none" sz="2000" i="0" strike="noStrike" u="none">
                <a:solidFill>
                  <a:schemeClr val="dk1"/>
                </a:solidFill>
                <a:latin typeface="Arial"/>
                <a:ea typeface="Arial"/>
                <a:cs typeface="Arial"/>
                <a:sym typeface="Arial"/>
              </a:defRPr>
            </a:lvl9pPr>
          </a:lstStyle>
          <a:p/>
        </p:txBody>
      </p:sp>
      <p:sp>
        <p:nvSpPr>
          <p:cNvPr id="1048748" name="Shape 43"/>
          <p:cNvSpPr txBox="1">
            <a:spLocks noGrp="1"/>
          </p:cNvSpPr>
          <p:nvPr>
            <p:ph type="dt" idx="10"/>
          </p:nvPr>
        </p:nvSpPr>
        <p:spPr>
          <a:xfrm>
            <a:off x="508000" y="6854665"/>
            <a:ext cx="1215040" cy="405694"/>
          </a:xfrm>
          <a:prstGeom prst="rect"/>
          <a:noFill/>
          <a:ln>
            <a:noFill/>
          </a:ln>
        </p:spPr>
        <p:txBody>
          <a:bodyPr anchor="ctr" anchorCtr="0" bIns="91425" lIns="91425" rIns="91425" tIns="91425"/>
          <a:lstStyle>
            <a:lvl1pPr algn="l" indent="0" lvl="0" marL="0" marR="0" rtl="0">
              <a:spcBef>
                <a:spcPts val="0"/>
              </a:spcBef>
              <a:buNone/>
              <a:defRPr b="0" cap="none" sz="778" i="0" strike="noStrike" u="none">
                <a:solidFill>
                  <a:srgbClr val="8C8C8C"/>
                </a:solidFill>
                <a:latin typeface="Arial"/>
                <a:ea typeface="Arial"/>
                <a:cs typeface="Arial"/>
                <a:sym typeface="Arial"/>
              </a:defRPr>
            </a:lvl1pPr>
            <a:lvl2pPr algn="l" indent="0" lvl="1" marL="507995" marR="0" rtl="0">
              <a:spcBef>
                <a:spcPts val="0"/>
              </a:spcBef>
              <a:buNone/>
              <a:defRPr b="0" cap="none" sz="2000" i="0" strike="noStrike" u="none">
                <a:solidFill>
                  <a:schemeClr val="dk1"/>
                </a:solidFill>
                <a:latin typeface="Arial"/>
                <a:ea typeface="Arial"/>
                <a:cs typeface="Arial"/>
                <a:sym typeface="Arial"/>
              </a:defRPr>
            </a:lvl2pPr>
            <a:lvl3pPr algn="l" indent="0" lvl="2" marL="1015990" marR="0" rtl="0">
              <a:spcBef>
                <a:spcPts val="0"/>
              </a:spcBef>
              <a:buNone/>
              <a:defRPr b="0" cap="none" sz="2000" i="0" strike="noStrike" u="none">
                <a:solidFill>
                  <a:schemeClr val="dk1"/>
                </a:solidFill>
                <a:latin typeface="Arial"/>
                <a:ea typeface="Arial"/>
                <a:cs typeface="Arial"/>
                <a:sym typeface="Arial"/>
              </a:defRPr>
            </a:lvl3pPr>
            <a:lvl4pPr algn="l" indent="0" lvl="3" marL="1523985" marR="0" rtl="0">
              <a:spcBef>
                <a:spcPts val="0"/>
              </a:spcBef>
              <a:buNone/>
              <a:defRPr b="0" cap="none" sz="2000" i="0" strike="noStrike" u="none">
                <a:solidFill>
                  <a:schemeClr val="dk1"/>
                </a:solidFill>
                <a:latin typeface="Arial"/>
                <a:ea typeface="Arial"/>
                <a:cs typeface="Arial"/>
                <a:sym typeface="Arial"/>
              </a:defRPr>
            </a:lvl4pPr>
            <a:lvl5pPr algn="l" indent="0" lvl="4" marL="2031980" marR="0" rtl="0">
              <a:spcBef>
                <a:spcPts val="0"/>
              </a:spcBef>
              <a:buNone/>
              <a:defRPr b="0" cap="none" sz="2000" i="0" strike="noStrike" u="none">
                <a:solidFill>
                  <a:schemeClr val="dk1"/>
                </a:solidFill>
                <a:latin typeface="Arial"/>
                <a:ea typeface="Arial"/>
                <a:cs typeface="Arial"/>
                <a:sym typeface="Arial"/>
              </a:defRPr>
            </a:lvl5pPr>
            <a:lvl6pPr algn="l" indent="0" lvl="5" marL="2539975" marR="0" rtl="0">
              <a:spcBef>
                <a:spcPts val="0"/>
              </a:spcBef>
              <a:buNone/>
              <a:defRPr b="0" cap="none" sz="2000" i="0" strike="noStrike" u="none">
                <a:solidFill>
                  <a:schemeClr val="dk1"/>
                </a:solidFill>
                <a:latin typeface="Arial"/>
                <a:ea typeface="Arial"/>
                <a:cs typeface="Arial"/>
                <a:sym typeface="Arial"/>
              </a:defRPr>
            </a:lvl6pPr>
            <a:lvl7pPr algn="l" indent="0" lvl="6" marL="3047970" marR="0" rtl="0">
              <a:spcBef>
                <a:spcPts val="0"/>
              </a:spcBef>
              <a:buNone/>
              <a:defRPr b="0" cap="none" sz="2000" i="0" strike="noStrike" u="none">
                <a:solidFill>
                  <a:schemeClr val="dk1"/>
                </a:solidFill>
                <a:latin typeface="Arial"/>
                <a:ea typeface="Arial"/>
                <a:cs typeface="Arial"/>
                <a:sym typeface="Arial"/>
              </a:defRPr>
            </a:lvl7pPr>
            <a:lvl8pPr algn="l" indent="0" lvl="7" marL="3555964" marR="0" rtl="0">
              <a:spcBef>
                <a:spcPts val="0"/>
              </a:spcBef>
              <a:buNone/>
              <a:defRPr b="0" cap="none" sz="2000" i="0" strike="noStrike" u="none">
                <a:solidFill>
                  <a:schemeClr val="dk1"/>
                </a:solidFill>
                <a:latin typeface="Arial"/>
                <a:ea typeface="Arial"/>
                <a:cs typeface="Arial"/>
                <a:sym typeface="Arial"/>
              </a:defRPr>
            </a:lvl8pPr>
            <a:lvl9pPr algn="l" indent="0" lvl="8" marL="4063959" marR="0" rtl="0">
              <a:spcBef>
                <a:spcPts val="0"/>
              </a:spcBef>
              <a:buNone/>
              <a:defRPr b="0" cap="none" sz="2000" i="0" strike="noStrike" u="none">
                <a:solidFill>
                  <a:schemeClr val="dk1"/>
                </a:solidFill>
                <a:latin typeface="Arial"/>
                <a:ea typeface="Arial"/>
                <a:cs typeface="Arial"/>
                <a:sym typeface="Arial"/>
              </a:defRPr>
            </a:lvl9pPr>
          </a:lstStyle>
          <a:p/>
        </p:txBody>
      </p:sp>
      <p:sp>
        <p:nvSpPr>
          <p:cNvPr id="1048749" name="Shape 44"/>
          <p:cNvSpPr txBox="1">
            <a:spLocks noGrp="1"/>
          </p:cNvSpPr>
          <p:nvPr>
            <p:ph type="ftr" idx="11"/>
          </p:nvPr>
        </p:nvSpPr>
        <p:spPr>
          <a:xfrm>
            <a:off x="1723041" y="6854665"/>
            <a:ext cx="3217333" cy="405694"/>
          </a:xfrm>
          <a:prstGeom prst="rect"/>
          <a:noFill/>
          <a:ln>
            <a:noFill/>
          </a:ln>
        </p:spPr>
        <p:txBody>
          <a:bodyPr anchor="ctr" anchorCtr="0" bIns="91425" lIns="91425" rIns="91425" tIns="91425"/>
          <a:lstStyle>
            <a:lvl1pPr algn="ctr" indent="0" lvl="0" marL="0" marR="0" rtl="0">
              <a:spcBef>
                <a:spcPts val="0"/>
              </a:spcBef>
              <a:buNone/>
              <a:defRPr b="0" cap="none" sz="778" i="0" strike="noStrike" u="none">
                <a:solidFill>
                  <a:srgbClr val="8C8C8C"/>
                </a:solidFill>
                <a:latin typeface="Arial"/>
                <a:ea typeface="Arial"/>
                <a:cs typeface="Arial"/>
                <a:sym typeface="Arial"/>
              </a:defRPr>
            </a:lvl1pPr>
            <a:lvl2pPr algn="l" indent="0" lvl="1" marL="507995" marR="0" rtl="0">
              <a:spcBef>
                <a:spcPts val="0"/>
              </a:spcBef>
              <a:buNone/>
              <a:defRPr b="0" cap="none" sz="2000" i="0" strike="noStrike" u="none">
                <a:solidFill>
                  <a:schemeClr val="dk1"/>
                </a:solidFill>
                <a:latin typeface="Arial"/>
                <a:ea typeface="Arial"/>
                <a:cs typeface="Arial"/>
                <a:sym typeface="Arial"/>
              </a:defRPr>
            </a:lvl2pPr>
            <a:lvl3pPr algn="l" indent="0" lvl="2" marL="1015990" marR="0" rtl="0">
              <a:spcBef>
                <a:spcPts val="0"/>
              </a:spcBef>
              <a:buNone/>
              <a:defRPr b="0" cap="none" sz="2000" i="0" strike="noStrike" u="none">
                <a:solidFill>
                  <a:schemeClr val="dk1"/>
                </a:solidFill>
                <a:latin typeface="Arial"/>
                <a:ea typeface="Arial"/>
                <a:cs typeface="Arial"/>
                <a:sym typeface="Arial"/>
              </a:defRPr>
            </a:lvl3pPr>
            <a:lvl4pPr algn="l" indent="0" lvl="3" marL="1523985" marR="0" rtl="0">
              <a:spcBef>
                <a:spcPts val="0"/>
              </a:spcBef>
              <a:buNone/>
              <a:defRPr b="0" cap="none" sz="2000" i="0" strike="noStrike" u="none">
                <a:solidFill>
                  <a:schemeClr val="dk1"/>
                </a:solidFill>
                <a:latin typeface="Arial"/>
                <a:ea typeface="Arial"/>
                <a:cs typeface="Arial"/>
                <a:sym typeface="Arial"/>
              </a:defRPr>
            </a:lvl4pPr>
            <a:lvl5pPr algn="l" indent="0" lvl="4" marL="2031980" marR="0" rtl="0">
              <a:spcBef>
                <a:spcPts val="0"/>
              </a:spcBef>
              <a:buNone/>
              <a:defRPr b="0" cap="none" sz="2000" i="0" strike="noStrike" u="none">
                <a:solidFill>
                  <a:schemeClr val="dk1"/>
                </a:solidFill>
                <a:latin typeface="Arial"/>
                <a:ea typeface="Arial"/>
                <a:cs typeface="Arial"/>
                <a:sym typeface="Arial"/>
              </a:defRPr>
            </a:lvl5pPr>
            <a:lvl6pPr algn="l" indent="0" lvl="5" marL="2539975" marR="0" rtl="0">
              <a:spcBef>
                <a:spcPts val="0"/>
              </a:spcBef>
              <a:buNone/>
              <a:defRPr b="0" cap="none" sz="2000" i="0" strike="noStrike" u="none">
                <a:solidFill>
                  <a:schemeClr val="dk1"/>
                </a:solidFill>
                <a:latin typeface="Arial"/>
                <a:ea typeface="Arial"/>
                <a:cs typeface="Arial"/>
                <a:sym typeface="Arial"/>
              </a:defRPr>
            </a:lvl6pPr>
            <a:lvl7pPr algn="l" indent="0" lvl="6" marL="3047970" marR="0" rtl="0">
              <a:spcBef>
                <a:spcPts val="0"/>
              </a:spcBef>
              <a:buNone/>
              <a:defRPr b="0" cap="none" sz="2000" i="0" strike="noStrike" u="none">
                <a:solidFill>
                  <a:schemeClr val="dk1"/>
                </a:solidFill>
                <a:latin typeface="Arial"/>
                <a:ea typeface="Arial"/>
                <a:cs typeface="Arial"/>
                <a:sym typeface="Arial"/>
              </a:defRPr>
            </a:lvl7pPr>
            <a:lvl8pPr algn="l" indent="0" lvl="7" marL="3555964" marR="0" rtl="0">
              <a:spcBef>
                <a:spcPts val="0"/>
              </a:spcBef>
              <a:buNone/>
              <a:defRPr b="0" cap="none" sz="2000" i="0" strike="noStrike" u="none">
                <a:solidFill>
                  <a:schemeClr val="dk1"/>
                </a:solidFill>
                <a:latin typeface="Arial"/>
                <a:ea typeface="Arial"/>
                <a:cs typeface="Arial"/>
                <a:sym typeface="Arial"/>
              </a:defRPr>
            </a:lvl8pPr>
            <a:lvl9pPr algn="l" indent="0" lvl="8" marL="4063959" marR="0" rtl="0">
              <a:spcBef>
                <a:spcPts val="0"/>
              </a:spcBef>
              <a:buNone/>
              <a:defRPr b="0" cap="none" sz="2000" i="0" strike="noStrike" u="none">
                <a:solidFill>
                  <a:schemeClr val="dk1"/>
                </a:solidFill>
                <a:latin typeface="Arial"/>
                <a:ea typeface="Arial"/>
                <a:cs typeface="Arial"/>
                <a:sym typeface="Arial"/>
              </a:defRPr>
            </a:lvl9pPr>
          </a:lstStyle>
          <a:p/>
        </p:txBody>
      </p:sp>
      <p:sp>
        <p:nvSpPr>
          <p:cNvPr id="1048750" name="Shape 45"/>
          <p:cNvSpPr txBox="1">
            <a:spLocks noGrp="1"/>
          </p:cNvSpPr>
          <p:nvPr>
            <p:ph type="sldNum" idx="12"/>
          </p:nvPr>
        </p:nvSpPr>
        <p:spPr>
          <a:xfrm>
            <a:off x="7281334" y="6854665"/>
            <a:ext cx="2370666" cy="405694"/>
          </a:xfrm>
          <a:prstGeom prst="rect"/>
          <a:noFill/>
          <a:ln>
            <a:noFill/>
          </a:ln>
        </p:spPr>
        <p:txBody>
          <a:bodyPr anchor="ctr" anchorCtr="0" bIns="45700" lIns="91425" rIns="91425" tIns="45700">
            <a:noAutofit/>
          </a:bodyPr>
          <a:p>
            <a:pPr algn="r">
              <a:spcBef>
                <a:spcPts val="0"/>
              </a:spcBef>
              <a:buSzPct val="25000"/>
            </a:pPr>
            <a:fld id="{00000000-1234-1234-1234-123412341234}" type="slidenum">
              <a:rPr sz="778" lang="en-US" smtClean="0">
                <a:solidFill>
                  <a:srgbClr val="8C8C8C"/>
                </a:solidFill>
                <a:latin typeface="Arial"/>
                <a:ea typeface="Arial"/>
                <a:cs typeface="Arial"/>
                <a:sym typeface="Arial"/>
              </a:rPr>
              <a:pPr algn="r">
                <a:spcBef>
                  <a:spcPts val="0"/>
                </a:spcBef>
                <a:buSzPct val="25000"/>
              </a:pPr>
              <a:t>‹#›</a:t>
            </a:fld>
            <a:endParaRPr sz="778" lang="en-US">
              <a:solidFill>
                <a:srgbClr val="8C8C8C"/>
              </a:solidFill>
              <a:latin typeface="Arial"/>
              <a:ea typeface="Arial"/>
              <a:cs typeface="Arial"/>
              <a:sym typeface="Arial"/>
            </a:endParaRPr>
          </a:p>
        </p:txBody>
      </p:sp>
      <p:sp>
        <p:nvSpPr>
          <p:cNvPr id="1048751" name="Shape 46"/>
          <p:cNvSpPr/>
          <p:nvPr/>
        </p:nvSpPr>
        <p:spPr>
          <a:xfrm>
            <a:off x="0" y="7210778"/>
            <a:ext cx="10160000" cy="409221"/>
          </a:xfrm>
          <a:prstGeom prst="rect"/>
          <a:solidFill>
            <a:schemeClr val="accent1"/>
          </a:solidFill>
          <a:ln>
            <a:noFill/>
          </a:ln>
        </p:spPr>
        <p:txBody>
          <a:bodyPr anchor="ctr" anchorCtr="0" bIns="50778" lIns="101583" rIns="101583" tIns="50778">
            <a:noAutofit/>
          </a:bodyPr>
          <a:p>
            <a:pPr algn="ctr" indent="0" lvl="0" marL="0" marR="0" rtl="0">
              <a:spcBef>
                <a:spcPts val="0"/>
              </a:spcBef>
              <a:buNone/>
            </a:pPr>
            <a:endParaRPr b="0" cap="none" sz="2000" i="0" strike="noStrike" u="none">
              <a:solidFill>
                <a:schemeClr val="lt1"/>
              </a:solidFill>
              <a:latin typeface="Arial"/>
              <a:ea typeface="Arial"/>
              <a:cs typeface="Arial"/>
              <a:sym typeface="Arial"/>
            </a:endParaRPr>
          </a:p>
        </p:txBody>
      </p:sp>
      <p:pic>
        <p:nvPicPr>
          <p:cNvPr id="2097207" name="Shape 47" descr="NEW-ZeOmega-Logo-no-tagline.jpg"/>
          <p:cNvPicPr preferRelativeResize="0">
            <a:picLocks/>
          </p:cNvPicPr>
          <p:nvPr/>
        </p:nvPicPr>
        <p:blipFill rotWithShape="1">
          <a:blip xmlns:r="http://schemas.openxmlformats.org/officeDocument/2006/relationships" r:embed="rId1">
            <a:alphaModFix/>
          </a:blip>
          <a:srcRect/>
          <a:stretch>
            <a:fillRect/>
          </a:stretch>
        </p:blipFill>
        <p:spPr>
          <a:xfrm>
            <a:off x="7827953" y="305152"/>
            <a:ext cx="2014917" cy="327760"/>
          </a:xfrm>
          <a:prstGeom prst="rect"/>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 Id="rId9" Type="http://schemas.openxmlformats.org/officeDocument/2006/relationships/slideLayout" Target="../slideLayouts/slideLayout14.xml"/><Relationship Id="rId10" Type="http://schemas.openxmlformats.org/officeDocument/2006/relationships/slideLayout" Target="../slideLayouts/slideLayout15.xml"/><Relationship Id="rId11" Type="http://schemas.openxmlformats.org/officeDocument/2006/relationships/slideLayout" Target="../slideLayouts/slideLayout16.xml"/><Relationship Id="rId12" Type="http://schemas.openxmlformats.org/officeDocument/2006/relationships/slideLayout" Target="../slideLayouts/slideLayout17.xml"/><Relationship Id="rId13" Type="http://schemas.openxmlformats.org/officeDocument/2006/relationships/slideLayout" Target="../slideLayouts/slideLayout18.xml"/><Relationship Id="rId14" Type="http://schemas.openxmlformats.org/officeDocument/2006/relationships/slideLayout" Target="../slideLayouts/slideLayout19.xml"/><Relationship Id="rId15" Type="http://schemas.openxmlformats.org/officeDocument/2006/relationships/slideLayout" Target="../slideLayouts/slideLayout20.xml"/><Relationship Id="rId16" Type="http://schemas.openxmlformats.org/officeDocument/2006/relationships/slideLayout" Target="../slideLayouts/slideLayout21.xml"/><Relationship Id="rId17" Type="http://schemas.openxmlformats.org/officeDocument/2006/relationships/slideLayout" Target="../slideLayouts/slideLayout22.xml"/><Relationship Id="rId18" Type="http://schemas.openxmlformats.org/officeDocument/2006/relationships/slideLayout" Target="../slideLayouts/slideLayout23.xml"/><Relationship Id="rId19" Type="http://schemas.openxmlformats.org/officeDocument/2006/relationships/slideLayout" Target="../slideLayouts/slideLayout24.xml"/><Relationship Id="rId2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3" name=""/>
        <p:cNvGrpSpPr/>
        <p:nvPr/>
      </p:nvGrpSpPr>
      <p:grpSpPr>
        <a:xfrm>
          <a:off x="0" y="0"/>
          <a:ext cx="0" cy="0"/>
          <a:chOff x="0" y="0"/>
          <a:chExt cx="0" cy="0"/>
        </a:xfrm>
      </p:grpSpPr>
      <p:sp>
        <p:nvSpPr>
          <p:cNvPr id="1048576" name="Title Placeholder 1"/>
          <p:cNvSpPr>
            <a:spLocks noGrp="1"/>
          </p:cNvSpPr>
          <p:nvPr>
            <p:ph type="title"/>
          </p:nvPr>
        </p:nvSpPr>
        <p:spPr>
          <a:xfrm>
            <a:off x="508000" y="305154"/>
            <a:ext cx="9144000" cy="1270000"/>
          </a:xfrm>
          <a:prstGeom prst="rect"/>
        </p:spPr>
        <p:txBody>
          <a:bodyPr anchor="t" anchorCtr="0" bIns="51988" lIns="103976" rIns="103976" rtlCol="0" tIns="51988" vert="horz">
            <a:normAutofit/>
          </a:bodyPr>
          <a:p>
            <a:r>
              <a:rPr lang="en-US"/>
              <a:t>Click to edit Master title style</a:t>
            </a:r>
            <a:endParaRPr dirty="0" lang="en-US"/>
          </a:p>
        </p:txBody>
      </p:sp>
      <p:sp>
        <p:nvSpPr>
          <p:cNvPr id="1048577" name="Text Placeholder 2"/>
          <p:cNvSpPr>
            <a:spLocks noGrp="1"/>
          </p:cNvSpPr>
          <p:nvPr>
            <p:ph type="body" idx="1"/>
          </p:nvPr>
        </p:nvSpPr>
        <p:spPr bwMode="auto">
          <a:xfrm>
            <a:off x="508000" y="1778001"/>
            <a:ext cx="9144000" cy="5028848"/>
          </a:xfrm>
          <a:prstGeom prst="rect"/>
          <a:noFill/>
          <a:ln>
            <a:noFill/>
          </a:ln>
        </p:spPr>
        <p:txBody>
          <a:bodyPr anchor="t" anchorCtr="0" bIns="51988" compatLnSpc="1" lIns="103976" numCol="1" rIns="103976" tIns="51988" vert="horz" wrap="square">
            <a:prstTxWarp prst="textNoShape"/>
          </a:bodyPr>
          <a:p>
            <a:pPr lvl="0"/>
            <a:r>
              <a:rPr altLang="en-US" lang="en-US"/>
              <a:t>Click to edit Master text styles</a:t>
            </a:r>
          </a:p>
          <a:p>
            <a:pPr lvl="1"/>
            <a:r>
              <a:rPr altLang="en-US" lang="en-US"/>
              <a:t>Second level</a:t>
            </a:r>
          </a:p>
          <a:p>
            <a:pPr lvl="2"/>
            <a:r>
              <a:rPr altLang="en-US" lang="en-US"/>
              <a:t>Third level</a:t>
            </a:r>
          </a:p>
          <a:p>
            <a:pPr lvl="3"/>
            <a:r>
              <a:rPr altLang="en-US" lang="en-US"/>
              <a:t>Fourth level</a:t>
            </a:r>
          </a:p>
          <a:p>
            <a:pPr lvl="4"/>
            <a:r>
              <a:rPr altLang="en-US" lang="en-US"/>
              <a:t>Fifth level</a:t>
            </a:r>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Lst>
  <p:transition>
    <p:fade/>
  </p:transition>
  <p:txStyles>
    <p:titleStyle>
      <a:lvl1pPr algn="l" eaLnBrk="1" fontAlgn="base" hangingPunct="1" rtl="0">
        <a:spcBef>
          <a:spcPct val="0"/>
        </a:spcBef>
        <a:spcAft>
          <a:spcPct val="0"/>
        </a:spcAft>
        <a:defRPr sz="3419" kern="1200">
          <a:solidFill>
            <a:srgbClr val="0038A8"/>
          </a:solidFill>
          <a:effectLst>
            <a:outerShdw algn="tl" blurRad="38100" dir="2700000" dist="38100">
              <a:srgbClr val="000000">
                <a:alpha val="43137"/>
              </a:srgbClr>
            </a:outerShdw>
          </a:effectLst>
          <a:latin typeface="Arial" pitchFamily="34" charset="0"/>
          <a:ea typeface="+mj-ea"/>
          <a:cs typeface="Arial" pitchFamily="34" charset="0"/>
        </a:defRPr>
      </a:lvl1pPr>
      <a:lvl2pPr algn="l" eaLnBrk="1" fontAlgn="base" hangingPunct="1" rtl="0">
        <a:spcBef>
          <a:spcPct val="0"/>
        </a:spcBef>
        <a:spcAft>
          <a:spcPct val="0"/>
        </a:spcAft>
        <a:defRPr sz="3419">
          <a:solidFill>
            <a:srgbClr val="0038A8"/>
          </a:solidFill>
          <a:latin typeface="Arial" charset="0"/>
          <a:cs typeface="Arial" charset="0"/>
        </a:defRPr>
      </a:lvl2pPr>
      <a:lvl3pPr algn="l" eaLnBrk="1" fontAlgn="base" hangingPunct="1" rtl="0">
        <a:spcBef>
          <a:spcPct val="0"/>
        </a:spcBef>
        <a:spcAft>
          <a:spcPct val="0"/>
        </a:spcAft>
        <a:defRPr sz="3419">
          <a:solidFill>
            <a:srgbClr val="0038A8"/>
          </a:solidFill>
          <a:latin typeface="Arial" charset="0"/>
          <a:cs typeface="Arial" charset="0"/>
        </a:defRPr>
      </a:lvl3pPr>
      <a:lvl4pPr algn="l" eaLnBrk="1" fontAlgn="base" hangingPunct="1" rtl="0">
        <a:spcBef>
          <a:spcPct val="0"/>
        </a:spcBef>
        <a:spcAft>
          <a:spcPct val="0"/>
        </a:spcAft>
        <a:defRPr sz="3419">
          <a:solidFill>
            <a:srgbClr val="0038A8"/>
          </a:solidFill>
          <a:latin typeface="Arial" charset="0"/>
          <a:cs typeface="Arial" charset="0"/>
        </a:defRPr>
      </a:lvl4pPr>
      <a:lvl5pPr algn="l" eaLnBrk="1" fontAlgn="base" hangingPunct="1" rtl="0">
        <a:spcBef>
          <a:spcPct val="0"/>
        </a:spcBef>
        <a:spcAft>
          <a:spcPct val="0"/>
        </a:spcAft>
        <a:defRPr sz="3419">
          <a:solidFill>
            <a:srgbClr val="0038A8"/>
          </a:solidFill>
          <a:latin typeface="Arial" charset="0"/>
          <a:cs typeface="Arial" charset="0"/>
        </a:defRPr>
      </a:lvl5pPr>
      <a:lvl6pPr algn="l" eaLnBrk="1" fontAlgn="base" hangingPunct="1" marL="493732" rtl="0">
        <a:spcBef>
          <a:spcPct val="0"/>
        </a:spcBef>
        <a:spcAft>
          <a:spcPct val="0"/>
        </a:spcAft>
        <a:defRPr sz="3419">
          <a:solidFill>
            <a:srgbClr val="0038A8"/>
          </a:solidFill>
          <a:latin typeface="Arial" charset="0"/>
          <a:cs typeface="Arial" charset="0"/>
        </a:defRPr>
      </a:lvl6pPr>
      <a:lvl7pPr algn="l" eaLnBrk="1" fontAlgn="base" hangingPunct="1" marL="987464" rtl="0">
        <a:spcBef>
          <a:spcPct val="0"/>
        </a:spcBef>
        <a:spcAft>
          <a:spcPct val="0"/>
        </a:spcAft>
        <a:defRPr sz="3419">
          <a:solidFill>
            <a:srgbClr val="0038A8"/>
          </a:solidFill>
          <a:latin typeface="Arial" charset="0"/>
          <a:cs typeface="Arial" charset="0"/>
        </a:defRPr>
      </a:lvl7pPr>
      <a:lvl8pPr algn="l" eaLnBrk="1" fontAlgn="base" hangingPunct="1" marL="1481196" rtl="0">
        <a:spcBef>
          <a:spcPct val="0"/>
        </a:spcBef>
        <a:spcAft>
          <a:spcPct val="0"/>
        </a:spcAft>
        <a:defRPr sz="3419">
          <a:solidFill>
            <a:srgbClr val="0038A8"/>
          </a:solidFill>
          <a:latin typeface="Arial" charset="0"/>
          <a:cs typeface="Arial" charset="0"/>
        </a:defRPr>
      </a:lvl8pPr>
      <a:lvl9pPr algn="l" eaLnBrk="1" fontAlgn="base" hangingPunct="1" marL="1974928" rtl="0">
        <a:spcBef>
          <a:spcPct val="0"/>
        </a:spcBef>
        <a:spcAft>
          <a:spcPct val="0"/>
        </a:spcAft>
        <a:defRPr sz="3419">
          <a:solidFill>
            <a:srgbClr val="0038A8"/>
          </a:solidFill>
          <a:latin typeface="Arial" charset="0"/>
          <a:cs typeface="Arial" charset="0"/>
        </a:defRPr>
      </a:lvl9pPr>
    </p:titleStyle>
    <p:bodyStyle>
      <a:lvl1pPr algn="l" eaLnBrk="1" fontAlgn="base" hangingPunct="1" indent="-370299" marL="370299" rtl="0">
        <a:spcBef>
          <a:spcPct val="20000"/>
        </a:spcBef>
        <a:spcAft>
          <a:spcPct val="0"/>
        </a:spcAft>
        <a:buFont typeface="Arial" charset="0"/>
        <a:buChar char="•"/>
        <a:defRPr sz="3039" kern="1200">
          <a:solidFill>
            <a:schemeClr val="tx1"/>
          </a:solidFill>
          <a:latin typeface="Arial" pitchFamily="34" charset="0"/>
          <a:ea typeface="+mn-ea"/>
          <a:cs typeface="Arial" pitchFamily="34" charset="0"/>
        </a:defRPr>
      </a:lvl1pPr>
      <a:lvl2pPr algn="l" eaLnBrk="1" fontAlgn="base" hangingPunct="1" indent="-308582" marL="802314" rtl="0">
        <a:spcBef>
          <a:spcPct val="20000"/>
        </a:spcBef>
        <a:spcAft>
          <a:spcPct val="0"/>
        </a:spcAft>
        <a:buFont typeface="Arial" charset="0"/>
        <a:buChar char="–"/>
        <a:defRPr sz="2564" kern="1200">
          <a:solidFill>
            <a:schemeClr val="tx1"/>
          </a:solidFill>
          <a:latin typeface="Arial" pitchFamily="34" charset="0"/>
          <a:ea typeface="+mn-ea"/>
          <a:cs typeface="Arial" pitchFamily="34" charset="0"/>
        </a:defRPr>
      </a:lvl2pPr>
      <a:lvl3pPr algn="l" eaLnBrk="1" fontAlgn="base" hangingPunct="1" indent="-246866" marL="1234330" rtl="0">
        <a:spcBef>
          <a:spcPct val="20000"/>
        </a:spcBef>
        <a:spcAft>
          <a:spcPct val="0"/>
        </a:spcAft>
        <a:buFont typeface="Arial" charset="0"/>
        <a:buChar char="•"/>
        <a:defRPr sz="2184" kern="1200">
          <a:solidFill>
            <a:schemeClr val="tx1"/>
          </a:solidFill>
          <a:latin typeface="Arial" pitchFamily="34" charset="0"/>
          <a:ea typeface="+mn-ea"/>
          <a:cs typeface="Arial" pitchFamily="34" charset="0"/>
        </a:defRPr>
      </a:lvl3pPr>
      <a:lvl4pPr algn="l" eaLnBrk="1" fontAlgn="base" hangingPunct="1" indent="-246866" marL="1728062" rtl="0">
        <a:spcBef>
          <a:spcPct val="20000"/>
        </a:spcBef>
        <a:spcAft>
          <a:spcPct val="0"/>
        </a:spcAft>
        <a:buFont typeface="Arial" charset="0"/>
        <a:buChar char="–"/>
        <a:defRPr kern="1200">
          <a:solidFill>
            <a:schemeClr val="tx1"/>
          </a:solidFill>
          <a:latin typeface="Arial" pitchFamily="34" charset="0"/>
          <a:ea typeface="+mn-ea"/>
          <a:cs typeface="Arial" pitchFamily="34" charset="0"/>
        </a:defRPr>
      </a:lvl4pPr>
      <a:lvl5pPr algn="l" eaLnBrk="1" fontAlgn="base" hangingPunct="1" indent="-246866" marL="2221795" rtl="0">
        <a:spcBef>
          <a:spcPct val="20000"/>
        </a:spcBef>
        <a:spcAft>
          <a:spcPct val="0"/>
        </a:spcAft>
        <a:buFont typeface="Arial" charset="0"/>
        <a:buChar char="»"/>
        <a:defRPr sz="1709" kern="1200">
          <a:solidFill>
            <a:schemeClr val="tx1"/>
          </a:solidFill>
          <a:latin typeface="Arial" pitchFamily="34" charset="0"/>
          <a:ea typeface="+mn-ea"/>
          <a:cs typeface="Arial" pitchFamily="34" charset="0"/>
        </a:defRPr>
      </a:lvl5pPr>
      <a:lvl6pPr algn="l" defTabSz="987464" eaLnBrk="1" hangingPunct="1" indent="-246866" latinLnBrk="0" marL="2715527" rtl="0">
        <a:spcBef>
          <a:spcPct val="20000"/>
        </a:spcBef>
        <a:buFont typeface="Arial" pitchFamily="34" charset="0"/>
        <a:buChar char="•"/>
        <a:defRPr sz="2184" kern="1200">
          <a:solidFill>
            <a:schemeClr val="tx1"/>
          </a:solidFill>
          <a:latin typeface="+mn-lt"/>
          <a:ea typeface="+mn-ea"/>
          <a:cs typeface="+mn-cs"/>
        </a:defRPr>
      </a:lvl6pPr>
      <a:lvl7pPr algn="l" defTabSz="987464" eaLnBrk="1" hangingPunct="1" indent="-246866" latinLnBrk="0" marL="3209259" rtl="0">
        <a:spcBef>
          <a:spcPct val="20000"/>
        </a:spcBef>
        <a:buFont typeface="Arial" pitchFamily="34" charset="0"/>
        <a:buChar char="•"/>
        <a:defRPr sz="2184" kern="1200">
          <a:solidFill>
            <a:schemeClr val="tx1"/>
          </a:solidFill>
          <a:latin typeface="+mn-lt"/>
          <a:ea typeface="+mn-ea"/>
          <a:cs typeface="+mn-cs"/>
        </a:defRPr>
      </a:lvl7pPr>
      <a:lvl8pPr algn="l" defTabSz="987464" eaLnBrk="1" hangingPunct="1" indent="-246866" latinLnBrk="0" marL="3702990" rtl="0">
        <a:spcBef>
          <a:spcPct val="20000"/>
        </a:spcBef>
        <a:buFont typeface="Arial" pitchFamily="34" charset="0"/>
        <a:buChar char="•"/>
        <a:defRPr sz="2184" kern="1200">
          <a:solidFill>
            <a:schemeClr val="tx1"/>
          </a:solidFill>
          <a:latin typeface="+mn-lt"/>
          <a:ea typeface="+mn-ea"/>
          <a:cs typeface="+mn-cs"/>
        </a:defRPr>
      </a:lvl8pPr>
      <a:lvl9pPr algn="l" defTabSz="987464" eaLnBrk="1" hangingPunct="1" indent="-246866" latinLnBrk="0" marL="4196722" rtl="0">
        <a:spcBef>
          <a:spcPct val="20000"/>
        </a:spcBef>
        <a:buFont typeface="Arial" pitchFamily="34" charset="0"/>
        <a:buChar char="•"/>
        <a:defRPr sz="2184" kern="1200">
          <a:solidFill>
            <a:schemeClr val="tx1"/>
          </a:solidFill>
          <a:latin typeface="+mn-lt"/>
          <a:ea typeface="+mn-ea"/>
          <a:cs typeface="+mn-cs"/>
        </a:defRPr>
      </a:lvl9pPr>
    </p:bodyStyle>
    <p:otherStyle>
      <a:defPPr>
        <a:defRPr lang="en-US"/>
      </a:defPPr>
      <a:lvl1pPr algn="l" defTabSz="987464" eaLnBrk="1" hangingPunct="1" latinLnBrk="0" marL="0" rtl="0">
        <a:defRPr sz="1899" kern="1200">
          <a:solidFill>
            <a:schemeClr val="tx1"/>
          </a:solidFill>
          <a:latin typeface="+mn-lt"/>
          <a:ea typeface="+mn-ea"/>
          <a:cs typeface="+mn-cs"/>
        </a:defRPr>
      </a:lvl1pPr>
      <a:lvl2pPr algn="l" defTabSz="987464" eaLnBrk="1" hangingPunct="1" latinLnBrk="0" marL="493732" rtl="0">
        <a:defRPr sz="1899" kern="1200">
          <a:solidFill>
            <a:schemeClr val="tx1"/>
          </a:solidFill>
          <a:latin typeface="+mn-lt"/>
          <a:ea typeface="+mn-ea"/>
          <a:cs typeface="+mn-cs"/>
        </a:defRPr>
      </a:lvl2pPr>
      <a:lvl3pPr algn="l" defTabSz="987464" eaLnBrk="1" hangingPunct="1" latinLnBrk="0" marL="987464" rtl="0">
        <a:defRPr sz="1899" kern="1200">
          <a:solidFill>
            <a:schemeClr val="tx1"/>
          </a:solidFill>
          <a:latin typeface="+mn-lt"/>
          <a:ea typeface="+mn-ea"/>
          <a:cs typeface="+mn-cs"/>
        </a:defRPr>
      </a:lvl3pPr>
      <a:lvl4pPr algn="l" defTabSz="987464" eaLnBrk="1" hangingPunct="1" latinLnBrk="0" marL="1481196" rtl="0">
        <a:defRPr sz="1899" kern="1200">
          <a:solidFill>
            <a:schemeClr val="tx1"/>
          </a:solidFill>
          <a:latin typeface="+mn-lt"/>
          <a:ea typeface="+mn-ea"/>
          <a:cs typeface="+mn-cs"/>
        </a:defRPr>
      </a:lvl4pPr>
      <a:lvl5pPr algn="l" defTabSz="987464" eaLnBrk="1" hangingPunct="1" latinLnBrk="0" marL="1974928" rtl="0">
        <a:defRPr sz="1899" kern="1200">
          <a:solidFill>
            <a:schemeClr val="tx1"/>
          </a:solidFill>
          <a:latin typeface="+mn-lt"/>
          <a:ea typeface="+mn-ea"/>
          <a:cs typeface="+mn-cs"/>
        </a:defRPr>
      </a:lvl5pPr>
      <a:lvl6pPr algn="l" defTabSz="987464" eaLnBrk="1" hangingPunct="1" latinLnBrk="0" marL="2468661" rtl="0">
        <a:defRPr sz="1899" kern="1200">
          <a:solidFill>
            <a:schemeClr val="tx1"/>
          </a:solidFill>
          <a:latin typeface="+mn-lt"/>
          <a:ea typeface="+mn-ea"/>
          <a:cs typeface="+mn-cs"/>
        </a:defRPr>
      </a:lvl6pPr>
      <a:lvl7pPr algn="l" defTabSz="987464" eaLnBrk="1" hangingPunct="1" latinLnBrk="0" marL="2962393" rtl="0">
        <a:defRPr sz="1899" kern="1200">
          <a:solidFill>
            <a:schemeClr val="tx1"/>
          </a:solidFill>
          <a:latin typeface="+mn-lt"/>
          <a:ea typeface="+mn-ea"/>
          <a:cs typeface="+mn-cs"/>
        </a:defRPr>
      </a:lvl7pPr>
      <a:lvl8pPr algn="l" defTabSz="987464" eaLnBrk="1" hangingPunct="1" latinLnBrk="0" marL="3456124" rtl="0">
        <a:defRPr sz="1899" kern="1200">
          <a:solidFill>
            <a:schemeClr val="tx1"/>
          </a:solidFill>
          <a:latin typeface="+mn-lt"/>
          <a:ea typeface="+mn-ea"/>
          <a:cs typeface="+mn-cs"/>
        </a:defRPr>
      </a:lvl8pPr>
      <a:lvl9pPr algn="l" defTabSz="987464" eaLnBrk="1" hangingPunct="1" latinLnBrk="0" marL="3949856" rtl="0">
        <a:defRPr sz="18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03" name="Shape 9"/>
        <p:cNvGrpSpPr/>
        <p:nvPr/>
      </p:nvGrpSpPr>
      <p:grpSpPr>
        <a:xfrm>
          <a:off x="0" y="0"/>
          <a:ext cx="0" cy="0"/>
          <a:chOff x="0" y="0"/>
          <a:chExt cx="0" cy="0"/>
        </a:xfrm>
      </p:grpSpPr>
      <p:sp>
        <p:nvSpPr>
          <p:cNvPr id="1048688" name="Shape 10"/>
          <p:cNvSpPr txBox="1">
            <a:spLocks noGrp="1"/>
          </p:cNvSpPr>
          <p:nvPr>
            <p:ph type="title"/>
          </p:nvPr>
        </p:nvSpPr>
        <p:spPr>
          <a:xfrm>
            <a:off x="508000" y="305152"/>
            <a:ext cx="9144000" cy="1270000"/>
          </a:xfrm>
          <a:prstGeom prst="rect"/>
          <a:noFill/>
          <a:ln>
            <a:noFill/>
          </a:ln>
        </p:spPr>
        <p:txBody>
          <a:bodyPr anchor="ctr" anchorCtr="0" bIns="91425" lIns="91425" rIns="91425" tIns="91425"/>
          <a:lstStyle>
            <a:lvl1pPr algn="l" indent="0" lvl="0" marL="0" marR="0" rtl="0">
              <a:spcBef>
                <a:spcPts val="0"/>
              </a:spcBef>
              <a:buClr>
                <a:schemeClr val="accent2"/>
              </a:buClr>
              <a:buFont typeface="Arial"/>
              <a:buNone/>
              <a:defRPr b="0" cap="none" sz="3200" i="0" strike="noStrike" u="none">
                <a:solidFill>
                  <a:schemeClr val="accent2"/>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048689" name="Shape 11"/>
          <p:cNvSpPr txBox="1">
            <a:spLocks noGrp="1"/>
          </p:cNvSpPr>
          <p:nvPr>
            <p:ph type="body" idx="1"/>
          </p:nvPr>
        </p:nvSpPr>
        <p:spPr>
          <a:xfrm>
            <a:off x="508000" y="1778000"/>
            <a:ext cx="9144000" cy="5028848"/>
          </a:xfrm>
          <a:prstGeom prst="rect"/>
          <a:noFill/>
          <a:ln>
            <a:noFill/>
          </a:ln>
        </p:spPr>
        <p:txBody>
          <a:bodyPr anchor="t" anchorCtr="0" bIns="91425" lIns="91425" rIns="91425" tIns="91425"/>
          <a:lstStyle>
            <a:lvl1pPr algn="l" indent="-190500" lvl="0" marL="342900" marR="0" rtl="0">
              <a:spcBef>
                <a:spcPts val="480"/>
              </a:spcBef>
              <a:buClr>
                <a:schemeClr val="dk1"/>
              </a:buClr>
              <a:buSzPct val="100000"/>
              <a:buFont typeface="Arial"/>
              <a:buChar char="•"/>
              <a:defRPr b="0" cap="none" sz="2400" i="0" strike="noStrike" u="none">
                <a:solidFill>
                  <a:schemeClr val="dk1"/>
                </a:solidFill>
                <a:latin typeface="Arial"/>
                <a:ea typeface="Arial"/>
                <a:cs typeface="Arial"/>
                <a:sym typeface="Arial"/>
              </a:defRPr>
            </a:lvl1pPr>
            <a:lvl2pPr algn="l" indent="-158750" lvl="1" marL="742950" marR="0" rtl="0">
              <a:spcBef>
                <a:spcPts val="400"/>
              </a:spcBef>
              <a:buClr>
                <a:schemeClr val="dk1"/>
              </a:buClr>
              <a:buSzPct val="100000"/>
              <a:buFont typeface="Arial"/>
              <a:buChar char="–"/>
              <a:defRPr b="0" cap="none" sz="2000" i="0" strike="noStrike" u="none">
                <a:solidFill>
                  <a:schemeClr val="dk1"/>
                </a:solidFill>
                <a:latin typeface="Arial"/>
                <a:ea typeface="Arial"/>
                <a:cs typeface="Arial"/>
                <a:sym typeface="Arial"/>
              </a:defRPr>
            </a:lvl2pPr>
            <a:lvl3pPr algn="l" indent="-114300" lvl="2" marL="1143000" marR="0" rtl="0">
              <a:spcBef>
                <a:spcPts val="360"/>
              </a:spcBef>
              <a:buClr>
                <a:schemeClr val="dk1"/>
              </a:buClr>
              <a:buSzPct val="100000"/>
              <a:buFont typeface="Arial"/>
              <a:buChar char="•"/>
              <a:defRPr b="0" cap="none" sz="1800" i="0" strike="noStrike" u="none">
                <a:solidFill>
                  <a:schemeClr val="dk1"/>
                </a:solidFill>
                <a:latin typeface="Arial"/>
                <a:ea typeface="Arial"/>
                <a:cs typeface="Arial"/>
                <a:sym typeface="Arial"/>
              </a:defRPr>
            </a:lvl3pPr>
            <a:lvl4pPr algn="l" indent="-127000" lvl="3" marL="1600200" marR="0" rtl="0">
              <a:spcBef>
                <a:spcPts val="320"/>
              </a:spcBef>
              <a:buClr>
                <a:schemeClr val="dk1"/>
              </a:buClr>
              <a:buSzPct val="100000"/>
              <a:buFont typeface="Arial"/>
              <a:buChar char="•"/>
              <a:defRPr b="0" cap="none" sz="1600" i="0" strike="noStrike" u="none">
                <a:solidFill>
                  <a:schemeClr val="dk1"/>
                </a:solidFill>
                <a:latin typeface="Arial"/>
                <a:ea typeface="Arial"/>
                <a:cs typeface="Arial"/>
                <a:sym typeface="Arial"/>
              </a:defRPr>
            </a:lvl4pPr>
            <a:lvl5pPr algn="l" indent="-127000" lvl="4" marL="2057400" marR="0" rtl="0">
              <a:spcBef>
                <a:spcPts val="320"/>
              </a:spcBef>
              <a:buClr>
                <a:schemeClr val="dk1"/>
              </a:buClr>
              <a:buSzPct val="100000"/>
              <a:buFont typeface="Arial"/>
              <a:buChar char="•"/>
              <a:defRPr b="0" cap="none" sz="1600" i="0" strike="noStrike" u="none">
                <a:solidFill>
                  <a:schemeClr val="dk1"/>
                </a:solidFill>
                <a:latin typeface="Arial"/>
                <a:ea typeface="Arial"/>
                <a:cs typeface="Arial"/>
                <a:sym typeface="Arial"/>
              </a:defRPr>
            </a:lvl5pPr>
            <a:lvl6pPr algn="l" indent="-101600" lvl="5" marL="2514600" marR="0" rtl="0">
              <a:spcBef>
                <a:spcPts val="400"/>
              </a:spcBef>
              <a:buClr>
                <a:schemeClr val="dk1"/>
              </a:buClr>
              <a:buSzPct val="100000"/>
              <a:buFont typeface="Arial"/>
              <a:buChar char="•"/>
              <a:defRPr b="0" cap="none" sz="2000" i="0" strike="noStrike" u="none">
                <a:solidFill>
                  <a:schemeClr val="dk1"/>
                </a:solidFill>
                <a:latin typeface="Arial"/>
                <a:ea typeface="Arial"/>
                <a:cs typeface="Arial"/>
                <a:sym typeface="Arial"/>
              </a:defRPr>
            </a:lvl6pPr>
            <a:lvl7pPr algn="l" indent="-101600" lvl="6" marL="2971800" marR="0" rtl="0">
              <a:spcBef>
                <a:spcPts val="400"/>
              </a:spcBef>
              <a:buClr>
                <a:schemeClr val="dk1"/>
              </a:buClr>
              <a:buSzPct val="100000"/>
              <a:buFont typeface="Arial"/>
              <a:buChar char="•"/>
              <a:defRPr b="0" cap="none" sz="2000" i="0" strike="noStrike" u="none">
                <a:solidFill>
                  <a:schemeClr val="dk1"/>
                </a:solidFill>
                <a:latin typeface="Arial"/>
                <a:ea typeface="Arial"/>
                <a:cs typeface="Arial"/>
                <a:sym typeface="Arial"/>
              </a:defRPr>
            </a:lvl7pPr>
            <a:lvl8pPr algn="l" indent="-101600" lvl="7" marL="3429000" marR="0" rtl="0">
              <a:spcBef>
                <a:spcPts val="400"/>
              </a:spcBef>
              <a:buClr>
                <a:schemeClr val="dk1"/>
              </a:buClr>
              <a:buSzPct val="100000"/>
              <a:buFont typeface="Arial"/>
              <a:buChar char="•"/>
              <a:defRPr b="0" cap="none" sz="2000" i="0" strike="noStrike" u="none">
                <a:solidFill>
                  <a:schemeClr val="dk1"/>
                </a:solidFill>
                <a:latin typeface="Arial"/>
                <a:ea typeface="Arial"/>
                <a:cs typeface="Arial"/>
                <a:sym typeface="Arial"/>
              </a:defRPr>
            </a:lvl8pPr>
            <a:lvl9pPr algn="l" indent="-101600" lvl="8" marL="3886200" marR="0" rtl="0">
              <a:spcBef>
                <a:spcPts val="400"/>
              </a:spcBef>
              <a:buClr>
                <a:schemeClr val="dk1"/>
              </a:buClr>
              <a:buSzPct val="100000"/>
              <a:buFont typeface="Arial"/>
              <a:buChar char="•"/>
              <a:defRPr b="0" cap="none" sz="2000" i="0" strike="noStrike" u="none">
                <a:solidFill>
                  <a:schemeClr val="dk1"/>
                </a:solidFill>
                <a:latin typeface="Arial"/>
                <a:ea typeface="Arial"/>
                <a:cs typeface="Arial"/>
                <a:sym typeface="Arial"/>
              </a:defRPr>
            </a:lvl9pPr>
          </a:lstStyle>
          <a:p/>
        </p:txBody>
      </p:sp>
      <p:sp>
        <p:nvSpPr>
          <p:cNvPr id="1048690" name="Shape 12"/>
          <p:cNvSpPr txBox="1">
            <a:spLocks noGrp="1"/>
          </p:cNvSpPr>
          <p:nvPr>
            <p:ph type="dt" idx="10"/>
          </p:nvPr>
        </p:nvSpPr>
        <p:spPr>
          <a:xfrm>
            <a:off x="508000" y="6854665"/>
            <a:ext cx="1215040" cy="405694"/>
          </a:xfrm>
          <a:prstGeom prst="rect"/>
          <a:noFill/>
          <a:ln>
            <a:noFill/>
          </a:ln>
        </p:spPr>
        <p:txBody>
          <a:bodyPr anchor="ctr" anchorCtr="0" bIns="91425" lIns="91425" rIns="91425" tIns="91425"/>
          <a:lstStyle>
            <a:lvl1pPr algn="l" indent="0" lvl="0" marL="0" marR="0" rtl="0">
              <a:spcBef>
                <a:spcPts val="0"/>
              </a:spcBef>
              <a:buNone/>
              <a:defRPr b="0" cap="none" sz="778" i="0" strike="noStrike" u="none">
                <a:solidFill>
                  <a:srgbClr val="8C8C8C"/>
                </a:solidFill>
                <a:latin typeface="Arial"/>
                <a:ea typeface="Arial"/>
                <a:cs typeface="Arial"/>
                <a:sym typeface="Arial"/>
              </a:defRPr>
            </a:lvl1pPr>
            <a:lvl2pPr algn="l" indent="0" lvl="1" marL="507995" marR="0" rtl="0">
              <a:spcBef>
                <a:spcPts val="0"/>
              </a:spcBef>
              <a:buNone/>
              <a:defRPr b="0" cap="none" sz="2000" i="0" strike="noStrike" u="none">
                <a:solidFill>
                  <a:schemeClr val="dk1"/>
                </a:solidFill>
                <a:latin typeface="Arial"/>
                <a:ea typeface="Arial"/>
                <a:cs typeface="Arial"/>
                <a:sym typeface="Arial"/>
              </a:defRPr>
            </a:lvl2pPr>
            <a:lvl3pPr algn="l" indent="0" lvl="2" marL="1015990" marR="0" rtl="0">
              <a:spcBef>
                <a:spcPts val="0"/>
              </a:spcBef>
              <a:buNone/>
              <a:defRPr b="0" cap="none" sz="2000" i="0" strike="noStrike" u="none">
                <a:solidFill>
                  <a:schemeClr val="dk1"/>
                </a:solidFill>
                <a:latin typeface="Arial"/>
                <a:ea typeface="Arial"/>
                <a:cs typeface="Arial"/>
                <a:sym typeface="Arial"/>
              </a:defRPr>
            </a:lvl3pPr>
            <a:lvl4pPr algn="l" indent="0" lvl="3" marL="1523985" marR="0" rtl="0">
              <a:spcBef>
                <a:spcPts val="0"/>
              </a:spcBef>
              <a:buNone/>
              <a:defRPr b="0" cap="none" sz="2000" i="0" strike="noStrike" u="none">
                <a:solidFill>
                  <a:schemeClr val="dk1"/>
                </a:solidFill>
                <a:latin typeface="Arial"/>
                <a:ea typeface="Arial"/>
                <a:cs typeface="Arial"/>
                <a:sym typeface="Arial"/>
              </a:defRPr>
            </a:lvl4pPr>
            <a:lvl5pPr algn="l" indent="0" lvl="4" marL="2031980" marR="0" rtl="0">
              <a:spcBef>
                <a:spcPts val="0"/>
              </a:spcBef>
              <a:buNone/>
              <a:defRPr b="0" cap="none" sz="2000" i="0" strike="noStrike" u="none">
                <a:solidFill>
                  <a:schemeClr val="dk1"/>
                </a:solidFill>
                <a:latin typeface="Arial"/>
                <a:ea typeface="Arial"/>
                <a:cs typeface="Arial"/>
                <a:sym typeface="Arial"/>
              </a:defRPr>
            </a:lvl5pPr>
            <a:lvl6pPr algn="l" indent="0" lvl="5" marL="2539975" marR="0" rtl="0">
              <a:spcBef>
                <a:spcPts val="0"/>
              </a:spcBef>
              <a:buNone/>
              <a:defRPr b="0" cap="none" sz="2000" i="0" strike="noStrike" u="none">
                <a:solidFill>
                  <a:schemeClr val="dk1"/>
                </a:solidFill>
                <a:latin typeface="Arial"/>
                <a:ea typeface="Arial"/>
                <a:cs typeface="Arial"/>
                <a:sym typeface="Arial"/>
              </a:defRPr>
            </a:lvl6pPr>
            <a:lvl7pPr algn="l" indent="0" lvl="6" marL="3047970" marR="0" rtl="0">
              <a:spcBef>
                <a:spcPts val="0"/>
              </a:spcBef>
              <a:buNone/>
              <a:defRPr b="0" cap="none" sz="2000" i="0" strike="noStrike" u="none">
                <a:solidFill>
                  <a:schemeClr val="dk1"/>
                </a:solidFill>
                <a:latin typeface="Arial"/>
                <a:ea typeface="Arial"/>
                <a:cs typeface="Arial"/>
                <a:sym typeface="Arial"/>
              </a:defRPr>
            </a:lvl7pPr>
            <a:lvl8pPr algn="l" indent="0" lvl="7" marL="3555964" marR="0" rtl="0">
              <a:spcBef>
                <a:spcPts val="0"/>
              </a:spcBef>
              <a:buNone/>
              <a:defRPr b="0" cap="none" sz="2000" i="0" strike="noStrike" u="none">
                <a:solidFill>
                  <a:schemeClr val="dk1"/>
                </a:solidFill>
                <a:latin typeface="Arial"/>
                <a:ea typeface="Arial"/>
                <a:cs typeface="Arial"/>
                <a:sym typeface="Arial"/>
              </a:defRPr>
            </a:lvl8pPr>
            <a:lvl9pPr algn="l" indent="0" lvl="8" marL="4063959" marR="0" rtl="0">
              <a:spcBef>
                <a:spcPts val="0"/>
              </a:spcBef>
              <a:buNone/>
              <a:defRPr b="0" cap="none" sz="2000" i="0" strike="noStrike" u="none">
                <a:solidFill>
                  <a:schemeClr val="dk1"/>
                </a:solidFill>
                <a:latin typeface="Arial"/>
                <a:ea typeface="Arial"/>
                <a:cs typeface="Arial"/>
                <a:sym typeface="Arial"/>
              </a:defRPr>
            </a:lvl9pPr>
          </a:lstStyle>
          <a:p/>
        </p:txBody>
      </p:sp>
      <p:sp>
        <p:nvSpPr>
          <p:cNvPr id="1048691" name="Shape 13"/>
          <p:cNvSpPr txBox="1">
            <a:spLocks noGrp="1"/>
          </p:cNvSpPr>
          <p:nvPr>
            <p:ph type="ftr" idx="11"/>
          </p:nvPr>
        </p:nvSpPr>
        <p:spPr>
          <a:xfrm>
            <a:off x="1723041" y="6854665"/>
            <a:ext cx="3217333" cy="405694"/>
          </a:xfrm>
          <a:prstGeom prst="rect"/>
          <a:noFill/>
          <a:ln>
            <a:noFill/>
          </a:ln>
        </p:spPr>
        <p:txBody>
          <a:bodyPr anchor="ctr" anchorCtr="0" bIns="91425" lIns="91425" rIns="91425" tIns="91425"/>
          <a:lstStyle>
            <a:lvl1pPr algn="ctr" indent="0" lvl="0" marL="0" marR="0" rtl="0">
              <a:spcBef>
                <a:spcPts val="0"/>
              </a:spcBef>
              <a:buNone/>
              <a:defRPr b="0" cap="none" sz="778" i="0" strike="noStrike" u="none">
                <a:solidFill>
                  <a:srgbClr val="8C8C8C"/>
                </a:solidFill>
                <a:latin typeface="Arial"/>
                <a:ea typeface="Arial"/>
                <a:cs typeface="Arial"/>
                <a:sym typeface="Arial"/>
              </a:defRPr>
            </a:lvl1pPr>
            <a:lvl2pPr algn="l" indent="0" lvl="1" marL="507995" marR="0" rtl="0">
              <a:spcBef>
                <a:spcPts val="0"/>
              </a:spcBef>
              <a:buNone/>
              <a:defRPr b="0" cap="none" sz="2000" i="0" strike="noStrike" u="none">
                <a:solidFill>
                  <a:schemeClr val="dk1"/>
                </a:solidFill>
                <a:latin typeface="Arial"/>
                <a:ea typeface="Arial"/>
                <a:cs typeface="Arial"/>
                <a:sym typeface="Arial"/>
              </a:defRPr>
            </a:lvl2pPr>
            <a:lvl3pPr algn="l" indent="0" lvl="2" marL="1015990" marR="0" rtl="0">
              <a:spcBef>
                <a:spcPts val="0"/>
              </a:spcBef>
              <a:buNone/>
              <a:defRPr b="0" cap="none" sz="2000" i="0" strike="noStrike" u="none">
                <a:solidFill>
                  <a:schemeClr val="dk1"/>
                </a:solidFill>
                <a:latin typeface="Arial"/>
                <a:ea typeface="Arial"/>
                <a:cs typeface="Arial"/>
                <a:sym typeface="Arial"/>
              </a:defRPr>
            </a:lvl3pPr>
            <a:lvl4pPr algn="l" indent="0" lvl="3" marL="1523985" marR="0" rtl="0">
              <a:spcBef>
                <a:spcPts val="0"/>
              </a:spcBef>
              <a:buNone/>
              <a:defRPr b="0" cap="none" sz="2000" i="0" strike="noStrike" u="none">
                <a:solidFill>
                  <a:schemeClr val="dk1"/>
                </a:solidFill>
                <a:latin typeface="Arial"/>
                <a:ea typeface="Arial"/>
                <a:cs typeface="Arial"/>
                <a:sym typeface="Arial"/>
              </a:defRPr>
            </a:lvl4pPr>
            <a:lvl5pPr algn="l" indent="0" lvl="4" marL="2031980" marR="0" rtl="0">
              <a:spcBef>
                <a:spcPts val="0"/>
              </a:spcBef>
              <a:buNone/>
              <a:defRPr b="0" cap="none" sz="2000" i="0" strike="noStrike" u="none">
                <a:solidFill>
                  <a:schemeClr val="dk1"/>
                </a:solidFill>
                <a:latin typeface="Arial"/>
                <a:ea typeface="Arial"/>
                <a:cs typeface="Arial"/>
                <a:sym typeface="Arial"/>
              </a:defRPr>
            </a:lvl5pPr>
            <a:lvl6pPr algn="l" indent="0" lvl="5" marL="2539975" marR="0" rtl="0">
              <a:spcBef>
                <a:spcPts val="0"/>
              </a:spcBef>
              <a:buNone/>
              <a:defRPr b="0" cap="none" sz="2000" i="0" strike="noStrike" u="none">
                <a:solidFill>
                  <a:schemeClr val="dk1"/>
                </a:solidFill>
                <a:latin typeface="Arial"/>
                <a:ea typeface="Arial"/>
                <a:cs typeface="Arial"/>
                <a:sym typeface="Arial"/>
              </a:defRPr>
            </a:lvl6pPr>
            <a:lvl7pPr algn="l" indent="0" lvl="6" marL="3047970" marR="0" rtl="0">
              <a:spcBef>
                <a:spcPts val="0"/>
              </a:spcBef>
              <a:buNone/>
              <a:defRPr b="0" cap="none" sz="2000" i="0" strike="noStrike" u="none">
                <a:solidFill>
                  <a:schemeClr val="dk1"/>
                </a:solidFill>
                <a:latin typeface="Arial"/>
                <a:ea typeface="Arial"/>
                <a:cs typeface="Arial"/>
                <a:sym typeface="Arial"/>
              </a:defRPr>
            </a:lvl7pPr>
            <a:lvl8pPr algn="l" indent="0" lvl="7" marL="3555964" marR="0" rtl="0">
              <a:spcBef>
                <a:spcPts val="0"/>
              </a:spcBef>
              <a:buNone/>
              <a:defRPr b="0" cap="none" sz="2000" i="0" strike="noStrike" u="none">
                <a:solidFill>
                  <a:schemeClr val="dk1"/>
                </a:solidFill>
                <a:latin typeface="Arial"/>
                <a:ea typeface="Arial"/>
                <a:cs typeface="Arial"/>
                <a:sym typeface="Arial"/>
              </a:defRPr>
            </a:lvl8pPr>
            <a:lvl9pPr algn="l" indent="0" lvl="8" marL="4063959" marR="0" rtl="0">
              <a:spcBef>
                <a:spcPts val="0"/>
              </a:spcBef>
              <a:buNone/>
              <a:defRPr b="0" cap="none" sz="2000" i="0" strike="noStrike" u="none">
                <a:solidFill>
                  <a:schemeClr val="dk1"/>
                </a:solidFill>
                <a:latin typeface="Arial"/>
                <a:ea typeface="Arial"/>
                <a:cs typeface="Arial"/>
                <a:sym typeface="Arial"/>
              </a:defRPr>
            </a:lvl9pPr>
          </a:lstStyle>
          <a:p/>
        </p:txBody>
      </p:sp>
      <p:sp>
        <p:nvSpPr>
          <p:cNvPr id="1048692" name="Shape 14"/>
          <p:cNvSpPr txBox="1">
            <a:spLocks noGrp="1"/>
          </p:cNvSpPr>
          <p:nvPr>
            <p:ph type="sldNum" idx="12"/>
          </p:nvPr>
        </p:nvSpPr>
        <p:spPr>
          <a:xfrm>
            <a:off x="7281334" y="6854665"/>
            <a:ext cx="2370666" cy="405694"/>
          </a:xfrm>
          <a:prstGeom prst="rect"/>
          <a:noFill/>
          <a:ln>
            <a:noFill/>
          </a:ln>
        </p:spPr>
        <p:txBody>
          <a:bodyPr anchor="ctr" anchorCtr="0" bIns="45700" lIns="91425" rIns="91425" tIns="45700">
            <a:noAutofit/>
          </a:bodyPr>
          <a:p>
            <a:pPr algn="r">
              <a:spcBef>
                <a:spcPts val="0"/>
              </a:spcBef>
              <a:buSzPct val="25000"/>
            </a:pPr>
            <a:fld id="{00000000-1234-1234-1234-123412341234}" type="slidenum">
              <a:rPr sz="778" lang="en-US" smtClean="0">
                <a:solidFill>
                  <a:srgbClr val="8C8C8C"/>
                </a:solidFill>
                <a:latin typeface="Arial"/>
                <a:ea typeface="Arial"/>
                <a:cs typeface="Arial"/>
                <a:sym typeface="Arial"/>
              </a:rPr>
              <a:pPr algn="r">
                <a:spcBef>
                  <a:spcPts val="0"/>
                </a:spcBef>
                <a:buSzPct val="25000"/>
              </a:pPr>
              <a:t>‹#›</a:t>
            </a:fld>
            <a:endParaRPr sz="778" lang="en-US">
              <a:solidFill>
                <a:srgbClr val="8C8C8C"/>
              </a:solidFill>
              <a:latin typeface="Arial"/>
              <a:ea typeface="Arial"/>
              <a:cs typeface="Arial"/>
              <a:sym typeface="Arial"/>
            </a:endParaRPr>
          </a:p>
        </p:txBody>
      </p:sp>
    </p:spTree>
  </p:cSld>
  <p:clrMap accent1="accent1" accent2="accent2" accent3="accent3" accent4="accent4" accent5="accent5" accent6="accent6" bg1="lt1" bg2="dk2" tx1="dk1" tx2="lt2"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Lst>
  <p:hf dt="0" ftr="0" hdr="0" sldNum="1"/>
  <p:txStyles>
    <p:titleStyle>
      <a:defPPr algn="l" lvl="0" marR="0" rtl="0">
        <a:lnSpc>
          <a:spcPct val="100000"/>
        </a:lnSpc>
        <a:spcBef>
          <a:spcPts val="0"/>
        </a:spcBef>
        <a:spcAft>
          <a:spcPts val="0"/>
        </a:spcAft>
      </a:defPPr>
      <a:lvl1pPr algn="l" lvl="0" marR="0" rtl="0">
        <a:lnSpc>
          <a:spcPct val="100000"/>
        </a:lnSpc>
        <a:spcBef>
          <a:spcPts val="0"/>
        </a:spcBef>
        <a:spcAft>
          <a:spcPts val="0"/>
        </a:spcAft>
        <a:buNone/>
        <a:defRPr b="0" cap="none" sz="1556" i="0" strike="noStrike" u="none">
          <a:solidFill>
            <a:srgbClr val="000000"/>
          </a:solidFill>
          <a:latin typeface="Arial"/>
          <a:ea typeface="Arial"/>
          <a:cs typeface="Arial"/>
          <a:sym typeface="Arial"/>
        </a:defRPr>
      </a:lvl1pPr>
    </p:titleStyle>
    <p:bodyStyle>
      <a:defPPr algn="l" lvl="0" marR="0" rtl="0">
        <a:lnSpc>
          <a:spcPct val="100000"/>
        </a:lnSpc>
        <a:spcBef>
          <a:spcPts val="0"/>
        </a:spcBef>
        <a:spcAft>
          <a:spcPts val="0"/>
        </a:spcAft>
      </a:defPPr>
      <a:lvl1pPr algn="l" lvl="0" marR="0" rtl="0">
        <a:lnSpc>
          <a:spcPct val="100000"/>
        </a:lnSpc>
        <a:spcBef>
          <a:spcPts val="0"/>
        </a:spcBef>
        <a:spcAft>
          <a:spcPts val="0"/>
        </a:spcAft>
        <a:buNone/>
        <a:defRPr b="0" cap="none" sz="1556"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None/>
        <a:defRPr b="0" cap="none" sz="1556"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None/>
        <a:defRPr b="0" cap="none" sz="1556"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None/>
        <a:defRPr b="0" cap="none" sz="1556"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None/>
        <a:defRPr b="0" cap="none" sz="1556"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None/>
        <a:defRPr b="0" cap="none" sz="1556"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None/>
        <a:defRPr b="0" cap="none" sz="1556"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None/>
        <a:defRPr b="0" cap="none" sz="1556"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None/>
        <a:defRPr b="0" cap="none" sz="1556"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None/>
        <a:defRPr b="0" cap="none" sz="1556"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None/>
        <a:defRPr b="0" cap="none" sz="1556"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None/>
        <a:defRPr b="0" cap="none" sz="1556"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None/>
        <a:defRPr b="0" cap="none" sz="1556"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None/>
        <a:defRPr b="0" cap="none" sz="1556"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None/>
        <a:defRPr b="0" cap="none" sz="1556"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None/>
        <a:defRPr b="0" cap="none" sz="1556"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None/>
        <a:defRPr b="0" cap="none" sz="1556"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None/>
        <a:defRPr b="0" cap="none" sz="1556"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image" Target="../media/image12.emf"/><Relationship Id="rId2"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image" Target="../media/image45.png"/><Relationship Id="rId2" Type="http://schemas.openxmlformats.org/officeDocument/2006/relationships/image" Target="../media/image46.png"/><Relationship Id="rId3"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image" Target="../media/image47.png"/><Relationship Id="rId2"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image" Target="../media/image49.png"/><Relationship Id="rId2"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image" Target="../media/image13.emf"/><Relationship Id="rId2"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82" name="Rectangle 1"/>
          <p:cNvSpPr>
            <a:spLocks noGrp="1" noChangeArrowheads="1"/>
          </p:cNvSpPr>
          <p:nvPr>
            <p:ph type="ctrTitle"/>
          </p:nvPr>
        </p:nvSpPr>
        <p:spPr>
          <a:xfrm>
            <a:off x="1041400" y="2133600"/>
            <a:ext cx="8445500" cy="1219200"/>
          </a:xfrm>
        </p:spPr>
        <p:txBody>
          <a:bodyPr anchor="t" bIns="0" lIns="0" rIns="0" tIns="0">
            <a:normAutofit fontScale="90000"/>
          </a:bodyPr>
          <a:p>
            <a:pPr eaLnBrk="1" hangingPunct="1">
              <a:lnSpc>
                <a:spcPct val="95000"/>
              </a:lnSpc>
            </a:pPr>
            <a:r>
              <a:rPr altLang="en-US" dirty="0" sz="6600" lang="en-US">
                <a:solidFill>
                  <a:schemeClr val="bg1"/>
                </a:solidFill>
                <a:latin typeface="Arial Narrow" pitchFamily="34" charset="0"/>
              </a:rPr>
              <a:t>XML Configurations</a:t>
            </a:r>
            <a:br>
              <a:rPr altLang="en-US" dirty="0" sz="6600" lang="en-US">
                <a:solidFill>
                  <a:schemeClr val="bg1"/>
                </a:solidFill>
                <a:latin typeface="Arial Narrow" pitchFamily="34" charset="0"/>
              </a:rPr>
            </a:br>
            <a:r>
              <a:rPr altLang="en-US" dirty="0" sz="6600" lang="en-US">
                <a:solidFill>
                  <a:schemeClr val="bg1"/>
                </a:solidFill>
                <a:latin typeface="Arial Narrow" pitchFamily="34" charset="0"/>
              </a:rPr>
              <a:t>in </a:t>
            </a:r>
            <a:r>
              <a:rPr altLang="en-US" dirty="0" sz="6600" lang="en-US" err="1">
                <a:solidFill>
                  <a:schemeClr val="bg1"/>
                </a:solidFill>
                <a:latin typeface="Arial Narrow" pitchFamily="34" charset="0"/>
              </a:rPr>
              <a:t>Jiva</a:t>
            </a:r>
            <a:br>
              <a:rPr altLang="en-US" dirty="0" sz="6600" lang="en-US">
                <a:solidFill>
                  <a:schemeClr val="bg1"/>
                </a:solidFill>
                <a:latin typeface="Arial Narrow" pitchFamily="34" charset="0"/>
              </a:rPr>
            </a:br>
            <a:r>
              <a:rPr altLang="en-US" dirty="0" sz="6600" lang="en-US">
                <a:solidFill>
                  <a:schemeClr val="bg1"/>
                </a:solidFill>
                <a:latin typeface="Arial Narrow" pitchFamily="34" charset="0"/>
              </a:rPr>
              <a:t>                                  </a:t>
            </a:r>
            <a:br>
              <a:rPr altLang="en-US" dirty="0" sz="6600" lang="en-US">
                <a:solidFill>
                  <a:schemeClr val="bg1"/>
                </a:solidFill>
                <a:latin typeface="Arial Narrow" pitchFamily="34" charset="0"/>
              </a:rPr>
            </a:br>
            <a:r>
              <a:rPr altLang="en-US" dirty="0" sz="6600" lang="en-US">
                <a:solidFill>
                  <a:schemeClr val="bg1"/>
                </a:solidFill>
                <a:latin typeface="Arial Narrow" pitchFamily="34" charset="0"/>
              </a:rPr>
              <a:t>                                 </a:t>
            </a:r>
            <a:endParaRPr altLang="en-US" dirty="0" sz="1400" lang="en-US">
              <a:solidFill>
                <a:srgbClr val="FFC000"/>
              </a:solidFill>
              <a:latin typeface="Arial Narrow" pitchFamily="34" charset="0"/>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01" name="Title 1"/>
          <p:cNvSpPr>
            <a:spLocks noGrp="1"/>
          </p:cNvSpPr>
          <p:nvPr>
            <p:ph type="title"/>
          </p:nvPr>
        </p:nvSpPr>
        <p:spPr>
          <a:xfrm>
            <a:off x="-3174" y="75010"/>
            <a:ext cx="10160000" cy="1393032"/>
          </a:xfrm>
        </p:spPr>
        <p:txBody>
          <a:bodyPr/>
          <a:p>
            <a:r>
              <a:rPr altLang="en-US" b="1" cap="small" dirty="0" sz="3600" lang="en-US" err="1">
                <a:solidFill>
                  <a:schemeClr val="bg1"/>
                </a:solidFill>
                <a:latin typeface="Arial" charset="0"/>
                <a:cs typeface="Arial" charset="0"/>
              </a:rPr>
              <a:t>ManageEntities</a:t>
            </a:r>
            <a:endParaRPr altLang="en-US" cap="small" dirty="0" sz="3600" lang="en-US">
              <a:solidFill>
                <a:schemeClr val="bg1"/>
              </a:solidFill>
              <a:latin typeface="Arial" charset="0"/>
              <a:cs typeface="Arial" charset="0"/>
            </a:endParaRPr>
          </a:p>
        </p:txBody>
      </p:sp>
      <p:sp>
        <p:nvSpPr>
          <p:cNvPr id="1048602" name="TextBox 4"/>
          <p:cNvSpPr txBox="1">
            <a:spLocks noChangeArrowheads="1"/>
          </p:cNvSpPr>
          <p:nvPr/>
        </p:nvSpPr>
        <p:spPr bwMode="auto">
          <a:xfrm>
            <a:off x="203200" y="941388"/>
            <a:ext cx="9220200" cy="1678941"/>
          </a:xfrm>
          <a:prstGeom prst="rect"/>
          <a:noFill/>
          <a:ln>
            <a:noFill/>
          </a:ln>
        </p:spPr>
        <p:txBody>
          <a:bodyPr>
            <a:spAutoFit/>
          </a:bodyPr>
          <a:lstStyle>
            <a:lvl1pPr eaLnBrk="0" hangingPunct="0">
              <a:defRPr sz="2400">
                <a:solidFill>
                  <a:schemeClr val="tx1"/>
                </a:solidFill>
                <a:latin typeface="Times New Roman" pitchFamily="18" charset="0"/>
              </a:defRPr>
            </a:lvl1pPr>
            <a:lvl2pPr eaLnBrk="0" hangingPunct="0" indent="-285750" marL="742950">
              <a:defRPr sz="2400">
                <a:solidFill>
                  <a:schemeClr val="tx1"/>
                </a:solidFill>
                <a:latin typeface="Times New Roman" pitchFamily="18" charset="0"/>
              </a:defRPr>
            </a:lvl2pPr>
            <a:lvl3pPr eaLnBrk="0" hangingPunct="0" indent="-228600" marL="1143000">
              <a:defRPr sz="2400">
                <a:solidFill>
                  <a:schemeClr val="tx1"/>
                </a:solidFill>
                <a:latin typeface="Times New Roman" pitchFamily="18" charset="0"/>
              </a:defRPr>
            </a:lvl3pPr>
            <a:lvl4pPr eaLnBrk="0" hangingPunct="0" indent="-228600" marL="1600200">
              <a:defRPr sz="2400">
                <a:solidFill>
                  <a:schemeClr val="tx1"/>
                </a:solidFill>
                <a:latin typeface="Times New Roman" pitchFamily="18" charset="0"/>
              </a:defRPr>
            </a:lvl4pPr>
            <a:lvl5pPr eaLnBrk="0" hangingPunct="0"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pPr eaLnBrk="1" hangingPunct="1"/>
            <a:endParaRPr altLang="en-US" dirty="0" sz="1100" lang="en-US">
              <a:latin typeface="Arial" charset="0"/>
              <a:cs typeface="Arial" charset="0"/>
            </a:endParaRPr>
          </a:p>
          <a:p>
            <a:pPr eaLnBrk="1" hangingPunct="1"/>
            <a:r>
              <a:rPr altLang="en-US" dirty="0" lang="en-US">
                <a:latin typeface="Arial" charset="0"/>
                <a:cs typeface="Arial" charset="0"/>
              </a:rPr>
              <a:t>This XML file enables you to configure the following:</a:t>
            </a:r>
          </a:p>
          <a:p>
            <a:pPr eaLnBrk="1" hangingPunct="1">
              <a:buFont typeface="Arial" charset="0"/>
              <a:buChar char="•"/>
            </a:pPr>
            <a:r>
              <a:rPr altLang="en-US" dirty="0" lang="en-US">
                <a:latin typeface="Arial" charset="0"/>
                <a:cs typeface="Arial" charset="0"/>
              </a:rPr>
              <a:t>Left navigation links for each tab. </a:t>
            </a:r>
          </a:p>
          <a:p>
            <a:pPr eaLnBrk="1" hangingPunct="1"/>
            <a:r>
              <a:rPr altLang="en-US" dirty="0" lang="en-US">
                <a:latin typeface="Arial" charset="0"/>
                <a:cs typeface="Arial" charset="0"/>
              </a:rPr>
              <a:t>     For Example: Supervisor&gt;Manage Content&gt;Educational                    	Material and News Letters</a:t>
            </a:r>
          </a:p>
        </p:txBody>
      </p:sp>
      <p:pic>
        <p:nvPicPr>
          <p:cNvPr id="2097164" name="Picture 2"/>
          <p:cNvPicPr>
            <a:picLocks noChangeAspect="1"/>
          </p:cNvPicPr>
          <p:nvPr/>
        </p:nvPicPr>
        <p:blipFill>
          <a:blip xmlns:r="http://schemas.openxmlformats.org/officeDocument/2006/relationships" r:embed="rId1"/>
          <a:stretch>
            <a:fillRect/>
          </a:stretch>
        </p:blipFill>
        <p:spPr>
          <a:xfrm>
            <a:off x="196851" y="3048000"/>
            <a:ext cx="9759950" cy="2810267"/>
          </a:xfrm>
          <a:prstGeom prst="rect"/>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03" name="Title 1"/>
          <p:cNvSpPr>
            <a:spLocks noGrp="1"/>
          </p:cNvSpPr>
          <p:nvPr>
            <p:ph type="title"/>
          </p:nvPr>
        </p:nvSpPr>
        <p:spPr>
          <a:xfrm>
            <a:off x="25400" y="152400"/>
            <a:ext cx="10134600" cy="1119188"/>
          </a:xfrm>
        </p:spPr>
        <p:txBody>
          <a:bodyPr/>
          <a:p>
            <a:r>
              <a:rPr altLang="en-US" b="1" cap="small" dirty="0" sz="3600" lang="en-US" err="1">
                <a:solidFill>
                  <a:schemeClr val="bg1"/>
                </a:solidFill>
                <a:latin typeface="Arial" charset="0"/>
                <a:cs typeface="Arial" charset="0"/>
              </a:rPr>
              <a:t>jivaConstant_values</a:t>
            </a:r>
            <a:endParaRPr altLang="en-US" cap="small" dirty="0" sz="3600" lang="en-US">
              <a:solidFill>
                <a:schemeClr val="bg1"/>
              </a:solidFill>
              <a:latin typeface="Arial" charset="0"/>
              <a:cs typeface="Arial" charset="0"/>
            </a:endParaRPr>
          </a:p>
        </p:txBody>
      </p:sp>
      <p:sp>
        <p:nvSpPr>
          <p:cNvPr id="1048604" name="TextBox 5"/>
          <p:cNvSpPr txBox="1">
            <a:spLocks noChangeArrowheads="1"/>
          </p:cNvSpPr>
          <p:nvPr/>
        </p:nvSpPr>
        <p:spPr bwMode="auto">
          <a:xfrm>
            <a:off x="203200" y="941388"/>
            <a:ext cx="9220200" cy="1800225"/>
          </a:xfrm>
          <a:prstGeom prst="rect"/>
          <a:noFill/>
          <a:ln>
            <a:noFill/>
          </a:ln>
        </p:spPr>
        <p:txBody>
          <a:bodyPr>
            <a:spAutoFit/>
          </a:bodyPr>
          <a:lstStyle>
            <a:lvl1pPr eaLnBrk="0" hangingPunct="0">
              <a:defRPr sz="2400">
                <a:solidFill>
                  <a:schemeClr val="tx1"/>
                </a:solidFill>
                <a:latin typeface="Times New Roman" pitchFamily="18" charset="0"/>
              </a:defRPr>
            </a:lvl1pPr>
            <a:lvl2pPr eaLnBrk="0" hangingPunct="0" indent="-285750" marL="742950">
              <a:defRPr sz="2400">
                <a:solidFill>
                  <a:schemeClr val="tx1"/>
                </a:solidFill>
                <a:latin typeface="Times New Roman" pitchFamily="18" charset="0"/>
              </a:defRPr>
            </a:lvl2pPr>
            <a:lvl3pPr eaLnBrk="0" hangingPunct="0" indent="-228600" marL="1143000">
              <a:defRPr sz="2400">
                <a:solidFill>
                  <a:schemeClr val="tx1"/>
                </a:solidFill>
                <a:latin typeface="Times New Roman" pitchFamily="18" charset="0"/>
              </a:defRPr>
            </a:lvl3pPr>
            <a:lvl4pPr eaLnBrk="0" hangingPunct="0" indent="-228600" marL="1600200">
              <a:defRPr sz="2400">
                <a:solidFill>
                  <a:schemeClr val="tx1"/>
                </a:solidFill>
                <a:latin typeface="Times New Roman" pitchFamily="18" charset="0"/>
              </a:defRPr>
            </a:lvl4pPr>
            <a:lvl5pPr eaLnBrk="0" hangingPunct="0"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pPr eaLnBrk="1" hangingPunct="1"/>
            <a:endParaRPr dirty="0" sz="1100" lang="en-US">
              <a:latin typeface="Arial" charset="0"/>
              <a:cs typeface="Arial" charset="0"/>
            </a:endParaRPr>
          </a:p>
          <a:p>
            <a:pPr eaLnBrk="1" hangingPunct="1"/>
            <a:r>
              <a:rPr dirty="0" sz="2000" lang="en-US">
                <a:latin typeface="Arial" charset="0"/>
                <a:cs typeface="Arial" charset="0"/>
              </a:rPr>
              <a:t>This XML file enables you to configure network status of provider such as:</a:t>
            </a:r>
          </a:p>
          <a:p>
            <a:pPr eaLnBrk="1" hangingPunct="1" indent="-292100" marL="292100">
              <a:buFont typeface="Arial" pitchFamily="34" charset="0"/>
              <a:buChar char="•"/>
            </a:pPr>
            <a:r>
              <a:rPr dirty="0" sz="2000" lang="en-US">
                <a:latin typeface="Arial" charset="0"/>
                <a:cs typeface="Arial" charset="0"/>
              </a:rPr>
              <a:t> Hide of show network status</a:t>
            </a:r>
          </a:p>
          <a:p>
            <a:pPr eaLnBrk="1" hangingPunct="1" indent="-342900" marL="342900">
              <a:buFont typeface="Arial" pitchFamily="34" charset="0"/>
              <a:buChar char="•"/>
            </a:pPr>
            <a:r>
              <a:rPr dirty="0" sz="2000" lang="en-US">
                <a:latin typeface="Arial" charset="0"/>
                <a:cs typeface="Arial" charset="0"/>
              </a:rPr>
              <a:t>Different types of network status in the drop-down example: In Network, Out of Network</a:t>
            </a:r>
          </a:p>
          <a:p>
            <a:pPr eaLnBrk="1" hangingPunct="1" indent="-342900" marL="342900">
              <a:buFont typeface="Arial" pitchFamily="34" charset="0"/>
              <a:buChar char="•"/>
            </a:pPr>
            <a:endParaRPr dirty="0" sz="2000" lang="en-US">
              <a:latin typeface="Arial" charset="0"/>
              <a:cs typeface="Arial" charset="0"/>
            </a:endParaRPr>
          </a:p>
        </p:txBody>
      </p:sp>
      <p:pic>
        <p:nvPicPr>
          <p:cNvPr id="2097165" name="Picture 3"/>
          <p:cNvPicPr>
            <a:picLocks noChangeAspect="1"/>
          </p:cNvPicPr>
          <p:nvPr/>
        </p:nvPicPr>
        <p:blipFill>
          <a:blip xmlns:r="http://schemas.openxmlformats.org/officeDocument/2006/relationships" r:embed="rId1"/>
          <a:stretch>
            <a:fillRect/>
          </a:stretch>
        </p:blipFill>
        <p:spPr>
          <a:xfrm>
            <a:off x="203200" y="2590800"/>
            <a:ext cx="9829800" cy="4629796"/>
          </a:xfrm>
          <a:prstGeom prst="rect"/>
          <a:ln>
            <a:solidFill>
              <a:srgbClr val="FF0000"/>
            </a:solidFill>
          </a:ln>
        </p:spPr>
      </p:pic>
      <p:sp>
        <p:nvSpPr>
          <p:cNvPr id="1048605" name="Oval 4"/>
          <p:cNvSpPr/>
          <p:nvPr/>
        </p:nvSpPr>
        <p:spPr>
          <a:xfrm>
            <a:off x="8661400" y="4953000"/>
            <a:ext cx="1295400" cy="1219200"/>
          </a:xfrm>
          <a:prstGeom prst="ellipse"/>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06" name="Title 1"/>
          <p:cNvSpPr>
            <a:spLocks noGrp="1"/>
          </p:cNvSpPr>
          <p:nvPr>
            <p:ph type="title"/>
          </p:nvPr>
        </p:nvSpPr>
        <p:spPr>
          <a:xfrm>
            <a:off x="0" y="112011"/>
            <a:ext cx="10160000" cy="1086551"/>
          </a:xfrm>
        </p:spPr>
        <p:txBody>
          <a:bodyPr/>
          <a:p>
            <a:r>
              <a:rPr altLang="en-US" b="1" cap="small" dirty="0" sz="3600" lang="en-US" err="1">
                <a:solidFill>
                  <a:schemeClr val="bg1"/>
                </a:solidFill>
                <a:latin typeface="Arial" charset="0"/>
                <a:cs typeface="Arial" charset="0"/>
              </a:rPr>
              <a:t>jivaLeftNavigation</a:t>
            </a:r>
            <a:endParaRPr altLang="en-US" cap="small" dirty="0" sz="3600" lang="en-US">
              <a:solidFill>
                <a:schemeClr val="bg1"/>
              </a:solidFill>
              <a:latin typeface="Arial" charset="0"/>
              <a:cs typeface="Arial" charset="0"/>
            </a:endParaRPr>
          </a:p>
        </p:txBody>
      </p:sp>
      <p:sp>
        <p:nvSpPr>
          <p:cNvPr id="1048607" name="TextBox 5"/>
          <p:cNvSpPr txBox="1">
            <a:spLocks noChangeArrowheads="1"/>
          </p:cNvSpPr>
          <p:nvPr/>
        </p:nvSpPr>
        <p:spPr bwMode="auto">
          <a:xfrm>
            <a:off x="21770" y="808013"/>
            <a:ext cx="9706429" cy="1015663"/>
          </a:xfrm>
          <a:prstGeom prst="rect"/>
          <a:noFill/>
          <a:ln>
            <a:noFill/>
          </a:ln>
        </p:spPr>
        <p:txBody>
          <a:bodyPr wrap="square">
            <a:spAutoFit/>
          </a:bodyPr>
          <a:lstStyle>
            <a:lvl1pPr eaLnBrk="0" hangingPunct="0">
              <a:defRPr sz="2400">
                <a:solidFill>
                  <a:schemeClr val="tx1"/>
                </a:solidFill>
                <a:latin typeface="Times New Roman" pitchFamily="18" charset="0"/>
              </a:defRPr>
            </a:lvl1pPr>
            <a:lvl2pPr eaLnBrk="0" hangingPunct="0" indent="-285750" marL="742950">
              <a:defRPr sz="2400">
                <a:solidFill>
                  <a:schemeClr val="tx1"/>
                </a:solidFill>
                <a:latin typeface="Times New Roman" pitchFamily="18" charset="0"/>
              </a:defRPr>
            </a:lvl2pPr>
            <a:lvl3pPr eaLnBrk="0" hangingPunct="0" indent="-228600" marL="1143000">
              <a:defRPr sz="2400">
                <a:solidFill>
                  <a:schemeClr val="tx1"/>
                </a:solidFill>
                <a:latin typeface="Times New Roman" pitchFamily="18" charset="0"/>
              </a:defRPr>
            </a:lvl3pPr>
            <a:lvl4pPr eaLnBrk="0" hangingPunct="0" indent="-228600" marL="1600200">
              <a:defRPr sz="2400">
                <a:solidFill>
                  <a:schemeClr val="tx1"/>
                </a:solidFill>
                <a:latin typeface="Times New Roman" pitchFamily="18" charset="0"/>
              </a:defRPr>
            </a:lvl4pPr>
            <a:lvl5pPr eaLnBrk="0" hangingPunct="0"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pPr eaLnBrk="1" hangingPunct="1"/>
            <a:endParaRPr dirty="0" sz="2000" lang="en-US">
              <a:latin typeface="Arial" charset="0"/>
              <a:cs typeface="Arial" charset="0"/>
            </a:endParaRPr>
          </a:p>
          <a:p>
            <a:pPr eaLnBrk="1" hangingPunct="1"/>
            <a:r>
              <a:rPr dirty="0" sz="2000" lang="en-US">
                <a:latin typeface="Arial" charset="0"/>
                <a:cs typeface="Arial" charset="0"/>
              </a:rPr>
              <a:t>This XML file enables you to configure the Left links Under ACE, Sentinel</a:t>
            </a:r>
          </a:p>
          <a:p>
            <a:pPr eaLnBrk="1" hangingPunct="1" indent="-342900" marL="342900">
              <a:buFont typeface="Arial" pitchFamily="34" charset="0"/>
              <a:buChar char="•"/>
            </a:pPr>
            <a:endParaRPr dirty="0" sz="2000" lang="en-US">
              <a:latin typeface="Arial" charset="0"/>
              <a:cs typeface="Arial" charset="0"/>
            </a:endParaRPr>
          </a:p>
        </p:txBody>
      </p:sp>
      <p:pic>
        <p:nvPicPr>
          <p:cNvPr id="2097166" name="Picture 3"/>
          <p:cNvPicPr>
            <a:picLocks noChangeAspect="1"/>
          </p:cNvPicPr>
          <p:nvPr/>
        </p:nvPicPr>
        <p:blipFill>
          <a:blip xmlns:r="http://schemas.openxmlformats.org/officeDocument/2006/relationships" r:embed="rId1"/>
          <a:stretch>
            <a:fillRect/>
          </a:stretch>
        </p:blipFill>
        <p:spPr>
          <a:xfrm>
            <a:off x="203200" y="1828800"/>
            <a:ext cx="9829800" cy="5020376"/>
          </a:xfrm>
          <a:prstGeom prst="rect"/>
          <a:ln>
            <a:solidFill>
              <a:srgbClr val="FF0000"/>
            </a:solidFill>
          </a:ln>
        </p:spPr>
      </p:pic>
      <p:sp>
        <p:nvSpPr>
          <p:cNvPr id="1048608" name="Rectangle 5"/>
          <p:cNvSpPr/>
          <p:nvPr/>
        </p:nvSpPr>
        <p:spPr>
          <a:xfrm>
            <a:off x="127000" y="2095550"/>
            <a:ext cx="1676400" cy="3924250"/>
          </a:xfrm>
          <a:prstGeom prst="rect"/>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09" name="Title 1"/>
          <p:cNvSpPr>
            <a:spLocks noGrp="1"/>
          </p:cNvSpPr>
          <p:nvPr>
            <p:ph type="title"/>
          </p:nvPr>
        </p:nvSpPr>
        <p:spPr>
          <a:xfrm>
            <a:off x="0" y="129237"/>
            <a:ext cx="10160000" cy="1198563"/>
          </a:xfrm>
        </p:spPr>
        <p:txBody>
          <a:bodyPr/>
          <a:p>
            <a:r>
              <a:rPr altLang="en-US" b="1" cap="small" dirty="0" sz="3600" lang="en-US" err="1">
                <a:solidFill>
                  <a:schemeClr val="bg1"/>
                </a:solidFill>
                <a:latin typeface="Arial" charset="0"/>
                <a:cs typeface="Arial" charset="0"/>
              </a:rPr>
              <a:t>ManageAdminContent</a:t>
            </a:r>
            <a:endParaRPr altLang="en-US" cap="small" dirty="0" sz="3600" lang="en-US">
              <a:solidFill>
                <a:schemeClr val="bg1"/>
              </a:solidFill>
              <a:latin typeface="Arial" charset="0"/>
              <a:cs typeface="Arial" charset="0"/>
            </a:endParaRPr>
          </a:p>
        </p:txBody>
      </p:sp>
      <p:sp>
        <p:nvSpPr>
          <p:cNvPr id="1048610" name="TextBox 5"/>
          <p:cNvSpPr txBox="1">
            <a:spLocks noChangeArrowheads="1"/>
          </p:cNvSpPr>
          <p:nvPr/>
        </p:nvSpPr>
        <p:spPr bwMode="auto">
          <a:xfrm>
            <a:off x="181428" y="818341"/>
            <a:ext cx="9851571" cy="1184940"/>
          </a:xfrm>
          <a:prstGeom prst="rect"/>
          <a:noFill/>
          <a:ln>
            <a:noFill/>
          </a:ln>
        </p:spPr>
        <p:txBody>
          <a:bodyPr wrap="square">
            <a:spAutoFit/>
          </a:bodyPr>
          <a:lstStyle>
            <a:lvl1pPr eaLnBrk="0" hangingPunct="0">
              <a:defRPr sz="2400">
                <a:solidFill>
                  <a:schemeClr val="tx1"/>
                </a:solidFill>
                <a:latin typeface="Times New Roman" pitchFamily="18" charset="0"/>
              </a:defRPr>
            </a:lvl1pPr>
            <a:lvl2pPr eaLnBrk="0" hangingPunct="0" indent="-285750" marL="742950">
              <a:defRPr sz="2400">
                <a:solidFill>
                  <a:schemeClr val="tx1"/>
                </a:solidFill>
                <a:latin typeface="Times New Roman" pitchFamily="18" charset="0"/>
              </a:defRPr>
            </a:lvl2pPr>
            <a:lvl3pPr eaLnBrk="0" hangingPunct="0" indent="-228600" marL="1143000">
              <a:defRPr sz="2400">
                <a:solidFill>
                  <a:schemeClr val="tx1"/>
                </a:solidFill>
                <a:latin typeface="Times New Roman" pitchFamily="18" charset="0"/>
              </a:defRPr>
            </a:lvl3pPr>
            <a:lvl4pPr eaLnBrk="0" hangingPunct="0" indent="-228600" marL="1600200">
              <a:defRPr sz="2400">
                <a:solidFill>
                  <a:schemeClr val="tx1"/>
                </a:solidFill>
                <a:latin typeface="Times New Roman" pitchFamily="18" charset="0"/>
              </a:defRPr>
            </a:lvl4pPr>
            <a:lvl5pPr eaLnBrk="0" hangingPunct="0"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pPr eaLnBrk="1" hangingPunct="1"/>
            <a:endParaRPr altLang="en-US" dirty="0" sz="1100" lang="en-US">
              <a:latin typeface="Arial" charset="0"/>
              <a:cs typeface="Arial" charset="0"/>
            </a:endParaRPr>
          </a:p>
          <a:p>
            <a:pPr eaLnBrk="1" hangingPunct="1"/>
            <a:r>
              <a:rPr altLang="en-US" dirty="0" sz="2000" lang="en-US">
                <a:latin typeface="Arial" charset="0"/>
                <a:cs typeface="Arial" charset="0"/>
              </a:rPr>
              <a:t>This XML file enables you to configure all the left navigation links under the </a:t>
            </a:r>
            <a:r>
              <a:rPr altLang="en-US" dirty="0" sz="2000" lang="en-US" err="1">
                <a:latin typeface="Arial" charset="0"/>
                <a:cs typeface="Arial" charset="0"/>
              </a:rPr>
              <a:t>Config</a:t>
            </a:r>
            <a:r>
              <a:rPr altLang="en-US" dirty="0" sz="2000" lang="en-US">
                <a:latin typeface="Arial" charset="0"/>
                <a:cs typeface="Arial" charset="0"/>
              </a:rPr>
              <a:t> tab such as Template, Upload Image, Template Master </a:t>
            </a:r>
            <a:r>
              <a:rPr altLang="en-US" dirty="0" sz="2000" lang="en-US" err="1">
                <a:latin typeface="Arial" charset="0"/>
                <a:cs typeface="Arial" charset="0"/>
              </a:rPr>
              <a:t>etc</a:t>
            </a:r>
            <a:endParaRPr altLang="en-US" dirty="0" sz="2000" lang="en-US">
              <a:latin typeface="Arial" charset="0"/>
              <a:cs typeface="Arial" charset="0"/>
            </a:endParaRPr>
          </a:p>
          <a:p>
            <a:pPr eaLnBrk="1" hangingPunct="1"/>
            <a:endParaRPr altLang="en-US" dirty="0" sz="2000" lang="en-US">
              <a:latin typeface="Arial" charset="0"/>
              <a:cs typeface="Arial" charset="0"/>
            </a:endParaRPr>
          </a:p>
        </p:txBody>
      </p:sp>
      <p:pic>
        <p:nvPicPr>
          <p:cNvPr id="2097167" name="Picture 2"/>
          <p:cNvPicPr>
            <a:picLocks noChangeAspect="1"/>
          </p:cNvPicPr>
          <p:nvPr/>
        </p:nvPicPr>
        <p:blipFill>
          <a:blip xmlns:r="http://schemas.openxmlformats.org/officeDocument/2006/relationships" r:embed="rId1"/>
          <a:stretch>
            <a:fillRect/>
          </a:stretch>
        </p:blipFill>
        <p:spPr>
          <a:xfrm>
            <a:off x="203200" y="4343400"/>
            <a:ext cx="9829800" cy="2743200"/>
          </a:xfrm>
          <a:prstGeom prst="rect"/>
        </p:spPr>
      </p:pic>
      <p:pic>
        <p:nvPicPr>
          <p:cNvPr id="2097168" name="Picture 3"/>
          <p:cNvPicPr>
            <a:picLocks noChangeAspect="1"/>
          </p:cNvPicPr>
          <p:nvPr/>
        </p:nvPicPr>
        <p:blipFill>
          <a:blip xmlns:r="http://schemas.openxmlformats.org/officeDocument/2006/relationships" r:embed="rId2"/>
          <a:stretch>
            <a:fillRect/>
          </a:stretch>
        </p:blipFill>
        <p:spPr>
          <a:xfrm>
            <a:off x="736600" y="2003281"/>
            <a:ext cx="9067800" cy="2210087"/>
          </a:xfrm>
          <a:prstGeom prst="rect"/>
          <a:ln>
            <a:solidFill>
              <a:srgbClr val="FF0000"/>
            </a:solidFill>
          </a:ln>
        </p:spPr>
      </p:pic>
      <p:sp>
        <p:nvSpPr>
          <p:cNvPr id="1048611" name="Rectangle 4"/>
          <p:cNvSpPr/>
          <p:nvPr/>
        </p:nvSpPr>
        <p:spPr>
          <a:xfrm>
            <a:off x="127000" y="4495800"/>
            <a:ext cx="1981200" cy="1981200"/>
          </a:xfrm>
          <a:prstGeom prst="rect"/>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12" name="Rectangle 5"/>
          <p:cNvSpPr/>
          <p:nvPr/>
        </p:nvSpPr>
        <p:spPr>
          <a:xfrm>
            <a:off x="6146800" y="2332903"/>
            <a:ext cx="762000" cy="486497"/>
          </a:xfrm>
          <a:prstGeom prst="rect"/>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13" name="Title 1"/>
          <p:cNvSpPr>
            <a:spLocks noGrp="1"/>
          </p:cNvSpPr>
          <p:nvPr>
            <p:ph type="title"/>
          </p:nvPr>
        </p:nvSpPr>
        <p:spPr>
          <a:xfrm>
            <a:off x="-38100" y="127794"/>
            <a:ext cx="10160000" cy="1198562"/>
          </a:xfrm>
        </p:spPr>
        <p:txBody>
          <a:bodyPr/>
          <a:p>
            <a:r>
              <a:rPr altLang="en-US" b="1" cap="small" dirty="0" sz="3600" lang="en-US" err="1">
                <a:solidFill>
                  <a:schemeClr val="bg1"/>
                </a:solidFill>
                <a:latin typeface="Arial" charset="0"/>
                <a:cs typeface="Arial" charset="0"/>
              </a:rPr>
              <a:t>JivaWorkflow</a:t>
            </a:r>
            <a:endParaRPr altLang="en-US" b="1" cap="small" dirty="0" sz="3600" lang="en-US">
              <a:solidFill>
                <a:schemeClr val="bg1"/>
              </a:solidFill>
              <a:latin typeface="Arial" charset="0"/>
              <a:cs typeface="Arial" charset="0"/>
            </a:endParaRPr>
          </a:p>
        </p:txBody>
      </p:sp>
      <p:sp>
        <p:nvSpPr>
          <p:cNvPr id="1048614" name="TextBox 5"/>
          <p:cNvSpPr txBox="1">
            <a:spLocks noChangeArrowheads="1"/>
          </p:cNvSpPr>
          <p:nvPr/>
        </p:nvSpPr>
        <p:spPr bwMode="auto">
          <a:xfrm>
            <a:off x="203200" y="941388"/>
            <a:ext cx="9677400" cy="2390141"/>
          </a:xfrm>
          <a:prstGeom prst="rect"/>
          <a:noFill/>
          <a:ln>
            <a:noFill/>
          </a:ln>
        </p:spPr>
        <p:txBody>
          <a:bodyPr>
            <a:spAutoFit/>
          </a:bodyPr>
          <a:lstStyle>
            <a:lvl1pPr eaLnBrk="0" hangingPunct="0">
              <a:defRPr sz="2400">
                <a:solidFill>
                  <a:schemeClr val="tx1"/>
                </a:solidFill>
                <a:latin typeface="Times New Roman" pitchFamily="18" charset="0"/>
              </a:defRPr>
            </a:lvl1pPr>
            <a:lvl2pPr eaLnBrk="0" hangingPunct="0" indent="-285750" marL="742950">
              <a:defRPr sz="2400">
                <a:solidFill>
                  <a:schemeClr val="tx1"/>
                </a:solidFill>
                <a:latin typeface="Times New Roman" pitchFamily="18" charset="0"/>
              </a:defRPr>
            </a:lvl2pPr>
            <a:lvl3pPr eaLnBrk="0" hangingPunct="0" indent="-228600" marL="1143000">
              <a:defRPr sz="2400">
                <a:solidFill>
                  <a:schemeClr val="tx1"/>
                </a:solidFill>
                <a:latin typeface="Times New Roman" pitchFamily="18" charset="0"/>
              </a:defRPr>
            </a:lvl3pPr>
            <a:lvl4pPr eaLnBrk="0" hangingPunct="0" indent="-228600" marL="1600200">
              <a:defRPr sz="2400">
                <a:solidFill>
                  <a:schemeClr val="tx1"/>
                </a:solidFill>
                <a:latin typeface="Times New Roman" pitchFamily="18" charset="0"/>
              </a:defRPr>
            </a:lvl4pPr>
            <a:lvl5pPr eaLnBrk="0" hangingPunct="0"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pPr eaLnBrk="1" hangingPunct="1"/>
            <a:endParaRPr dirty="0" sz="1100" lang="en-US">
              <a:latin typeface="Arial" charset="0"/>
              <a:cs typeface="Arial" charset="0"/>
            </a:endParaRPr>
          </a:p>
          <a:p>
            <a:pPr eaLnBrk="1" hangingPunct="1"/>
            <a:r>
              <a:rPr dirty="0" sz="2000" lang="en-US">
                <a:latin typeface="Arial" charset="0"/>
                <a:cs typeface="Arial" charset="0"/>
              </a:rPr>
              <a:t>This XML file enables you to configure the different episode status that you can change for each episode type.</a:t>
            </a:r>
          </a:p>
          <a:p>
            <a:pPr eaLnBrk="1" hangingPunct="1"/>
            <a:r>
              <a:rPr dirty="0" sz="2000" lang="en-US">
                <a:latin typeface="Arial" charset="0"/>
                <a:cs typeface="Arial" charset="0"/>
              </a:rPr>
              <a:t>The primary nodes are:</a:t>
            </a:r>
          </a:p>
          <a:p>
            <a:pPr eaLnBrk="1" hangingPunct="1" indent="-342900" marL="342900">
              <a:buFont typeface="Arial" pitchFamily="34" charset="0"/>
              <a:buChar char="•"/>
            </a:pPr>
            <a:r>
              <a:rPr dirty="0" sz="2000" lang="en-US">
                <a:latin typeface="Arial" charset="0"/>
                <a:cs typeface="Arial" charset="0"/>
              </a:rPr>
              <a:t>Initial State: Default status when a new episode is created</a:t>
            </a:r>
          </a:p>
          <a:p>
            <a:pPr eaLnBrk="1" hangingPunct="1" indent="-342900" marL="342900">
              <a:buFont typeface="Arial" pitchFamily="34" charset="0"/>
              <a:buChar char="•"/>
            </a:pPr>
            <a:r>
              <a:rPr dirty="0" sz="2000" lang="en-US">
                <a:latin typeface="Arial" charset="0"/>
                <a:cs typeface="Arial" charset="0"/>
              </a:rPr>
              <a:t>Destination: Different statues of the episode such as, Open, Closed, Pending etc. </a:t>
            </a:r>
          </a:p>
          <a:p>
            <a:pPr eaLnBrk="1" hangingPunct="1" indent="-342900" marL="342900">
              <a:buFont typeface="Arial" pitchFamily="34" charset="0"/>
              <a:buChar char="•"/>
            </a:pPr>
            <a:r>
              <a:rPr dirty="0" sz="2000" lang="en-US">
                <a:latin typeface="Arial" charset="0"/>
                <a:cs typeface="Arial" charset="0"/>
              </a:rPr>
              <a:t>Role: Roles for which the configured status will appear.</a:t>
            </a:r>
          </a:p>
          <a:p>
            <a:pPr eaLnBrk="1" hangingPunct="1" indent="-342900" marL="342900">
              <a:buFont typeface="Arial" pitchFamily="34" charset="0"/>
              <a:buChar char="•"/>
            </a:pPr>
            <a:endParaRPr dirty="0" sz="2000" lang="en-US">
              <a:latin typeface="Arial" charset="0"/>
              <a:cs typeface="Arial" charset="0"/>
            </a:endParaRPr>
          </a:p>
        </p:txBody>
      </p:sp>
      <p:sp>
        <p:nvSpPr>
          <p:cNvPr id="1048615" name="Rectangle 1"/>
          <p:cNvSpPr/>
          <p:nvPr/>
        </p:nvSpPr>
        <p:spPr>
          <a:xfrm>
            <a:off x="3860800" y="5486400"/>
            <a:ext cx="1524000" cy="685800"/>
          </a:xfrm>
          <a:prstGeom prst="rect"/>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en-US"/>
          </a:p>
        </p:txBody>
      </p:sp>
      <p:pic>
        <p:nvPicPr>
          <p:cNvPr id="2097169" name="Picture 2"/>
          <p:cNvPicPr>
            <a:picLocks noChangeAspect="1"/>
          </p:cNvPicPr>
          <p:nvPr/>
        </p:nvPicPr>
        <p:blipFill>
          <a:blip xmlns:r="http://schemas.openxmlformats.org/officeDocument/2006/relationships" r:embed="rId1"/>
          <a:stretch>
            <a:fillRect/>
          </a:stretch>
        </p:blipFill>
        <p:spPr>
          <a:xfrm>
            <a:off x="203200" y="3048000"/>
            <a:ext cx="9655175" cy="3886200"/>
          </a:xfrm>
          <a:prstGeom prst="rect"/>
        </p:spPr>
      </p:pic>
      <p:sp>
        <p:nvSpPr>
          <p:cNvPr id="1048616" name="Rectangle 3"/>
          <p:cNvSpPr/>
          <p:nvPr/>
        </p:nvSpPr>
        <p:spPr>
          <a:xfrm>
            <a:off x="2641600" y="4400551"/>
            <a:ext cx="3429000" cy="914400"/>
          </a:xfrm>
          <a:prstGeom prst="rect"/>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17" name="Title 1"/>
          <p:cNvSpPr>
            <a:spLocks noGrp="1"/>
          </p:cNvSpPr>
          <p:nvPr>
            <p:ph type="title"/>
          </p:nvPr>
        </p:nvSpPr>
        <p:spPr>
          <a:xfrm>
            <a:off x="0" y="142331"/>
            <a:ext cx="10160000" cy="1284288"/>
          </a:xfrm>
        </p:spPr>
        <p:txBody>
          <a:bodyPr/>
          <a:p>
            <a:r>
              <a:rPr altLang="en-US" b="1" cap="small" dirty="0" sz="3600" lang="en-US" err="1">
                <a:solidFill>
                  <a:schemeClr val="bg1"/>
                </a:solidFill>
              </a:rPr>
              <a:t>J</a:t>
            </a:r>
            <a:r>
              <a:rPr altLang="en-US" b="1" cap="small" dirty="0" sz="3600" lang="en-US" err="1">
                <a:solidFill>
                  <a:schemeClr val="bg1"/>
                </a:solidFill>
                <a:latin typeface="Arial" panose="020B0604020202020204" pitchFamily="34" charset="0"/>
                <a:cs typeface="Arial" panose="020B0604020202020204" pitchFamily="34" charset="0"/>
              </a:rPr>
              <a:t>ivaMemberSearch</a:t>
            </a:r>
            <a:endParaRPr altLang="en-US" b="1" cap="small" dirty="0" sz="3600" lang="en-US">
              <a:solidFill>
                <a:schemeClr val="bg1"/>
              </a:solidFill>
              <a:latin typeface="Arial" panose="020B0604020202020204" pitchFamily="34" charset="0"/>
              <a:cs typeface="Arial" panose="020B0604020202020204" pitchFamily="34" charset="0"/>
            </a:endParaRPr>
          </a:p>
        </p:txBody>
      </p:sp>
      <p:sp>
        <p:nvSpPr>
          <p:cNvPr id="1048618" name="Content Placeholder 2"/>
          <p:cNvSpPr>
            <a:spLocks noGrp="1"/>
          </p:cNvSpPr>
          <p:nvPr>
            <p:ph idx="1"/>
          </p:nvPr>
        </p:nvSpPr>
        <p:spPr>
          <a:xfrm>
            <a:off x="14514" y="817132"/>
            <a:ext cx="10145486" cy="4573588"/>
          </a:xfrm>
        </p:spPr>
        <p:txBody>
          <a:bodyPr/>
          <a:p>
            <a:r>
              <a:rPr altLang="en-US" dirty="0" sz="2000" lang="en-US">
                <a:cs typeface="Arial" charset="0"/>
              </a:rPr>
              <a:t>This XML file enables you to configure the member search and search result screen in nurse portal (Intake, New faxes, Member Merge), client portal, Provider portal. </a:t>
            </a:r>
            <a:endParaRPr altLang="en-US" dirty="0" sz="2000" lang="en-US"/>
          </a:p>
        </p:txBody>
      </p:sp>
      <p:pic>
        <p:nvPicPr>
          <p:cNvPr id="2097170" name="Picture 1"/>
          <p:cNvPicPr>
            <a:picLocks noChangeAspect="1"/>
          </p:cNvPicPr>
          <p:nvPr/>
        </p:nvPicPr>
        <p:blipFill>
          <a:blip xmlns:r="http://schemas.openxmlformats.org/officeDocument/2006/relationships" r:embed="rId1"/>
          <a:stretch>
            <a:fillRect/>
          </a:stretch>
        </p:blipFill>
        <p:spPr>
          <a:xfrm>
            <a:off x="325436" y="1667919"/>
            <a:ext cx="9601201" cy="2370681"/>
          </a:xfrm>
          <a:prstGeom prst="rect"/>
        </p:spPr>
      </p:pic>
      <p:pic>
        <p:nvPicPr>
          <p:cNvPr id="2097171" name="Picture 2"/>
          <p:cNvPicPr>
            <a:picLocks noChangeAspect="1"/>
          </p:cNvPicPr>
          <p:nvPr/>
        </p:nvPicPr>
        <p:blipFill>
          <a:blip xmlns:r="http://schemas.openxmlformats.org/officeDocument/2006/relationships" r:embed="rId2"/>
          <a:stretch>
            <a:fillRect/>
          </a:stretch>
        </p:blipFill>
        <p:spPr>
          <a:xfrm>
            <a:off x="439736" y="4256009"/>
            <a:ext cx="9372600" cy="2754391"/>
          </a:xfrm>
          <a:prstGeom prst="rect"/>
        </p:spPr>
      </p:pic>
      <p:sp>
        <p:nvSpPr>
          <p:cNvPr id="1048619" name="Rectangle 5"/>
          <p:cNvSpPr/>
          <p:nvPr/>
        </p:nvSpPr>
        <p:spPr>
          <a:xfrm>
            <a:off x="431800" y="4715919"/>
            <a:ext cx="9494837" cy="465681"/>
          </a:xfrm>
          <a:prstGeom prst="rect"/>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20" name="Title 1"/>
          <p:cNvSpPr>
            <a:spLocks noGrp="1"/>
          </p:cNvSpPr>
          <p:nvPr>
            <p:ph type="title"/>
          </p:nvPr>
        </p:nvSpPr>
        <p:spPr>
          <a:xfrm>
            <a:off x="0" y="104045"/>
            <a:ext cx="10160000" cy="1472343"/>
          </a:xfrm>
        </p:spPr>
        <p:txBody>
          <a:bodyPr/>
          <a:p>
            <a:r>
              <a:rPr altLang="en-US" b="1" cap="small" dirty="0" sz="3600" lang="en-US" err="1">
                <a:solidFill>
                  <a:schemeClr val="bg1"/>
                </a:solidFill>
              </a:rPr>
              <a:t>J</a:t>
            </a:r>
            <a:r>
              <a:rPr altLang="en-US" b="1" cap="small" dirty="0" sz="3600" lang="en-US" err="1">
                <a:solidFill>
                  <a:schemeClr val="bg1"/>
                </a:solidFill>
                <a:latin typeface="Arial" panose="020B0604020202020204" pitchFamily="34" charset="0"/>
                <a:cs typeface="Arial" panose="020B0604020202020204" pitchFamily="34" charset="0"/>
              </a:rPr>
              <a:t>ivaEpisodeHeaderList</a:t>
            </a:r>
            <a:br>
              <a:rPr altLang="en-US" dirty="0" lang="en-US">
                <a:solidFill>
                  <a:srgbClr val="000000"/>
                </a:solidFill>
                <a:latin typeface="Calibri" pitchFamily="34" charset="0"/>
              </a:rPr>
            </a:br>
            <a:endParaRPr altLang="en-US" dirty="0" lang="en-US"/>
          </a:p>
        </p:txBody>
      </p:sp>
      <p:sp>
        <p:nvSpPr>
          <p:cNvPr id="1048621" name="Content Placeholder 2"/>
          <p:cNvSpPr>
            <a:spLocks noGrp="1"/>
          </p:cNvSpPr>
          <p:nvPr>
            <p:ph idx="1"/>
          </p:nvPr>
        </p:nvSpPr>
        <p:spPr>
          <a:xfrm>
            <a:off x="0" y="825702"/>
            <a:ext cx="9956800" cy="5638800"/>
          </a:xfrm>
        </p:spPr>
        <p:txBody>
          <a:bodyPr/>
          <a:p>
            <a:r>
              <a:rPr altLang="en-US" dirty="0" sz="2000" lang="en-US">
                <a:cs typeface="Arial" charset="0"/>
              </a:rPr>
              <a:t>This XML file enables you to configure the </a:t>
            </a:r>
            <a:r>
              <a:rPr altLang="en-US" dirty="0" sz="2000" lang="en-US"/>
              <a:t>Episode Column Heading in MCV episode view. </a:t>
            </a:r>
          </a:p>
          <a:p>
            <a:r>
              <a:rPr altLang="en-US" dirty="0" sz="2000" lang="en-US"/>
              <a:t>Header name can be configured, Order of columns can be changed by placing the column tabs in XML in required order.</a:t>
            </a:r>
          </a:p>
          <a:p>
            <a:endParaRPr altLang="en-US" dirty="0" sz="2000" lang="en-US">
              <a:cs typeface="Arial" charset="0"/>
            </a:endParaRPr>
          </a:p>
          <a:p>
            <a:endParaRPr altLang="en-US" dirty="0" lang="en-US"/>
          </a:p>
        </p:txBody>
      </p:sp>
      <p:grpSp>
        <p:nvGrpSpPr>
          <p:cNvPr id="71" name="Group 6"/>
          <p:cNvGrpSpPr/>
          <p:nvPr/>
        </p:nvGrpSpPr>
        <p:grpSpPr>
          <a:xfrm>
            <a:off x="101600" y="2201233"/>
            <a:ext cx="10058400" cy="5229955"/>
            <a:chOff x="101600" y="2201233"/>
            <a:chExt cx="10058400" cy="5229955"/>
          </a:xfrm>
        </p:grpSpPr>
        <p:pic>
          <p:nvPicPr>
            <p:cNvPr id="2097172" name="Picture 2"/>
            <p:cNvPicPr>
              <a:picLocks noChangeAspect="1"/>
            </p:cNvPicPr>
            <p:nvPr/>
          </p:nvPicPr>
          <p:blipFill>
            <a:blip xmlns:r="http://schemas.openxmlformats.org/officeDocument/2006/relationships" r:embed="rId1"/>
            <a:stretch>
              <a:fillRect/>
            </a:stretch>
          </p:blipFill>
          <p:spPr>
            <a:xfrm>
              <a:off x="101600" y="2201233"/>
              <a:ext cx="9753600" cy="5229955"/>
            </a:xfrm>
            <a:prstGeom prst="rect"/>
          </p:spPr>
        </p:pic>
        <p:sp>
          <p:nvSpPr>
            <p:cNvPr id="1048622" name="Rectangle 5"/>
            <p:cNvSpPr/>
            <p:nvPr/>
          </p:nvSpPr>
          <p:spPr>
            <a:xfrm>
              <a:off x="660400" y="3352800"/>
              <a:ext cx="9499600" cy="838200"/>
            </a:xfrm>
            <a:prstGeom prst="rect"/>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gr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23" name="Title 1"/>
          <p:cNvSpPr>
            <a:spLocks noGrp="1"/>
          </p:cNvSpPr>
          <p:nvPr>
            <p:ph type="title"/>
          </p:nvPr>
        </p:nvSpPr>
        <p:spPr>
          <a:xfrm>
            <a:off x="0" y="109540"/>
            <a:ext cx="10160000" cy="1423988"/>
          </a:xfrm>
        </p:spPr>
        <p:txBody>
          <a:bodyPr/>
          <a:p>
            <a:r>
              <a:rPr altLang="en-US" b="1" cap="small" dirty="0" sz="3600" lang="en-US" err="1">
                <a:solidFill>
                  <a:schemeClr val="bg1"/>
                </a:solidFill>
              </a:rPr>
              <a:t>J</a:t>
            </a:r>
            <a:r>
              <a:rPr altLang="en-US" b="1" cap="small" dirty="0" sz="3600" lang="en-US" err="1">
                <a:solidFill>
                  <a:schemeClr val="bg1"/>
                </a:solidFill>
                <a:latin typeface="Arial" panose="020B0604020202020204" pitchFamily="34" charset="0"/>
                <a:cs typeface="Arial" panose="020B0604020202020204" pitchFamily="34" charset="0"/>
              </a:rPr>
              <a:t>ivaEpisodeDiagMapping</a:t>
            </a:r>
            <a:br>
              <a:rPr altLang="en-US" dirty="0" lang="en-US">
                <a:solidFill>
                  <a:schemeClr val="bg1"/>
                </a:solidFill>
                <a:latin typeface="Calibri" pitchFamily="34" charset="0"/>
              </a:rPr>
            </a:br>
            <a:endParaRPr altLang="en-US" dirty="0" lang="en-US">
              <a:solidFill>
                <a:schemeClr val="bg1"/>
              </a:solidFill>
            </a:endParaRPr>
          </a:p>
        </p:txBody>
      </p:sp>
      <p:sp>
        <p:nvSpPr>
          <p:cNvPr id="1048624" name="Content Placeholder 2"/>
          <p:cNvSpPr>
            <a:spLocks noGrp="1"/>
          </p:cNvSpPr>
          <p:nvPr>
            <p:ph idx="1"/>
          </p:nvPr>
        </p:nvSpPr>
        <p:spPr>
          <a:xfrm>
            <a:off x="203200" y="821534"/>
            <a:ext cx="9677400" cy="4573588"/>
          </a:xfrm>
        </p:spPr>
        <p:txBody>
          <a:bodyPr/>
          <a:p>
            <a:r>
              <a:rPr dirty="0" sz="2000" lang="en-US">
                <a:cs typeface="Arial" charset="0"/>
              </a:rPr>
              <a:t>This XML file enables you to configure the “Diagnosis” and “Program” field in add episode step 1 screen for different episode types in Jiva. </a:t>
            </a:r>
          </a:p>
          <a:p>
            <a:endParaRPr dirty="0" sz="2000" lang="en-US">
              <a:cs typeface="Arial" charset="0"/>
            </a:endParaRPr>
          </a:p>
          <a:p>
            <a:pPr indent="0" marL="0">
              <a:buFontTx/>
              <a:buNone/>
            </a:pPr>
            <a:endParaRPr dirty="0" sz="2000" lang="en-US"/>
          </a:p>
        </p:txBody>
      </p:sp>
      <p:grpSp>
        <p:nvGrpSpPr>
          <p:cNvPr id="73" name="Group 5"/>
          <p:cNvGrpSpPr/>
          <p:nvPr/>
        </p:nvGrpSpPr>
        <p:grpSpPr>
          <a:xfrm>
            <a:off x="431800" y="1981200"/>
            <a:ext cx="9296400" cy="5258587"/>
            <a:chOff x="482600" y="1828800"/>
            <a:chExt cx="9296400" cy="5258587"/>
          </a:xfrm>
        </p:grpSpPr>
        <p:pic>
          <p:nvPicPr>
            <p:cNvPr id="2097173" name="Picture 1"/>
            <p:cNvPicPr>
              <a:picLocks noChangeAspect="1"/>
            </p:cNvPicPr>
            <p:nvPr/>
          </p:nvPicPr>
          <p:blipFill>
            <a:blip xmlns:r="http://schemas.openxmlformats.org/officeDocument/2006/relationships" r:embed="rId1"/>
            <a:stretch>
              <a:fillRect/>
            </a:stretch>
          </p:blipFill>
          <p:spPr>
            <a:xfrm>
              <a:off x="482600" y="1828800"/>
              <a:ext cx="9296400" cy="5258587"/>
            </a:xfrm>
            <a:prstGeom prst="rect"/>
          </p:spPr>
        </p:pic>
        <p:sp>
          <p:nvSpPr>
            <p:cNvPr id="1048625" name="Rectangle 4"/>
            <p:cNvSpPr/>
            <p:nvPr/>
          </p:nvSpPr>
          <p:spPr>
            <a:xfrm>
              <a:off x="1955800" y="3124200"/>
              <a:ext cx="7823200" cy="3352800"/>
            </a:xfrm>
            <a:prstGeom prst="rect"/>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gr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26" name="Title 1"/>
          <p:cNvSpPr>
            <a:spLocks noGrp="1"/>
          </p:cNvSpPr>
          <p:nvPr>
            <p:ph type="title"/>
          </p:nvPr>
        </p:nvSpPr>
        <p:spPr>
          <a:xfrm>
            <a:off x="0" y="121691"/>
            <a:ext cx="10160000" cy="1423988"/>
          </a:xfrm>
        </p:spPr>
        <p:txBody>
          <a:bodyPr/>
          <a:p>
            <a:r>
              <a:rPr altLang="en-US" b="1" cap="small" dirty="0" sz="3600" lang="en-US" err="1">
                <a:solidFill>
                  <a:schemeClr val="bg1"/>
                </a:solidFill>
              </a:rPr>
              <a:t>EpisodeBannerConf</a:t>
            </a:r>
            <a:br>
              <a:rPr altLang="en-US" cap="small" dirty="0" lang="en-US">
                <a:solidFill>
                  <a:schemeClr val="bg1"/>
                </a:solidFill>
                <a:latin typeface="Calibri" pitchFamily="34" charset="0"/>
              </a:rPr>
            </a:br>
            <a:endParaRPr altLang="en-US" cap="small" dirty="0" lang="en-US">
              <a:solidFill>
                <a:schemeClr val="bg1"/>
              </a:solidFill>
            </a:endParaRPr>
          </a:p>
        </p:txBody>
      </p:sp>
      <p:sp>
        <p:nvSpPr>
          <p:cNvPr id="1048627" name="Content Placeholder 2"/>
          <p:cNvSpPr>
            <a:spLocks noGrp="1"/>
          </p:cNvSpPr>
          <p:nvPr>
            <p:ph idx="1"/>
          </p:nvPr>
        </p:nvSpPr>
        <p:spPr>
          <a:xfrm>
            <a:off x="11754" y="833685"/>
            <a:ext cx="10087491" cy="4573588"/>
          </a:xfrm>
        </p:spPr>
        <p:txBody>
          <a:bodyPr/>
          <a:p>
            <a:r>
              <a:rPr dirty="0" sz="2000" lang="en-IN">
                <a:cs typeface="Arial" charset="0"/>
              </a:rPr>
              <a:t>This XML file enables you to configure the episode banner fields.</a:t>
            </a:r>
          </a:p>
          <a:p>
            <a:r>
              <a:rPr dirty="0" sz="2000" lang="en-IN">
                <a:cs typeface="Arial" charset="0"/>
              </a:rPr>
              <a:t>Can configure whether to show in banner or in popup, we can select both also.</a:t>
            </a:r>
          </a:p>
          <a:p>
            <a:endParaRPr dirty="0" sz="2000" lang="en-US">
              <a:cs typeface="Arial" charset="0"/>
            </a:endParaRPr>
          </a:p>
          <a:p>
            <a:pPr indent="0" marL="0">
              <a:buFontTx/>
              <a:buNone/>
            </a:pPr>
            <a:endParaRPr dirty="0" sz="2000" lang="en-US"/>
          </a:p>
        </p:txBody>
      </p:sp>
      <p:pic>
        <p:nvPicPr>
          <p:cNvPr id="2097174" name="Picture 2"/>
          <p:cNvPicPr>
            <a:picLocks noChangeAspect="1" noChangeArrowheads="1"/>
          </p:cNvPicPr>
          <p:nvPr/>
        </p:nvPicPr>
        <p:blipFill>
          <a:blip xmlns:r="http://schemas.openxmlformats.org/officeDocument/2006/relationships" r:embed="rId1"/>
          <a:srcRect/>
          <a:stretch>
            <a:fillRect/>
          </a:stretch>
        </p:blipFill>
        <p:spPr bwMode="auto">
          <a:xfrm>
            <a:off x="11755" y="2415391"/>
            <a:ext cx="10021246" cy="3152775"/>
          </a:xfrm>
          <a:prstGeom prst="rect"/>
          <a:noFill/>
          <a:ln>
            <a:noFill/>
          </a:ln>
          <a:effectLst/>
        </p:spPr>
      </p:pic>
      <p:pic>
        <p:nvPicPr>
          <p:cNvPr id="2097175" name="Picture 3"/>
          <p:cNvPicPr>
            <a:picLocks noChangeAspect="1" noChangeArrowheads="1"/>
          </p:cNvPicPr>
          <p:nvPr/>
        </p:nvPicPr>
        <p:blipFill>
          <a:blip xmlns:r="http://schemas.openxmlformats.org/officeDocument/2006/relationships" r:embed="rId2"/>
          <a:srcRect/>
          <a:stretch>
            <a:fillRect/>
          </a:stretch>
        </p:blipFill>
        <p:spPr bwMode="auto">
          <a:xfrm>
            <a:off x="-58888" y="4791655"/>
            <a:ext cx="10087491" cy="3024336"/>
          </a:xfrm>
          <a:prstGeom prst="rect"/>
          <a:noFill/>
          <a:ln>
            <a:noFill/>
          </a:ln>
          <a:effectLst/>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28" name="Title 1"/>
          <p:cNvSpPr txBox="1"/>
          <p:nvPr/>
        </p:nvSpPr>
        <p:spPr bwMode="auto">
          <a:xfrm>
            <a:off x="0" y="-73025"/>
            <a:ext cx="10160000" cy="987425"/>
          </a:xfrm>
          <a:prstGeom prst="rect"/>
          <a:noFill/>
          <a:ln>
            <a:noFill/>
          </a:ln>
        </p:spPr>
        <p:txBody>
          <a:bodyPr anchor="ctr"/>
          <a:lstStyle>
            <a:lvl1pPr eaLnBrk="0" hangingPunct="0">
              <a:defRPr sz="2400">
                <a:solidFill>
                  <a:schemeClr val="tx1"/>
                </a:solidFill>
                <a:latin typeface="Times New Roman" pitchFamily="18" charset="0"/>
              </a:defRPr>
            </a:lvl1pPr>
            <a:lvl2pPr eaLnBrk="0" hangingPunct="0" indent="-285750" marL="742950">
              <a:defRPr sz="2400">
                <a:solidFill>
                  <a:schemeClr val="tx1"/>
                </a:solidFill>
                <a:latin typeface="Times New Roman" pitchFamily="18" charset="0"/>
              </a:defRPr>
            </a:lvl2pPr>
            <a:lvl3pPr eaLnBrk="0" hangingPunct="0" indent="-228600" marL="1143000">
              <a:defRPr sz="2400">
                <a:solidFill>
                  <a:schemeClr val="tx1"/>
                </a:solidFill>
                <a:latin typeface="Times New Roman" pitchFamily="18" charset="0"/>
              </a:defRPr>
            </a:lvl3pPr>
            <a:lvl4pPr eaLnBrk="0" hangingPunct="0" indent="-228600" marL="1600200">
              <a:defRPr sz="2400">
                <a:solidFill>
                  <a:schemeClr val="tx1"/>
                </a:solidFill>
                <a:latin typeface="Times New Roman" pitchFamily="18" charset="0"/>
              </a:defRPr>
            </a:lvl4pPr>
            <a:lvl5pPr eaLnBrk="0" hangingPunct="0"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r>
              <a:rPr altLang="en-US" b="1" cap="small" dirty="0" sz="3600" lang="en-US" err="1">
                <a:solidFill>
                  <a:schemeClr val="bg1"/>
                </a:solidFill>
                <a:latin typeface="Arial" charset="0"/>
                <a:cs typeface="Arial" charset="0"/>
              </a:rPr>
              <a:t>AddEpisodeLeftNavLinksConf</a:t>
            </a:r>
            <a:endParaRPr altLang="en-US" b="1" cap="small" dirty="0" sz="3600" lang="en-US">
              <a:solidFill>
                <a:schemeClr val="bg1"/>
              </a:solidFill>
              <a:latin typeface="Arial" charset="0"/>
              <a:cs typeface="Arial" charset="0"/>
            </a:endParaRPr>
          </a:p>
        </p:txBody>
      </p:sp>
      <p:sp>
        <p:nvSpPr>
          <p:cNvPr id="1048629" name="Content Placeholder 2"/>
          <p:cNvSpPr>
            <a:spLocks noGrp="1"/>
          </p:cNvSpPr>
          <p:nvPr>
            <p:ph idx="1"/>
          </p:nvPr>
        </p:nvSpPr>
        <p:spPr>
          <a:xfrm>
            <a:off x="203200" y="914400"/>
            <a:ext cx="9753600" cy="4573588"/>
          </a:xfrm>
        </p:spPr>
        <p:txBody>
          <a:bodyPr/>
          <a:p>
            <a:r>
              <a:rPr dirty="0" sz="2000" lang="en-US">
                <a:cs typeface="Arial" charset="0"/>
              </a:rPr>
              <a:t>This XML file enables you to configure the “left navigation links”  while </a:t>
            </a:r>
            <a:r>
              <a:rPr dirty="0" sz="2000" lang="en-US" err="1">
                <a:cs typeface="Arial" charset="0"/>
              </a:rPr>
              <a:t>addding</a:t>
            </a:r>
            <a:r>
              <a:rPr dirty="0" sz="2000" lang="en-US">
                <a:cs typeface="Arial" charset="0"/>
              </a:rPr>
              <a:t> an episode.</a:t>
            </a:r>
          </a:p>
          <a:p>
            <a:r>
              <a:rPr dirty="0" sz="2000" lang="en-US">
                <a:cs typeface="Arial" charset="0"/>
              </a:rPr>
              <a:t>Show/hide the left links of Create episode is configurable </a:t>
            </a:r>
          </a:p>
          <a:p>
            <a:endParaRPr dirty="0" sz="2000" lang="en-US">
              <a:cs typeface="Arial" charset="0"/>
            </a:endParaRPr>
          </a:p>
          <a:p>
            <a:pPr indent="0" marL="0">
              <a:buFontTx/>
              <a:buNone/>
            </a:pPr>
            <a:endParaRPr dirty="0" sz="2000" lang="en-US"/>
          </a:p>
        </p:txBody>
      </p:sp>
      <p:pic>
        <p:nvPicPr>
          <p:cNvPr id="2097176" name="Picture 2"/>
          <p:cNvPicPr>
            <a:picLocks noChangeAspect="1" noChangeArrowheads="1"/>
          </p:cNvPicPr>
          <p:nvPr/>
        </p:nvPicPr>
        <p:blipFill>
          <a:blip xmlns:r="http://schemas.openxmlformats.org/officeDocument/2006/relationships" r:embed="rId1"/>
          <a:srcRect/>
          <a:stretch>
            <a:fillRect/>
          </a:stretch>
        </p:blipFill>
        <p:spPr bwMode="auto">
          <a:xfrm>
            <a:off x="508000" y="2209800"/>
            <a:ext cx="8915400" cy="4800600"/>
          </a:xfrm>
          <a:prstGeom prst="rect"/>
          <a:noFill/>
          <a:ln>
            <a:noFill/>
          </a:ln>
          <a:effectLst/>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587" name="Text Box 4"/>
          <p:cNvSpPr txBox="1">
            <a:spLocks noChangeArrowheads="1"/>
          </p:cNvSpPr>
          <p:nvPr/>
        </p:nvSpPr>
        <p:spPr bwMode="auto">
          <a:xfrm>
            <a:off x="584200" y="228600"/>
            <a:ext cx="9217025" cy="527050"/>
          </a:xfrm>
          <a:prstGeom prst="rect"/>
          <a:noFill/>
          <a:ln>
            <a:noFill/>
          </a:ln>
        </p:spPr>
        <p:txBody>
          <a:bodyPr bIns="0" lIns="0" rIns="0" tIns="0">
            <a:spAutoFit/>
          </a:bodyPr>
          <a:lstStyle>
            <a:lvl1pPr eaLnBrk="0" hangingPunct="0">
              <a:defRPr sz="2400">
                <a:solidFill>
                  <a:schemeClr val="tx1"/>
                </a:solidFill>
                <a:latin typeface="Times New Roman" pitchFamily="18" charset="0"/>
              </a:defRPr>
            </a:lvl1pPr>
            <a:lvl2pPr eaLnBrk="0" hangingPunct="0" indent="-285750" marL="742950">
              <a:defRPr sz="2400">
                <a:solidFill>
                  <a:schemeClr val="tx1"/>
                </a:solidFill>
                <a:latin typeface="Times New Roman" pitchFamily="18" charset="0"/>
              </a:defRPr>
            </a:lvl2pPr>
            <a:lvl3pPr eaLnBrk="0" hangingPunct="0" indent="-228600" marL="1143000">
              <a:defRPr sz="2400">
                <a:solidFill>
                  <a:schemeClr val="tx1"/>
                </a:solidFill>
                <a:latin typeface="Times New Roman" pitchFamily="18" charset="0"/>
              </a:defRPr>
            </a:lvl3pPr>
            <a:lvl4pPr eaLnBrk="0" hangingPunct="0" indent="-228600" marL="1600200">
              <a:defRPr sz="2400">
                <a:solidFill>
                  <a:schemeClr val="tx1"/>
                </a:solidFill>
                <a:latin typeface="Times New Roman" pitchFamily="18" charset="0"/>
              </a:defRPr>
            </a:lvl4pPr>
            <a:lvl5pPr eaLnBrk="0" hangingPunct="0"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pPr eaLnBrk="1" hangingPunct="1">
              <a:lnSpc>
                <a:spcPct val="95000"/>
              </a:lnSpc>
            </a:pPr>
            <a:r>
              <a:rPr altLang="en-US" b="1" dirty="0" sz="3600" lang="en-US">
                <a:solidFill>
                  <a:schemeClr val="bg1"/>
                </a:solidFill>
                <a:latin typeface="Arial" charset="0"/>
                <a:cs typeface="Arial" charset="0"/>
              </a:rPr>
              <a:t>Purpose</a:t>
            </a:r>
          </a:p>
        </p:txBody>
      </p:sp>
      <p:sp>
        <p:nvSpPr>
          <p:cNvPr id="1048588" name="TextBox 10"/>
          <p:cNvSpPr txBox="1">
            <a:spLocks noChangeArrowheads="1"/>
          </p:cNvSpPr>
          <p:nvPr/>
        </p:nvSpPr>
        <p:spPr bwMode="auto">
          <a:xfrm>
            <a:off x="508000" y="1233488"/>
            <a:ext cx="9067800" cy="3037840"/>
          </a:xfrm>
          <a:prstGeom prst="rect"/>
          <a:noFill/>
          <a:ln>
            <a:noFill/>
          </a:ln>
        </p:spPr>
        <p:txBody>
          <a:bodyPr>
            <a:spAutoFit/>
          </a:bodyPr>
          <a:lstStyle>
            <a:lvl1pPr eaLnBrk="0" hangingPunct="0">
              <a:defRPr sz="2400">
                <a:solidFill>
                  <a:schemeClr val="tx1"/>
                </a:solidFill>
                <a:latin typeface="Times New Roman" pitchFamily="18" charset="0"/>
              </a:defRPr>
            </a:lvl1pPr>
            <a:lvl2pPr eaLnBrk="0" hangingPunct="0" indent="-285750" marL="742950">
              <a:defRPr sz="2400">
                <a:solidFill>
                  <a:schemeClr val="tx1"/>
                </a:solidFill>
                <a:latin typeface="Times New Roman" pitchFamily="18" charset="0"/>
              </a:defRPr>
            </a:lvl2pPr>
            <a:lvl3pPr eaLnBrk="0" hangingPunct="0" indent="-228600" marL="1143000">
              <a:defRPr sz="2400">
                <a:solidFill>
                  <a:schemeClr val="tx1"/>
                </a:solidFill>
                <a:latin typeface="Times New Roman" pitchFamily="18" charset="0"/>
              </a:defRPr>
            </a:lvl3pPr>
            <a:lvl4pPr eaLnBrk="0" hangingPunct="0" indent="-228600" marL="1600200">
              <a:defRPr sz="2400">
                <a:solidFill>
                  <a:schemeClr val="tx1"/>
                </a:solidFill>
                <a:latin typeface="Times New Roman" pitchFamily="18" charset="0"/>
              </a:defRPr>
            </a:lvl4pPr>
            <a:lvl5pPr eaLnBrk="0" hangingPunct="0"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pPr algn="just" eaLnBrk="1" hangingPunct="1" indent="-342900" marL="342900">
              <a:buFont typeface="Arial" pitchFamily="34" charset="0"/>
              <a:buChar char="•"/>
            </a:pPr>
            <a:r>
              <a:rPr dirty="0" sz="2500" lang="en-US">
                <a:latin typeface="Arial" charset="0"/>
                <a:cs typeface="Arial" charset="0"/>
              </a:rPr>
              <a:t>The purpose of this presentation is to introduce audience to the list of different XML files in Jiva.</a:t>
            </a:r>
          </a:p>
          <a:p>
            <a:pPr algn="just" eaLnBrk="1" hangingPunct="1"/>
            <a:endParaRPr dirty="0" sz="2500" lang="en-US">
              <a:latin typeface="Arial" charset="0"/>
              <a:cs typeface="Arial" charset="0"/>
            </a:endParaRPr>
          </a:p>
          <a:p>
            <a:pPr algn="just" eaLnBrk="1" hangingPunct="1" indent="-342900" marL="342900">
              <a:buFont typeface="Arial" pitchFamily="34" charset="0"/>
              <a:buChar char="•"/>
            </a:pPr>
            <a:r>
              <a:rPr dirty="0" sz="2500" lang="en-US">
                <a:latin typeface="Arial" charset="0"/>
                <a:cs typeface="Arial" charset="0"/>
              </a:rPr>
              <a:t>High level overview of each XML files and its configuration  capabilities in Jiva.</a:t>
            </a:r>
          </a:p>
          <a:p>
            <a:pPr algn="just" eaLnBrk="1" hangingPunct="1" indent="-342900" marL="342900">
              <a:buFont typeface="Arial" pitchFamily="34" charset="0"/>
              <a:buChar char="•"/>
            </a:pPr>
            <a:endParaRPr dirty="0" sz="2500" lang="en-US">
              <a:latin typeface="Arial" charset="0"/>
              <a:cs typeface="Arial" charset="0"/>
            </a:endParaRPr>
          </a:p>
          <a:p>
            <a:pPr algn="just" eaLnBrk="1" hangingPunct="1" indent="-342900" marL="342900">
              <a:buFont typeface="Arial" pitchFamily="34" charset="0"/>
              <a:buChar char="•"/>
            </a:pPr>
            <a:r>
              <a:rPr dirty="0" sz="2500" lang="en-US">
                <a:latin typeface="Arial" charset="0"/>
                <a:cs typeface="Arial" charset="0"/>
              </a:rPr>
              <a:t>Impacted screens/areas in Jiva w.r.t each config XML files. </a:t>
            </a:r>
          </a:p>
          <a:p>
            <a:pPr algn="just" eaLnBrk="1" hangingPunct="1"/>
            <a:endParaRPr b="1" dirty="0" sz="2500" lang="en-US">
              <a:solidFill>
                <a:srgbClr val="0038A8"/>
              </a:solidFill>
              <a:latin typeface="Arial" charset="0"/>
              <a:cs typeface="Arial" charset="0"/>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630" name="Title 1"/>
          <p:cNvSpPr txBox="1">
            <a:spLocks noGrp="1"/>
          </p:cNvSpPr>
          <p:nvPr>
            <p:ph type="title"/>
          </p:nvPr>
        </p:nvSpPr>
        <p:spPr bwMode="auto">
          <a:xfrm>
            <a:off x="0" y="0"/>
            <a:ext cx="10160000" cy="914400"/>
          </a:xfrm>
          <a:prstGeom prst="rect"/>
          <a:noFill/>
          <a:ln>
            <a:noFill/>
          </a:ln>
        </p:spPr>
        <p:txBody>
          <a:bodyPr anchor="ctr"/>
          <a:lstStyle>
            <a:lvl1pPr eaLnBrk="0" hangingPunct="0">
              <a:defRPr sz="2400">
                <a:solidFill>
                  <a:schemeClr val="tx1"/>
                </a:solidFill>
                <a:latin typeface="Times New Roman" pitchFamily="18" charset="0"/>
              </a:defRPr>
            </a:lvl1pPr>
            <a:lvl2pPr eaLnBrk="0" hangingPunct="0" indent="-285750" marL="742950">
              <a:defRPr sz="2400">
                <a:solidFill>
                  <a:schemeClr val="tx1"/>
                </a:solidFill>
                <a:latin typeface="Times New Roman" pitchFamily="18" charset="0"/>
              </a:defRPr>
            </a:lvl2pPr>
            <a:lvl3pPr eaLnBrk="0" hangingPunct="0" indent="-228600" marL="1143000">
              <a:defRPr sz="2400">
                <a:solidFill>
                  <a:schemeClr val="tx1"/>
                </a:solidFill>
                <a:latin typeface="Times New Roman" pitchFamily="18" charset="0"/>
              </a:defRPr>
            </a:lvl3pPr>
            <a:lvl4pPr eaLnBrk="0" hangingPunct="0" indent="-228600" marL="1600200">
              <a:defRPr sz="2400">
                <a:solidFill>
                  <a:schemeClr val="tx1"/>
                </a:solidFill>
                <a:latin typeface="Times New Roman" pitchFamily="18" charset="0"/>
              </a:defRPr>
            </a:lvl4pPr>
            <a:lvl5pPr eaLnBrk="0" hangingPunct="0"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r>
              <a:rPr altLang="en-US" b="1" cap="small" dirty="0" sz="3600" lang="en-US" err="1">
                <a:solidFill>
                  <a:schemeClr val="bg1"/>
                </a:solidFill>
                <a:latin typeface="Arial" charset="0"/>
                <a:cs typeface="Arial" charset="0"/>
              </a:rPr>
              <a:t>CentricViewConf</a:t>
            </a:r>
            <a:endParaRPr altLang="en-US" b="1" cap="small" dirty="0" sz="3600" lang="en-US">
              <a:solidFill>
                <a:schemeClr val="bg1"/>
              </a:solidFill>
              <a:latin typeface="Arial" charset="0"/>
              <a:cs typeface="Arial" charset="0"/>
            </a:endParaRPr>
          </a:p>
        </p:txBody>
      </p:sp>
      <p:sp>
        <p:nvSpPr>
          <p:cNvPr id="1048631" name="Content Placeholder 2"/>
          <p:cNvSpPr>
            <a:spLocks noGrp="1"/>
          </p:cNvSpPr>
          <p:nvPr>
            <p:ph idx="1"/>
          </p:nvPr>
        </p:nvSpPr>
        <p:spPr>
          <a:xfrm>
            <a:off x="43542" y="892629"/>
            <a:ext cx="10116457" cy="4573588"/>
          </a:xfrm>
        </p:spPr>
        <p:txBody>
          <a:bodyPr/>
          <a:p>
            <a:r>
              <a:rPr dirty="0" sz="2000" lang="en-US">
                <a:cs typeface="Arial" charset="0"/>
              </a:rPr>
              <a:t>This XML file enables you to configure the widget</a:t>
            </a:r>
            <a:r>
              <a:rPr dirty="0" sz="2000" lang="en-US"/>
              <a:t> at Member and episode level</a:t>
            </a:r>
          </a:p>
          <a:p>
            <a:r>
              <a:rPr dirty="0" sz="2000" lang="en-US">
                <a:cs typeface="Arial" charset="0"/>
              </a:rPr>
              <a:t>Show/hide ALL, Member, Episode tabs and we can change order by placing entries in order in XML</a:t>
            </a:r>
          </a:p>
          <a:p>
            <a:r>
              <a:rPr dirty="0" sz="2000" lang="en-US">
                <a:cs typeface="Arial" charset="0"/>
              </a:rPr>
              <a:t>Can show/hide Utility banner, Widget list</a:t>
            </a:r>
          </a:p>
        </p:txBody>
      </p:sp>
      <p:pic>
        <p:nvPicPr>
          <p:cNvPr id="2097177" name="Picture 1"/>
          <p:cNvPicPr>
            <a:picLocks noChangeAspect="1"/>
          </p:cNvPicPr>
          <p:nvPr/>
        </p:nvPicPr>
        <p:blipFill>
          <a:blip xmlns:r="http://schemas.openxmlformats.org/officeDocument/2006/relationships" r:embed="rId1"/>
          <a:stretch>
            <a:fillRect/>
          </a:stretch>
        </p:blipFill>
        <p:spPr>
          <a:xfrm>
            <a:off x="29029" y="2535534"/>
            <a:ext cx="10160000" cy="5113495"/>
          </a:xfrm>
          <a:prstGeom prst="rect"/>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32" name="Title 1"/>
          <p:cNvSpPr txBox="1">
            <a:spLocks noGrp="1"/>
          </p:cNvSpPr>
          <p:nvPr>
            <p:ph type="title"/>
          </p:nvPr>
        </p:nvSpPr>
        <p:spPr bwMode="auto">
          <a:xfrm>
            <a:off x="0" y="0"/>
            <a:ext cx="10160000" cy="914400"/>
          </a:xfrm>
          <a:prstGeom prst="rect"/>
          <a:noFill/>
          <a:ln>
            <a:noFill/>
          </a:ln>
        </p:spPr>
        <p:txBody>
          <a:bodyPr anchor="ctr"/>
          <a:lstStyle>
            <a:lvl1pPr eaLnBrk="0" hangingPunct="0">
              <a:defRPr sz="2400">
                <a:solidFill>
                  <a:schemeClr val="tx1"/>
                </a:solidFill>
                <a:latin typeface="Times New Roman" pitchFamily="18" charset="0"/>
              </a:defRPr>
            </a:lvl1pPr>
            <a:lvl2pPr eaLnBrk="0" hangingPunct="0" indent="-285750" marL="742950">
              <a:defRPr sz="2400">
                <a:solidFill>
                  <a:schemeClr val="tx1"/>
                </a:solidFill>
                <a:latin typeface="Times New Roman" pitchFamily="18" charset="0"/>
              </a:defRPr>
            </a:lvl2pPr>
            <a:lvl3pPr eaLnBrk="0" hangingPunct="0" indent="-228600" marL="1143000">
              <a:defRPr sz="2400">
                <a:solidFill>
                  <a:schemeClr val="tx1"/>
                </a:solidFill>
                <a:latin typeface="Times New Roman" pitchFamily="18" charset="0"/>
              </a:defRPr>
            </a:lvl3pPr>
            <a:lvl4pPr eaLnBrk="0" hangingPunct="0" indent="-228600" marL="1600200">
              <a:defRPr sz="2400">
                <a:solidFill>
                  <a:schemeClr val="tx1"/>
                </a:solidFill>
                <a:latin typeface="Times New Roman" pitchFamily="18" charset="0"/>
              </a:defRPr>
            </a:lvl4pPr>
            <a:lvl5pPr eaLnBrk="0" hangingPunct="0"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r>
              <a:rPr altLang="en-US" b="1" cap="small" dirty="0" sz="3600" lang="en-US" err="1">
                <a:solidFill>
                  <a:schemeClr val="bg1"/>
                </a:solidFill>
                <a:latin typeface="Arial" charset="0"/>
                <a:cs typeface="Arial" charset="0"/>
              </a:rPr>
              <a:t>EpisodeBannerActionsConf</a:t>
            </a:r>
            <a:endParaRPr altLang="en-US" b="1" cap="small" dirty="0" sz="3600" lang="en-US">
              <a:solidFill>
                <a:schemeClr val="bg1"/>
              </a:solidFill>
              <a:latin typeface="Arial" charset="0"/>
              <a:cs typeface="Arial" charset="0"/>
            </a:endParaRPr>
          </a:p>
        </p:txBody>
      </p:sp>
      <p:sp>
        <p:nvSpPr>
          <p:cNvPr id="1048633" name="Content Placeholder 2"/>
          <p:cNvSpPr>
            <a:spLocks noGrp="1"/>
          </p:cNvSpPr>
          <p:nvPr>
            <p:ph idx="1"/>
          </p:nvPr>
        </p:nvSpPr>
        <p:spPr>
          <a:xfrm>
            <a:off x="203200" y="878114"/>
            <a:ext cx="9677400" cy="4573588"/>
          </a:xfrm>
        </p:spPr>
        <p:txBody>
          <a:bodyPr/>
          <a:p>
            <a:r>
              <a:rPr dirty="0" sz="2000" lang="en-US">
                <a:cs typeface="Arial" charset="0"/>
              </a:rPr>
              <a:t>This XML file enables you to configure the episode actions</a:t>
            </a:r>
          </a:p>
          <a:p>
            <a:r>
              <a:rPr dirty="0" sz="2000" lang="en-US">
                <a:cs typeface="Arial" charset="0"/>
              </a:rPr>
              <a:t>Configure for which episode these episode banner action links are required</a:t>
            </a:r>
          </a:p>
        </p:txBody>
      </p:sp>
      <p:pic>
        <p:nvPicPr>
          <p:cNvPr id="2097178" name="Picture 2"/>
          <p:cNvPicPr>
            <a:picLocks noChangeAspect="1" noChangeArrowheads="1"/>
          </p:cNvPicPr>
          <p:nvPr/>
        </p:nvPicPr>
        <p:blipFill>
          <a:blip xmlns:r="http://schemas.openxmlformats.org/officeDocument/2006/relationships" r:embed="rId1"/>
          <a:srcRect/>
          <a:stretch>
            <a:fillRect/>
          </a:stretch>
        </p:blipFill>
        <p:spPr bwMode="auto">
          <a:xfrm>
            <a:off x="279400" y="2387600"/>
            <a:ext cx="9525000" cy="2495550"/>
          </a:xfrm>
          <a:prstGeom prst="rect"/>
          <a:noFill/>
          <a:ln>
            <a:noFill/>
          </a:ln>
          <a:effectLst/>
        </p:spPr>
      </p:pic>
      <p:pic>
        <p:nvPicPr>
          <p:cNvPr id="2097179" name="Picture 3"/>
          <p:cNvPicPr>
            <a:picLocks noChangeAspect="1" noChangeArrowheads="1"/>
          </p:cNvPicPr>
          <p:nvPr/>
        </p:nvPicPr>
        <p:blipFill>
          <a:blip xmlns:r="http://schemas.openxmlformats.org/officeDocument/2006/relationships" r:embed="rId2"/>
          <a:srcRect/>
          <a:stretch>
            <a:fillRect/>
          </a:stretch>
        </p:blipFill>
        <p:spPr bwMode="auto">
          <a:xfrm>
            <a:off x="361950" y="4870451"/>
            <a:ext cx="9359900" cy="2546350"/>
          </a:xfrm>
          <a:prstGeom prst="rect"/>
          <a:noFill/>
          <a:ln>
            <a:noFill/>
          </a:ln>
          <a:effectLst/>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634" name="Title 1"/>
          <p:cNvSpPr txBox="1">
            <a:spLocks noGrp="1"/>
          </p:cNvSpPr>
          <p:nvPr>
            <p:ph type="title"/>
          </p:nvPr>
        </p:nvSpPr>
        <p:spPr bwMode="auto">
          <a:xfrm>
            <a:off x="0" y="23812"/>
            <a:ext cx="10144125" cy="814388"/>
          </a:xfrm>
          <a:prstGeom prst="rect"/>
          <a:noFill/>
          <a:ln>
            <a:noFill/>
          </a:ln>
        </p:spPr>
        <p:txBody>
          <a:bodyPr anchor="ctr"/>
          <a:lstStyle>
            <a:lvl1pPr eaLnBrk="0" hangingPunct="0">
              <a:defRPr sz="2400">
                <a:solidFill>
                  <a:schemeClr val="tx1"/>
                </a:solidFill>
                <a:latin typeface="Times New Roman" pitchFamily="18" charset="0"/>
              </a:defRPr>
            </a:lvl1pPr>
            <a:lvl2pPr eaLnBrk="0" hangingPunct="0" indent="-285750" marL="742950">
              <a:defRPr sz="2400">
                <a:solidFill>
                  <a:schemeClr val="tx1"/>
                </a:solidFill>
                <a:latin typeface="Times New Roman" pitchFamily="18" charset="0"/>
              </a:defRPr>
            </a:lvl2pPr>
            <a:lvl3pPr eaLnBrk="0" hangingPunct="0" indent="-228600" marL="1143000">
              <a:defRPr sz="2400">
                <a:solidFill>
                  <a:schemeClr val="tx1"/>
                </a:solidFill>
                <a:latin typeface="Times New Roman" pitchFamily="18" charset="0"/>
              </a:defRPr>
            </a:lvl3pPr>
            <a:lvl4pPr eaLnBrk="0" hangingPunct="0" indent="-228600" marL="1600200">
              <a:defRPr sz="2400">
                <a:solidFill>
                  <a:schemeClr val="tx1"/>
                </a:solidFill>
                <a:latin typeface="Times New Roman" pitchFamily="18" charset="0"/>
              </a:defRPr>
            </a:lvl4pPr>
            <a:lvl5pPr eaLnBrk="0" hangingPunct="0"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r>
              <a:rPr altLang="en-US" b="1" cap="small" dirty="0" sz="3600" lang="en-US" err="1">
                <a:solidFill>
                  <a:schemeClr val="bg1"/>
                </a:solidFill>
                <a:latin typeface="Arial" charset="0"/>
                <a:cs typeface="Arial" charset="0"/>
              </a:rPr>
              <a:t>JivaEpisodeHubbleConf</a:t>
            </a:r>
            <a:endParaRPr altLang="en-US" b="1" cap="small" dirty="0" sz="3600" lang="en-US">
              <a:solidFill>
                <a:schemeClr val="bg1"/>
              </a:solidFill>
              <a:latin typeface="Arial" charset="0"/>
              <a:cs typeface="Arial" charset="0"/>
            </a:endParaRPr>
          </a:p>
        </p:txBody>
      </p:sp>
      <p:sp>
        <p:nvSpPr>
          <p:cNvPr id="1048635" name="Content Placeholder 2"/>
          <p:cNvSpPr>
            <a:spLocks noGrp="1"/>
          </p:cNvSpPr>
          <p:nvPr>
            <p:ph idx="1"/>
          </p:nvPr>
        </p:nvSpPr>
        <p:spPr>
          <a:xfrm>
            <a:off x="584200" y="1066800"/>
            <a:ext cx="8636000" cy="4573588"/>
          </a:xfrm>
        </p:spPr>
        <p:txBody>
          <a:bodyPr/>
          <a:p>
            <a:r>
              <a:rPr dirty="0" sz="2000" lang="en-US">
                <a:cs typeface="Arial" charset="0"/>
              </a:rPr>
              <a:t>This XML file enables you view the episode related more information</a:t>
            </a:r>
          </a:p>
          <a:p>
            <a:r>
              <a:rPr dirty="0" sz="2000" lang="en-US">
                <a:cs typeface="Arial" charset="0"/>
              </a:rPr>
              <a:t>Show/hide the fields in more information and title can be changed</a:t>
            </a:r>
          </a:p>
          <a:p>
            <a:endParaRPr dirty="0" sz="2000" lang="en-US">
              <a:cs typeface="Arial" charset="0"/>
            </a:endParaRPr>
          </a:p>
        </p:txBody>
      </p:sp>
      <p:pic>
        <p:nvPicPr>
          <p:cNvPr id="2097180" name="Picture 2"/>
          <p:cNvPicPr>
            <a:picLocks noChangeAspect="1" noChangeArrowheads="1"/>
          </p:cNvPicPr>
          <p:nvPr/>
        </p:nvPicPr>
        <p:blipFill>
          <a:blip xmlns:r="http://schemas.openxmlformats.org/officeDocument/2006/relationships" r:embed="rId1"/>
          <a:srcRect/>
          <a:stretch>
            <a:fillRect/>
          </a:stretch>
        </p:blipFill>
        <p:spPr bwMode="auto">
          <a:xfrm>
            <a:off x="584200" y="2135188"/>
            <a:ext cx="5438775" cy="2514600"/>
          </a:xfrm>
          <a:prstGeom prst="rect"/>
          <a:noFill/>
          <a:ln>
            <a:noFill/>
          </a:ln>
          <a:effectLst/>
        </p:spPr>
      </p:pic>
      <p:pic>
        <p:nvPicPr>
          <p:cNvPr id="2097181" name="Picture 3"/>
          <p:cNvPicPr>
            <a:picLocks noChangeAspect="1" noChangeArrowheads="1"/>
          </p:cNvPicPr>
          <p:nvPr/>
        </p:nvPicPr>
        <p:blipFill>
          <a:blip xmlns:r="http://schemas.openxmlformats.org/officeDocument/2006/relationships" r:embed="rId2"/>
          <a:srcRect/>
          <a:stretch>
            <a:fillRect/>
          </a:stretch>
        </p:blipFill>
        <p:spPr bwMode="auto">
          <a:xfrm>
            <a:off x="131762" y="4878388"/>
            <a:ext cx="9880600" cy="2438400"/>
          </a:xfrm>
          <a:prstGeom prst="rect"/>
          <a:noFill/>
          <a:ln>
            <a:noFill/>
          </a:ln>
          <a:effectLst/>
        </p:spPr>
      </p:pic>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636" name="Title 1"/>
          <p:cNvSpPr txBox="1">
            <a:spLocks noGrp="1"/>
          </p:cNvSpPr>
          <p:nvPr>
            <p:ph type="title"/>
          </p:nvPr>
        </p:nvSpPr>
        <p:spPr bwMode="auto">
          <a:xfrm>
            <a:off x="0" y="0"/>
            <a:ext cx="10160000" cy="914400"/>
          </a:xfrm>
          <a:prstGeom prst="rect"/>
          <a:noFill/>
          <a:ln>
            <a:noFill/>
          </a:ln>
        </p:spPr>
        <p:txBody>
          <a:bodyPr anchor="ctr"/>
          <a:lstStyle>
            <a:lvl1pPr eaLnBrk="0" hangingPunct="0">
              <a:defRPr sz="2400">
                <a:solidFill>
                  <a:schemeClr val="tx1"/>
                </a:solidFill>
                <a:latin typeface="Times New Roman" pitchFamily="18" charset="0"/>
              </a:defRPr>
            </a:lvl1pPr>
            <a:lvl2pPr eaLnBrk="0" hangingPunct="0" indent="-285750" marL="742950">
              <a:defRPr sz="2400">
                <a:solidFill>
                  <a:schemeClr val="tx1"/>
                </a:solidFill>
                <a:latin typeface="Times New Roman" pitchFamily="18" charset="0"/>
              </a:defRPr>
            </a:lvl2pPr>
            <a:lvl3pPr eaLnBrk="0" hangingPunct="0" indent="-228600" marL="1143000">
              <a:defRPr sz="2400">
                <a:solidFill>
                  <a:schemeClr val="tx1"/>
                </a:solidFill>
                <a:latin typeface="Times New Roman" pitchFamily="18" charset="0"/>
              </a:defRPr>
            </a:lvl3pPr>
            <a:lvl4pPr eaLnBrk="0" hangingPunct="0" indent="-228600" marL="1600200">
              <a:defRPr sz="2400">
                <a:solidFill>
                  <a:schemeClr val="tx1"/>
                </a:solidFill>
                <a:latin typeface="Times New Roman" pitchFamily="18" charset="0"/>
              </a:defRPr>
            </a:lvl4pPr>
            <a:lvl5pPr eaLnBrk="0" hangingPunct="0"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r>
              <a:rPr altLang="en-US" b="1" cap="small" dirty="0" sz="3600" lang="en-US" err="1">
                <a:solidFill>
                  <a:schemeClr val="bg1"/>
                </a:solidFill>
                <a:latin typeface="Arial" charset="0"/>
                <a:cs typeface="Arial" charset="0"/>
              </a:rPr>
              <a:t>JivaQuickNavConf</a:t>
            </a:r>
            <a:endParaRPr altLang="en-US" b="1" cap="small" dirty="0" sz="3600" lang="en-US">
              <a:solidFill>
                <a:schemeClr val="bg1"/>
              </a:solidFill>
              <a:latin typeface="Arial" charset="0"/>
              <a:cs typeface="Arial" charset="0"/>
            </a:endParaRPr>
          </a:p>
        </p:txBody>
      </p:sp>
      <p:sp>
        <p:nvSpPr>
          <p:cNvPr id="1048637" name="Content Placeholder 2"/>
          <p:cNvSpPr>
            <a:spLocks noGrp="1"/>
          </p:cNvSpPr>
          <p:nvPr>
            <p:ph idx="1"/>
          </p:nvPr>
        </p:nvSpPr>
        <p:spPr>
          <a:xfrm>
            <a:off x="584200" y="1066800"/>
            <a:ext cx="8636000" cy="4573588"/>
          </a:xfrm>
        </p:spPr>
        <p:txBody>
          <a:bodyPr/>
          <a:p>
            <a:r>
              <a:rPr dirty="0" sz="2000" lang="en-US">
                <a:cs typeface="Arial" charset="0"/>
              </a:rPr>
              <a:t>This XML file enables you to configure the workflow(quick links) and </a:t>
            </a:r>
            <a:r>
              <a:rPr dirty="0" sz="2000" lang="en-US" err="1">
                <a:cs typeface="Arial" charset="0"/>
              </a:rPr>
              <a:t>sublinks</a:t>
            </a:r>
            <a:r>
              <a:rPr dirty="0" sz="2000" lang="en-US">
                <a:cs typeface="Arial" charset="0"/>
              </a:rPr>
              <a:t> and roles assigned to each link</a:t>
            </a:r>
          </a:p>
        </p:txBody>
      </p:sp>
      <p:pic>
        <p:nvPicPr>
          <p:cNvPr id="2097182" name="Picture 3"/>
          <p:cNvPicPr>
            <a:picLocks noChangeAspect="1" noChangeArrowheads="1"/>
          </p:cNvPicPr>
          <p:nvPr/>
        </p:nvPicPr>
        <p:blipFill>
          <a:blip xmlns:r="http://schemas.openxmlformats.org/officeDocument/2006/relationships" r:embed="rId1"/>
          <a:srcRect/>
          <a:stretch>
            <a:fillRect/>
          </a:stretch>
        </p:blipFill>
        <p:spPr bwMode="auto">
          <a:xfrm>
            <a:off x="38100" y="3949700"/>
            <a:ext cx="10490200" cy="2590800"/>
          </a:xfrm>
          <a:prstGeom prst="rect"/>
          <a:noFill/>
          <a:ln>
            <a:noFill/>
          </a:ln>
          <a:effectLst/>
        </p:spPr>
      </p:pic>
      <p:pic>
        <p:nvPicPr>
          <p:cNvPr id="2097183" name="Picture 4"/>
          <p:cNvPicPr>
            <a:picLocks noChangeAspect="1" noChangeArrowheads="1"/>
          </p:cNvPicPr>
          <p:nvPr/>
        </p:nvPicPr>
        <p:blipFill>
          <a:blip xmlns:r="http://schemas.openxmlformats.org/officeDocument/2006/relationships" r:embed="rId2"/>
          <a:srcRect/>
          <a:stretch>
            <a:fillRect/>
          </a:stretch>
        </p:blipFill>
        <p:spPr bwMode="auto">
          <a:xfrm>
            <a:off x="139700" y="1803402"/>
            <a:ext cx="9829800" cy="1752600"/>
          </a:xfrm>
          <a:prstGeom prst="rect"/>
          <a:noFill/>
          <a:ln>
            <a:noFill/>
          </a:ln>
          <a:effectLst/>
        </p:spPr>
      </p:pic>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638" name="Title 1"/>
          <p:cNvSpPr txBox="1">
            <a:spLocks noGrp="1"/>
          </p:cNvSpPr>
          <p:nvPr>
            <p:ph type="title"/>
          </p:nvPr>
        </p:nvSpPr>
        <p:spPr bwMode="auto">
          <a:xfrm>
            <a:off x="0" y="0"/>
            <a:ext cx="10160000" cy="838200"/>
          </a:xfrm>
          <a:prstGeom prst="rect"/>
          <a:noFill/>
          <a:ln>
            <a:noFill/>
          </a:ln>
        </p:spPr>
        <p:txBody>
          <a:bodyPr anchor="ctr"/>
          <a:lstStyle>
            <a:lvl1pPr eaLnBrk="0" hangingPunct="0">
              <a:defRPr sz="2400">
                <a:solidFill>
                  <a:schemeClr val="tx1"/>
                </a:solidFill>
                <a:latin typeface="Times New Roman" pitchFamily="18" charset="0"/>
              </a:defRPr>
            </a:lvl1pPr>
            <a:lvl2pPr eaLnBrk="0" hangingPunct="0" indent="-285750" marL="742950">
              <a:defRPr sz="2400">
                <a:solidFill>
                  <a:schemeClr val="tx1"/>
                </a:solidFill>
                <a:latin typeface="Times New Roman" pitchFamily="18" charset="0"/>
              </a:defRPr>
            </a:lvl2pPr>
            <a:lvl3pPr eaLnBrk="0" hangingPunct="0" indent="-228600" marL="1143000">
              <a:defRPr sz="2400">
                <a:solidFill>
                  <a:schemeClr val="tx1"/>
                </a:solidFill>
                <a:latin typeface="Times New Roman" pitchFamily="18" charset="0"/>
              </a:defRPr>
            </a:lvl3pPr>
            <a:lvl4pPr eaLnBrk="0" hangingPunct="0" indent="-228600" marL="1600200">
              <a:defRPr sz="2400">
                <a:solidFill>
                  <a:schemeClr val="tx1"/>
                </a:solidFill>
                <a:latin typeface="Times New Roman" pitchFamily="18" charset="0"/>
              </a:defRPr>
            </a:lvl4pPr>
            <a:lvl5pPr eaLnBrk="0" hangingPunct="0"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r>
              <a:rPr altLang="en-US" b="1" cap="small" dirty="0" sz="3600" lang="en-US" err="1">
                <a:solidFill>
                  <a:schemeClr val="bg1"/>
                </a:solidFill>
                <a:latin typeface="Arial" charset="0"/>
                <a:cs typeface="Arial" charset="0"/>
              </a:rPr>
              <a:t>NgDashboardConf</a:t>
            </a:r>
            <a:endParaRPr altLang="en-US" b="1" cap="small" dirty="0" sz="3600" lang="en-US">
              <a:solidFill>
                <a:schemeClr val="bg1"/>
              </a:solidFill>
              <a:latin typeface="Arial" charset="0"/>
              <a:cs typeface="Arial" charset="0"/>
            </a:endParaRPr>
          </a:p>
        </p:txBody>
      </p:sp>
      <p:sp>
        <p:nvSpPr>
          <p:cNvPr id="1048639" name="Content Placeholder 2"/>
          <p:cNvSpPr>
            <a:spLocks noGrp="1"/>
          </p:cNvSpPr>
          <p:nvPr>
            <p:ph idx="1"/>
          </p:nvPr>
        </p:nvSpPr>
        <p:spPr>
          <a:xfrm>
            <a:off x="584200" y="1066800"/>
            <a:ext cx="8636000" cy="4573588"/>
          </a:xfrm>
        </p:spPr>
        <p:txBody>
          <a:bodyPr/>
          <a:p>
            <a:r>
              <a:rPr dirty="0" sz="2000" lang="en-US">
                <a:cs typeface="Arial" charset="0"/>
              </a:rPr>
              <a:t>This XML file enables you to configure the dashboard like show/hide the widget and roles assigned to each widget</a:t>
            </a:r>
          </a:p>
        </p:txBody>
      </p:sp>
      <p:pic>
        <p:nvPicPr>
          <p:cNvPr id="2097184" name="Picture 2"/>
          <p:cNvPicPr>
            <a:picLocks noChangeAspect="1" noChangeArrowheads="1"/>
          </p:cNvPicPr>
          <p:nvPr/>
        </p:nvPicPr>
        <p:blipFill>
          <a:blip xmlns:r="http://schemas.openxmlformats.org/officeDocument/2006/relationships" r:embed="rId1"/>
          <a:srcRect/>
          <a:stretch>
            <a:fillRect/>
          </a:stretch>
        </p:blipFill>
        <p:spPr bwMode="auto">
          <a:xfrm>
            <a:off x="431800" y="1752600"/>
            <a:ext cx="9575800" cy="5553075"/>
          </a:xfrm>
          <a:prstGeom prst="rect"/>
          <a:noFill/>
          <a:ln>
            <a:noFill/>
          </a:ln>
          <a:effectLst/>
        </p:spPr>
      </p:pic>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640" name="Title 1"/>
          <p:cNvSpPr txBox="1">
            <a:spLocks noGrp="1"/>
          </p:cNvSpPr>
          <p:nvPr>
            <p:ph type="title"/>
          </p:nvPr>
        </p:nvSpPr>
        <p:spPr bwMode="auto">
          <a:xfrm>
            <a:off x="0" y="0"/>
            <a:ext cx="10160000" cy="855662"/>
          </a:xfrm>
          <a:prstGeom prst="rect"/>
          <a:noFill/>
          <a:ln>
            <a:noFill/>
          </a:ln>
        </p:spPr>
        <p:txBody>
          <a:bodyPr anchor="ctr"/>
          <a:lstStyle>
            <a:lvl1pPr eaLnBrk="0" hangingPunct="0">
              <a:defRPr sz="2400">
                <a:solidFill>
                  <a:schemeClr val="tx1"/>
                </a:solidFill>
                <a:latin typeface="Times New Roman" pitchFamily="18" charset="0"/>
              </a:defRPr>
            </a:lvl1pPr>
            <a:lvl2pPr eaLnBrk="0" hangingPunct="0" indent="-285750" marL="742950">
              <a:defRPr sz="2400">
                <a:solidFill>
                  <a:schemeClr val="tx1"/>
                </a:solidFill>
                <a:latin typeface="Times New Roman" pitchFamily="18" charset="0"/>
              </a:defRPr>
            </a:lvl2pPr>
            <a:lvl3pPr eaLnBrk="0" hangingPunct="0" indent="-228600" marL="1143000">
              <a:defRPr sz="2400">
                <a:solidFill>
                  <a:schemeClr val="tx1"/>
                </a:solidFill>
                <a:latin typeface="Times New Roman" pitchFamily="18" charset="0"/>
              </a:defRPr>
            </a:lvl3pPr>
            <a:lvl4pPr eaLnBrk="0" hangingPunct="0" indent="-228600" marL="1600200">
              <a:defRPr sz="2400">
                <a:solidFill>
                  <a:schemeClr val="tx1"/>
                </a:solidFill>
                <a:latin typeface="Times New Roman" pitchFamily="18" charset="0"/>
              </a:defRPr>
            </a:lvl4pPr>
            <a:lvl5pPr eaLnBrk="0" hangingPunct="0"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r>
              <a:rPr altLang="en-US" b="1" cap="small" dirty="0" sz="3600" lang="en-US" err="1">
                <a:solidFill>
                  <a:schemeClr val="bg1"/>
                </a:solidFill>
                <a:latin typeface="Arial" charset="0"/>
                <a:cs typeface="Arial" charset="0"/>
              </a:rPr>
              <a:t>MemberDemographicsConf</a:t>
            </a:r>
            <a:endParaRPr altLang="en-US" b="1" cap="small" dirty="0" sz="3600" lang="en-US">
              <a:solidFill>
                <a:schemeClr val="bg1"/>
              </a:solidFill>
              <a:latin typeface="Arial" charset="0"/>
              <a:cs typeface="Arial" charset="0"/>
            </a:endParaRPr>
          </a:p>
        </p:txBody>
      </p:sp>
      <p:sp>
        <p:nvSpPr>
          <p:cNvPr id="1048641" name="Content Placeholder 2"/>
          <p:cNvSpPr>
            <a:spLocks noGrp="1"/>
          </p:cNvSpPr>
          <p:nvPr>
            <p:ph idx="1"/>
          </p:nvPr>
        </p:nvSpPr>
        <p:spPr>
          <a:xfrm>
            <a:off x="584200" y="1066800"/>
            <a:ext cx="8636000" cy="4573588"/>
          </a:xfrm>
        </p:spPr>
        <p:txBody>
          <a:bodyPr/>
          <a:p>
            <a:r>
              <a:rPr dirty="0" sz="2000" lang="en-US">
                <a:cs typeface="Arial" charset="0"/>
              </a:rPr>
              <a:t>This XML file enables you to show/hide the member demographics related fields</a:t>
            </a:r>
          </a:p>
        </p:txBody>
      </p:sp>
      <p:pic>
        <p:nvPicPr>
          <p:cNvPr id="2097185" name="Picture 3"/>
          <p:cNvPicPr>
            <a:picLocks noChangeAspect="1" noChangeArrowheads="1"/>
          </p:cNvPicPr>
          <p:nvPr/>
        </p:nvPicPr>
        <p:blipFill>
          <a:blip xmlns:r="http://schemas.openxmlformats.org/officeDocument/2006/relationships" r:embed="rId1"/>
          <a:srcRect/>
          <a:stretch>
            <a:fillRect/>
          </a:stretch>
        </p:blipFill>
        <p:spPr bwMode="auto">
          <a:xfrm>
            <a:off x="203200" y="1905000"/>
            <a:ext cx="9753600" cy="3524250"/>
          </a:xfrm>
          <a:prstGeom prst="rect"/>
          <a:noFill/>
          <a:ln>
            <a:noFill/>
          </a:ln>
          <a:effectLst/>
        </p:spPr>
      </p:pic>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642" name="TextBox 5"/>
          <p:cNvSpPr txBox="1">
            <a:spLocks noChangeArrowheads="1"/>
          </p:cNvSpPr>
          <p:nvPr/>
        </p:nvSpPr>
        <p:spPr bwMode="auto">
          <a:xfrm>
            <a:off x="203200" y="941388"/>
            <a:ext cx="9220200" cy="1492716"/>
          </a:xfrm>
          <a:prstGeom prst="rect"/>
          <a:noFill/>
          <a:ln>
            <a:noFill/>
          </a:ln>
        </p:spPr>
        <p:txBody>
          <a:bodyPr>
            <a:spAutoFit/>
          </a:bodyPr>
          <a:lstStyle>
            <a:lvl1pPr eaLnBrk="0" hangingPunct="0">
              <a:defRPr sz="2400">
                <a:solidFill>
                  <a:schemeClr val="tx1"/>
                </a:solidFill>
                <a:latin typeface="Times New Roman" pitchFamily="18" charset="0"/>
              </a:defRPr>
            </a:lvl1pPr>
            <a:lvl2pPr eaLnBrk="0" hangingPunct="0" indent="-285750" marL="742950">
              <a:defRPr sz="2400">
                <a:solidFill>
                  <a:schemeClr val="tx1"/>
                </a:solidFill>
                <a:latin typeface="Times New Roman" pitchFamily="18" charset="0"/>
              </a:defRPr>
            </a:lvl2pPr>
            <a:lvl3pPr eaLnBrk="0" hangingPunct="0" indent="-228600" marL="1143000">
              <a:defRPr sz="2400">
                <a:solidFill>
                  <a:schemeClr val="tx1"/>
                </a:solidFill>
                <a:latin typeface="Times New Roman" pitchFamily="18" charset="0"/>
              </a:defRPr>
            </a:lvl3pPr>
            <a:lvl4pPr eaLnBrk="0" hangingPunct="0" indent="-228600" marL="1600200">
              <a:defRPr sz="2400">
                <a:solidFill>
                  <a:schemeClr val="tx1"/>
                </a:solidFill>
                <a:latin typeface="Times New Roman" pitchFamily="18" charset="0"/>
              </a:defRPr>
            </a:lvl4pPr>
            <a:lvl5pPr eaLnBrk="0" hangingPunct="0"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pPr eaLnBrk="1" hangingPunct="1"/>
            <a:endParaRPr dirty="0" sz="1100" lang="en-US">
              <a:latin typeface="Arial" charset="0"/>
              <a:cs typeface="Arial" charset="0"/>
            </a:endParaRPr>
          </a:p>
          <a:p>
            <a:pPr eaLnBrk="1" hangingPunct="1" indent="-342900" marL="342900">
              <a:buFont typeface="Arial" pitchFamily="34" charset="0"/>
              <a:buChar char="•"/>
            </a:pPr>
            <a:r>
              <a:rPr dirty="0" sz="2000" lang="en-IN">
                <a:latin typeface="Arial" charset="0"/>
                <a:cs typeface="Arial" charset="0"/>
              </a:rPr>
              <a:t>This XML file  used to configure the immunization schedule links based on age of the Member at MCV.</a:t>
            </a:r>
          </a:p>
          <a:p>
            <a:pPr eaLnBrk="1" hangingPunct="1" indent="-342900" marL="342900">
              <a:buFont typeface="Arial" pitchFamily="34" charset="0"/>
              <a:buChar char="•"/>
            </a:pPr>
            <a:endParaRPr dirty="0" sz="2000" lang="en-US">
              <a:latin typeface="Arial" charset="0"/>
              <a:cs typeface="Arial" charset="0"/>
            </a:endParaRPr>
          </a:p>
          <a:p>
            <a:pPr eaLnBrk="1" hangingPunct="1"/>
            <a:endParaRPr dirty="0" sz="2000" lang="en-US">
              <a:latin typeface="Arial" charset="0"/>
              <a:cs typeface="Arial" charset="0"/>
            </a:endParaRPr>
          </a:p>
        </p:txBody>
      </p:sp>
      <p:sp>
        <p:nvSpPr>
          <p:cNvPr id="1048643" name="Title 1"/>
          <p:cNvSpPr txBox="1">
            <a:spLocks noGrp="1"/>
          </p:cNvSpPr>
          <p:nvPr>
            <p:ph type="title"/>
          </p:nvPr>
        </p:nvSpPr>
        <p:spPr bwMode="auto">
          <a:xfrm>
            <a:off x="0" y="0"/>
            <a:ext cx="10160000" cy="941388"/>
          </a:xfrm>
          <a:prstGeom prst="rect"/>
          <a:noFill/>
          <a:ln>
            <a:noFill/>
          </a:ln>
        </p:spPr>
        <p:txBody>
          <a:bodyPr anchor="ctr"/>
          <a:lstStyle>
            <a:lvl1pPr eaLnBrk="0" hangingPunct="0">
              <a:defRPr sz="2400">
                <a:solidFill>
                  <a:schemeClr val="tx1"/>
                </a:solidFill>
                <a:latin typeface="Times New Roman" pitchFamily="18" charset="0"/>
              </a:defRPr>
            </a:lvl1pPr>
            <a:lvl2pPr eaLnBrk="0" hangingPunct="0" indent="-285750" marL="742950">
              <a:defRPr sz="2400">
                <a:solidFill>
                  <a:schemeClr val="tx1"/>
                </a:solidFill>
                <a:latin typeface="Times New Roman" pitchFamily="18" charset="0"/>
              </a:defRPr>
            </a:lvl2pPr>
            <a:lvl3pPr eaLnBrk="0" hangingPunct="0" indent="-228600" marL="1143000">
              <a:defRPr sz="2400">
                <a:solidFill>
                  <a:schemeClr val="tx1"/>
                </a:solidFill>
                <a:latin typeface="Times New Roman" pitchFamily="18" charset="0"/>
              </a:defRPr>
            </a:lvl3pPr>
            <a:lvl4pPr eaLnBrk="0" hangingPunct="0" indent="-228600" marL="1600200">
              <a:defRPr sz="2400">
                <a:solidFill>
                  <a:schemeClr val="tx1"/>
                </a:solidFill>
                <a:latin typeface="Times New Roman" pitchFamily="18" charset="0"/>
              </a:defRPr>
            </a:lvl4pPr>
            <a:lvl5pPr eaLnBrk="0" hangingPunct="0"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r>
              <a:rPr altLang="en-US" b="1" cap="small" dirty="0" sz="3600" lang="en-US" err="1">
                <a:solidFill>
                  <a:schemeClr val="bg1"/>
                </a:solidFill>
                <a:latin typeface="Arial" charset="0"/>
                <a:cs typeface="Arial" charset="0"/>
              </a:rPr>
              <a:t>JivaImmunizationSchedules</a:t>
            </a:r>
            <a:r>
              <a:rPr altLang="en-US" b="1" dirty="0" sz="3600" lang="en-US">
                <a:solidFill>
                  <a:schemeClr val="bg1"/>
                </a:solidFill>
                <a:latin typeface="Arial" charset="0"/>
                <a:cs typeface="Arial" charset="0"/>
              </a:rPr>
              <a:t> </a:t>
            </a:r>
          </a:p>
        </p:txBody>
      </p:sp>
      <p:pic>
        <p:nvPicPr>
          <p:cNvPr id="2097186" name="Picture 3"/>
          <p:cNvPicPr>
            <a:picLocks noChangeAspect="1" noChangeArrowheads="1"/>
          </p:cNvPicPr>
          <p:nvPr/>
        </p:nvPicPr>
        <p:blipFill>
          <a:blip xmlns:r="http://schemas.openxmlformats.org/officeDocument/2006/relationships" r:embed="rId1"/>
          <a:srcRect/>
          <a:stretch>
            <a:fillRect/>
          </a:stretch>
        </p:blipFill>
        <p:spPr bwMode="auto">
          <a:xfrm>
            <a:off x="7937" y="2057400"/>
            <a:ext cx="10017913" cy="3886200"/>
          </a:xfrm>
          <a:prstGeom prst="rect"/>
          <a:noFill/>
          <a:ln>
            <a:noFill/>
          </a:ln>
          <a:effectLst/>
        </p:spPr>
      </p:pic>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48644" name="TextBox 5"/>
          <p:cNvSpPr txBox="1">
            <a:spLocks noChangeArrowheads="1"/>
          </p:cNvSpPr>
          <p:nvPr/>
        </p:nvSpPr>
        <p:spPr bwMode="auto">
          <a:xfrm>
            <a:off x="203200" y="941388"/>
            <a:ext cx="9220200" cy="1492716"/>
          </a:xfrm>
          <a:prstGeom prst="rect"/>
          <a:noFill/>
          <a:ln>
            <a:noFill/>
          </a:ln>
        </p:spPr>
        <p:txBody>
          <a:bodyPr>
            <a:spAutoFit/>
          </a:bodyPr>
          <a:lstStyle>
            <a:lvl1pPr eaLnBrk="0" hangingPunct="0">
              <a:defRPr sz="2400">
                <a:solidFill>
                  <a:schemeClr val="tx1"/>
                </a:solidFill>
                <a:latin typeface="Times New Roman" pitchFamily="18" charset="0"/>
              </a:defRPr>
            </a:lvl1pPr>
            <a:lvl2pPr eaLnBrk="0" hangingPunct="0" indent="-285750" marL="742950">
              <a:defRPr sz="2400">
                <a:solidFill>
                  <a:schemeClr val="tx1"/>
                </a:solidFill>
                <a:latin typeface="Times New Roman" pitchFamily="18" charset="0"/>
              </a:defRPr>
            </a:lvl2pPr>
            <a:lvl3pPr eaLnBrk="0" hangingPunct="0" indent="-228600" marL="1143000">
              <a:defRPr sz="2400">
                <a:solidFill>
                  <a:schemeClr val="tx1"/>
                </a:solidFill>
                <a:latin typeface="Times New Roman" pitchFamily="18" charset="0"/>
              </a:defRPr>
            </a:lvl3pPr>
            <a:lvl4pPr eaLnBrk="0" hangingPunct="0" indent="-228600" marL="1600200">
              <a:defRPr sz="2400">
                <a:solidFill>
                  <a:schemeClr val="tx1"/>
                </a:solidFill>
                <a:latin typeface="Times New Roman" pitchFamily="18" charset="0"/>
              </a:defRPr>
            </a:lvl4pPr>
            <a:lvl5pPr eaLnBrk="0" hangingPunct="0"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pPr eaLnBrk="1" hangingPunct="1"/>
            <a:endParaRPr dirty="0" sz="1100" lang="en-US">
              <a:latin typeface="Arial" charset="0"/>
              <a:cs typeface="Arial" charset="0"/>
            </a:endParaRPr>
          </a:p>
          <a:p>
            <a:pPr eaLnBrk="1" hangingPunct="1" indent="-342900" marL="342900">
              <a:buFont typeface="Arial" pitchFamily="34" charset="0"/>
              <a:buChar char="•"/>
            </a:pPr>
            <a:r>
              <a:rPr dirty="0" sz="2000" lang="en-IN">
                <a:latin typeface="Arial" charset="0"/>
                <a:cs typeface="Arial" charset="0"/>
              </a:rPr>
              <a:t>This XML file  categorizes the member risk score based on the range to be displayed in UI like high, low, medium. </a:t>
            </a:r>
          </a:p>
          <a:p>
            <a:pPr eaLnBrk="1" hangingPunct="1" indent="-342900" marL="342900">
              <a:buFont typeface="Arial" pitchFamily="34" charset="0"/>
              <a:buChar char="•"/>
            </a:pPr>
            <a:endParaRPr dirty="0" sz="2000" lang="en-US">
              <a:latin typeface="Arial" charset="0"/>
              <a:cs typeface="Arial" charset="0"/>
            </a:endParaRPr>
          </a:p>
          <a:p>
            <a:pPr eaLnBrk="1" hangingPunct="1"/>
            <a:endParaRPr dirty="0" sz="2000" lang="en-US">
              <a:latin typeface="Arial" charset="0"/>
              <a:cs typeface="Arial" charset="0"/>
            </a:endParaRPr>
          </a:p>
        </p:txBody>
      </p:sp>
      <p:sp>
        <p:nvSpPr>
          <p:cNvPr id="1048645" name="Title 1"/>
          <p:cNvSpPr txBox="1">
            <a:spLocks noGrp="1"/>
          </p:cNvSpPr>
          <p:nvPr>
            <p:ph type="title"/>
          </p:nvPr>
        </p:nvSpPr>
        <p:spPr bwMode="auto">
          <a:xfrm>
            <a:off x="0" y="0"/>
            <a:ext cx="10160000" cy="941388"/>
          </a:xfrm>
          <a:prstGeom prst="rect"/>
          <a:noFill/>
          <a:ln>
            <a:noFill/>
          </a:ln>
        </p:spPr>
        <p:txBody>
          <a:bodyPr anchor="ctr"/>
          <a:lstStyle>
            <a:lvl1pPr eaLnBrk="0" hangingPunct="0">
              <a:defRPr sz="2400">
                <a:solidFill>
                  <a:schemeClr val="tx1"/>
                </a:solidFill>
                <a:latin typeface="Times New Roman" pitchFamily="18" charset="0"/>
              </a:defRPr>
            </a:lvl1pPr>
            <a:lvl2pPr eaLnBrk="0" hangingPunct="0" indent="-285750" marL="742950">
              <a:defRPr sz="2400">
                <a:solidFill>
                  <a:schemeClr val="tx1"/>
                </a:solidFill>
                <a:latin typeface="Times New Roman" pitchFamily="18" charset="0"/>
              </a:defRPr>
            </a:lvl2pPr>
            <a:lvl3pPr eaLnBrk="0" hangingPunct="0" indent="-228600" marL="1143000">
              <a:defRPr sz="2400">
                <a:solidFill>
                  <a:schemeClr val="tx1"/>
                </a:solidFill>
                <a:latin typeface="Times New Roman" pitchFamily="18" charset="0"/>
              </a:defRPr>
            </a:lvl3pPr>
            <a:lvl4pPr eaLnBrk="0" hangingPunct="0" indent="-228600" marL="1600200">
              <a:defRPr sz="2400">
                <a:solidFill>
                  <a:schemeClr val="tx1"/>
                </a:solidFill>
                <a:latin typeface="Times New Roman" pitchFamily="18" charset="0"/>
              </a:defRPr>
            </a:lvl4pPr>
            <a:lvl5pPr eaLnBrk="0" hangingPunct="0"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r>
              <a:rPr altLang="en-US" b="1" cap="small" dirty="0" sz="3600" lang="en-US" err="1">
                <a:solidFill>
                  <a:schemeClr val="bg1"/>
                </a:solidFill>
                <a:latin typeface="Arial" charset="0"/>
                <a:cs typeface="Arial" charset="0"/>
              </a:rPr>
              <a:t>memberRiskScore</a:t>
            </a:r>
            <a:r>
              <a:rPr altLang="en-US" b="1" dirty="0" sz="3600" lang="en-US">
                <a:solidFill>
                  <a:schemeClr val="bg1"/>
                </a:solidFill>
                <a:latin typeface="Arial" charset="0"/>
                <a:cs typeface="Arial" charset="0"/>
              </a:rPr>
              <a:t> </a:t>
            </a:r>
          </a:p>
        </p:txBody>
      </p:sp>
      <p:pic>
        <p:nvPicPr>
          <p:cNvPr id="2097187" name="Picture 2"/>
          <p:cNvPicPr>
            <a:picLocks noChangeAspect="1" noChangeArrowheads="1"/>
          </p:cNvPicPr>
          <p:nvPr/>
        </p:nvPicPr>
        <p:blipFill>
          <a:blip xmlns:r="http://schemas.openxmlformats.org/officeDocument/2006/relationships" r:embed="rId1"/>
          <a:srcRect/>
          <a:stretch>
            <a:fillRect/>
          </a:stretch>
        </p:blipFill>
        <p:spPr bwMode="auto">
          <a:xfrm>
            <a:off x="1" y="2164705"/>
            <a:ext cx="10033000" cy="4086225"/>
          </a:xfrm>
          <a:prstGeom prst="rect"/>
          <a:noFill/>
          <a:ln>
            <a:noFill/>
          </a:ln>
          <a:effectLst/>
        </p:spPr>
      </p:pic>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sp>
        <p:nvSpPr>
          <p:cNvPr id="1048646" name="TextBox 5"/>
          <p:cNvSpPr txBox="1">
            <a:spLocks noChangeArrowheads="1"/>
          </p:cNvSpPr>
          <p:nvPr/>
        </p:nvSpPr>
        <p:spPr bwMode="auto">
          <a:xfrm>
            <a:off x="203200" y="941388"/>
            <a:ext cx="9220200" cy="1492716"/>
          </a:xfrm>
          <a:prstGeom prst="rect"/>
          <a:noFill/>
          <a:ln>
            <a:noFill/>
          </a:ln>
        </p:spPr>
        <p:txBody>
          <a:bodyPr>
            <a:spAutoFit/>
          </a:bodyPr>
          <a:lstStyle>
            <a:lvl1pPr eaLnBrk="0" hangingPunct="0">
              <a:defRPr sz="2400">
                <a:solidFill>
                  <a:schemeClr val="tx1"/>
                </a:solidFill>
                <a:latin typeface="Times New Roman" pitchFamily="18" charset="0"/>
              </a:defRPr>
            </a:lvl1pPr>
            <a:lvl2pPr eaLnBrk="0" hangingPunct="0" indent="-285750" marL="742950">
              <a:defRPr sz="2400">
                <a:solidFill>
                  <a:schemeClr val="tx1"/>
                </a:solidFill>
                <a:latin typeface="Times New Roman" pitchFamily="18" charset="0"/>
              </a:defRPr>
            </a:lvl2pPr>
            <a:lvl3pPr eaLnBrk="0" hangingPunct="0" indent="-228600" marL="1143000">
              <a:defRPr sz="2400">
                <a:solidFill>
                  <a:schemeClr val="tx1"/>
                </a:solidFill>
                <a:latin typeface="Times New Roman" pitchFamily="18" charset="0"/>
              </a:defRPr>
            </a:lvl3pPr>
            <a:lvl4pPr eaLnBrk="0" hangingPunct="0" indent="-228600" marL="1600200">
              <a:defRPr sz="2400">
                <a:solidFill>
                  <a:schemeClr val="tx1"/>
                </a:solidFill>
                <a:latin typeface="Times New Roman" pitchFamily="18" charset="0"/>
              </a:defRPr>
            </a:lvl4pPr>
            <a:lvl5pPr eaLnBrk="0" hangingPunct="0"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pPr eaLnBrk="1" hangingPunct="1"/>
            <a:endParaRPr dirty="0" sz="1100" lang="en-US">
              <a:latin typeface="Arial" charset="0"/>
              <a:cs typeface="Arial" charset="0"/>
            </a:endParaRPr>
          </a:p>
          <a:p>
            <a:pPr eaLnBrk="1" hangingPunct="1" indent="-342900" marL="342900">
              <a:buFont typeface="Arial" pitchFamily="34" charset="0"/>
              <a:buChar char="•"/>
            </a:pPr>
            <a:r>
              <a:rPr dirty="0" sz="2000" lang="en-IN">
                <a:latin typeface="Arial" charset="0"/>
                <a:cs typeface="Arial" charset="0"/>
              </a:rPr>
              <a:t>This XML file  enables the data to be displayed in widgets based on the time line configured in the XML.</a:t>
            </a:r>
          </a:p>
          <a:p>
            <a:pPr eaLnBrk="1" hangingPunct="1" indent="-342900" marL="342900">
              <a:buFont typeface="Arial" pitchFamily="34" charset="0"/>
              <a:buChar char="•"/>
            </a:pPr>
            <a:endParaRPr dirty="0" sz="2000" lang="en-US">
              <a:latin typeface="Arial" charset="0"/>
              <a:cs typeface="Arial" charset="0"/>
            </a:endParaRPr>
          </a:p>
          <a:p>
            <a:pPr eaLnBrk="1" hangingPunct="1"/>
            <a:endParaRPr dirty="0" sz="2000" lang="en-US">
              <a:latin typeface="Arial" charset="0"/>
              <a:cs typeface="Arial" charset="0"/>
            </a:endParaRPr>
          </a:p>
        </p:txBody>
      </p:sp>
      <p:sp>
        <p:nvSpPr>
          <p:cNvPr id="1048647" name="Title 1"/>
          <p:cNvSpPr txBox="1">
            <a:spLocks noGrp="1"/>
          </p:cNvSpPr>
          <p:nvPr>
            <p:ph type="title"/>
          </p:nvPr>
        </p:nvSpPr>
        <p:spPr bwMode="auto">
          <a:xfrm>
            <a:off x="0" y="0"/>
            <a:ext cx="10160000" cy="1143000"/>
          </a:xfrm>
          <a:prstGeom prst="rect"/>
          <a:noFill/>
          <a:ln>
            <a:noFill/>
          </a:ln>
        </p:spPr>
        <p:txBody>
          <a:bodyPr anchor="ctr"/>
          <a:lstStyle>
            <a:lvl1pPr eaLnBrk="0" hangingPunct="0">
              <a:defRPr sz="2400">
                <a:solidFill>
                  <a:schemeClr val="tx1"/>
                </a:solidFill>
                <a:latin typeface="Times New Roman" pitchFamily="18" charset="0"/>
              </a:defRPr>
            </a:lvl1pPr>
            <a:lvl2pPr eaLnBrk="0" hangingPunct="0" indent="-285750" marL="742950">
              <a:defRPr sz="2400">
                <a:solidFill>
                  <a:schemeClr val="tx1"/>
                </a:solidFill>
                <a:latin typeface="Times New Roman" pitchFamily="18" charset="0"/>
              </a:defRPr>
            </a:lvl2pPr>
            <a:lvl3pPr eaLnBrk="0" hangingPunct="0" indent="-228600" marL="1143000">
              <a:defRPr sz="2400">
                <a:solidFill>
                  <a:schemeClr val="tx1"/>
                </a:solidFill>
                <a:latin typeface="Times New Roman" pitchFamily="18" charset="0"/>
              </a:defRPr>
            </a:lvl3pPr>
            <a:lvl4pPr eaLnBrk="0" hangingPunct="0" indent="-228600" marL="1600200">
              <a:defRPr sz="2400">
                <a:solidFill>
                  <a:schemeClr val="tx1"/>
                </a:solidFill>
                <a:latin typeface="Times New Roman" pitchFamily="18" charset="0"/>
              </a:defRPr>
            </a:lvl4pPr>
            <a:lvl5pPr eaLnBrk="0" hangingPunct="0"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r>
              <a:rPr altLang="en-US" b="1" cap="small" dirty="0" sz="3600" lang="en-US" err="1">
                <a:solidFill>
                  <a:schemeClr val="bg1"/>
                </a:solidFill>
                <a:latin typeface="Arial" charset="0"/>
                <a:cs typeface="Arial" charset="0"/>
              </a:rPr>
              <a:t>centricviewtimelineconfig</a:t>
            </a:r>
            <a:r>
              <a:rPr altLang="en-US" b="1" dirty="0" sz="3600" lang="en-US">
                <a:solidFill>
                  <a:schemeClr val="bg1"/>
                </a:solidFill>
                <a:latin typeface="Arial" charset="0"/>
                <a:cs typeface="Arial" charset="0"/>
              </a:rPr>
              <a:t> </a:t>
            </a:r>
          </a:p>
        </p:txBody>
      </p:sp>
      <p:pic>
        <p:nvPicPr>
          <p:cNvPr id="2097188" name="Picture 1"/>
          <p:cNvPicPr>
            <a:picLocks noChangeAspect="1"/>
          </p:cNvPicPr>
          <p:nvPr/>
        </p:nvPicPr>
        <p:blipFill>
          <a:blip xmlns:r="http://schemas.openxmlformats.org/officeDocument/2006/relationships" r:embed="rId1"/>
          <a:stretch>
            <a:fillRect/>
          </a:stretch>
        </p:blipFill>
        <p:spPr>
          <a:xfrm>
            <a:off x="4097" y="2084388"/>
            <a:ext cx="10160000" cy="4774067"/>
          </a:xfrm>
          <a:prstGeom prst="rect"/>
        </p:spPr>
      </p:pic>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sp>
        <p:nvSpPr>
          <p:cNvPr id="1048648" name="TextBox 5"/>
          <p:cNvSpPr txBox="1">
            <a:spLocks noChangeArrowheads="1"/>
          </p:cNvSpPr>
          <p:nvPr/>
        </p:nvSpPr>
        <p:spPr bwMode="auto">
          <a:xfrm>
            <a:off x="143176" y="738188"/>
            <a:ext cx="9585023" cy="1800493"/>
          </a:xfrm>
          <a:prstGeom prst="rect"/>
          <a:noFill/>
          <a:ln>
            <a:noFill/>
          </a:ln>
        </p:spPr>
        <p:txBody>
          <a:bodyPr wrap="square">
            <a:spAutoFit/>
          </a:bodyPr>
          <a:lstStyle>
            <a:lvl1pPr eaLnBrk="0" hangingPunct="0">
              <a:defRPr sz="2400">
                <a:solidFill>
                  <a:schemeClr val="tx1"/>
                </a:solidFill>
                <a:latin typeface="Times New Roman" pitchFamily="18" charset="0"/>
              </a:defRPr>
            </a:lvl1pPr>
            <a:lvl2pPr eaLnBrk="0" hangingPunct="0" indent="-285750" marL="742950">
              <a:defRPr sz="2400">
                <a:solidFill>
                  <a:schemeClr val="tx1"/>
                </a:solidFill>
                <a:latin typeface="Times New Roman" pitchFamily="18" charset="0"/>
              </a:defRPr>
            </a:lvl2pPr>
            <a:lvl3pPr eaLnBrk="0" hangingPunct="0" indent="-228600" marL="1143000">
              <a:defRPr sz="2400">
                <a:solidFill>
                  <a:schemeClr val="tx1"/>
                </a:solidFill>
                <a:latin typeface="Times New Roman" pitchFamily="18" charset="0"/>
              </a:defRPr>
            </a:lvl3pPr>
            <a:lvl4pPr eaLnBrk="0" hangingPunct="0" indent="-228600" marL="1600200">
              <a:defRPr sz="2400">
                <a:solidFill>
                  <a:schemeClr val="tx1"/>
                </a:solidFill>
                <a:latin typeface="Times New Roman" pitchFamily="18" charset="0"/>
              </a:defRPr>
            </a:lvl4pPr>
            <a:lvl5pPr eaLnBrk="0" hangingPunct="0"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pPr eaLnBrk="1" hangingPunct="1"/>
            <a:endParaRPr dirty="0" sz="1100" lang="en-US">
              <a:latin typeface="Arial" charset="0"/>
              <a:cs typeface="Arial" charset="0"/>
            </a:endParaRPr>
          </a:p>
          <a:p>
            <a:pPr eaLnBrk="1" hangingPunct="1" indent="-342900" marL="342900">
              <a:buFont typeface="Arial" pitchFamily="34" charset="0"/>
              <a:buChar char="•"/>
            </a:pPr>
            <a:r>
              <a:rPr dirty="0" sz="2000" lang="en-IN">
                <a:latin typeface="Arial" charset="0"/>
                <a:cs typeface="Arial" charset="0"/>
              </a:rPr>
              <a:t>This XML file  enables the data to be displayed in widgets (Both Member and Episode widgets) which are considered in the XML based on the time line selected at the episode level.</a:t>
            </a:r>
          </a:p>
          <a:p>
            <a:pPr eaLnBrk="1" hangingPunct="1" indent="-342900" marL="342900">
              <a:buFont typeface="Arial" pitchFamily="34" charset="0"/>
              <a:buChar char="•"/>
            </a:pPr>
            <a:endParaRPr dirty="0" sz="2000" lang="en-US">
              <a:latin typeface="Arial" charset="0"/>
              <a:cs typeface="Arial" charset="0"/>
            </a:endParaRPr>
          </a:p>
          <a:p>
            <a:pPr eaLnBrk="1" hangingPunct="1"/>
            <a:endParaRPr dirty="0" sz="2000" lang="en-US">
              <a:latin typeface="Arial" charset="0"/>
              <a:cs typeface="Arial" charset="0"/>
            </a:endParaRPr>
          </a:p>
        </p:txBody>
      </p:sp>
      <p:sp>
        <p:nvSpPr>
          <p:cNvPr id="1048649" name="Title 1"/>
          <p:cNvSpPr txBox="1">
            <a:spLocks noGrp="1"/>
          </p:cNvSpPr>
          <p:nvPr>
            <p:ph type="title"/>
          </p:nvPr>
        </p:nvSpPr>
        <p:spPr bwMode="auto">
          <a:xfrm>
            <a:off x="0" y="0"/>
            <a:ext cx="10160000" cy="1143000"/>
          </a:xfrm>
          <a:prstGeom prst="rect"/>
          <a:noFill/>
          <a:ln>
            <a:noFill/>
          </a:ln>
        </p:spPr>
        <p:txBody>
          <a:bodyPr anchor="ctr"/>
          <a:lstStyle>
            <a:lvl1pPr eaLnBrk="0" hangingPunct="0">
              <a:defRPr sz="2400">
                <a:solidFill>
                  <a:schemeClr val="tx1"/>
                </a:solidFill>
                <a:latin typeface="Times New Roman" pitchFamily="18" charset="0"/>
              </a:defRPr>
            </a:lvl1pPr>
            <a:lvl2pPr eaLnBrk="0" hangingPunct="0" indent="-285750" marL="742950">
              <a:defRPr sz="2400">
                <a:solidFill>
                  <a:schemeClr val="tx1"/>
                </a:solidFill>
                <a:latin typeface="Times New Roman" pitchFamily="18" charset="0"/>
              </a:defRPr>
            </a:lvl2pPr>
            <a:lvl3pPr eaLnBrk="0" hangingPunct="0" indent="-228600" marL="1143000">
              <a:defRPr sz="2400">
                <a:solidFill>
                  <a:schemeClr val="tx1"/>
                </a:solidFill>
                <a:latin typeface="Times New Roman" pitchFamily="18" charset="0"/>
              </a:defRPr>
            </a:lvl3pPr>
            <a:lvl4pPr eaLnBrk="0" hangingPunct="0" indent="-228600" marL="1600200">
              <a:defRPr sz="2400">
                <a:solidFill>
                  <a:schemeClr val="tx1"/>
                </a:solidFill>
                <a:latin typeface="Times New Roman" pitchFamily="18" charset="0"/>
              </a:defRPr>
            </a:lvl4pPr>
            <a:lvl5pPr eaLnBrk="0" hangingPunct="0"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r>
              <a:rPr altLang="en-US" b="1" cap="small" dirty="0" sz="3600" lang="en-US" err="1">
                <a:solidFill>
                  <a:schemeClr val="bg1"/>
                </a:solidFill>
                <a:latin typeface="Arial" charset="0"/>
                <a:cs typeface="Arial" charset="0"/>
              </a:rPr>
              <a:t>EpisodeTimeLineCountDetails</a:t>
            </a:r>
            <a:r>
              <a:rPr altLang="en-US" b="1" dirty="0" sz="3600" lang="en-US">
                <a:solidFill>
                  <a:schemeClr val="bg1"/>
                </a:solidFill>
                <a:latin typeface="Arial" charset="0"/>
                <a:cs typeface="Arial" charset="0"/>
              </a:rPr>
              <a:t> </a:t>
            </a:r>
          </a:p>
        </p:txBody>
      </p:sp>
      <p:pic>
        <p:nvPicPr>
          <p:cNvPr id="2097189" name="Picture 2"/>
          <p:cNvPicPr>
            <a:picLocks noChangeAspect="1" noChangeArrowheads="1"/>
          </p:cNvPicPr>
          <p:nvPr/>
        </p:nvPicPr>
        <p:blipFill>
          <a:blip xmlns:r="http://schemas.openxmlformats.org/officeDocument/2006/relationships" r:embed="rId1"/>
          <a:srcRect/>
          <a:stretch>
            <a:fillRect/>
          </a:stretch>
        </p:blipFill>
        <p:spPr bwMode="auto">
          <a:xfrm>
            <a:off x="121406" y="2097583"/>
            <a:ext cx="9917187" cy="5256584"/>
          </a:xfrm>
          <a:prstGeom prst="rect"/>
          <a:noFill/>
          <a:ln>
            <a:noFill/>
          </a:ln>
          <a:effectLst/>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589" name="Title 1"/>
          <p:cNvSpPr>
            <a:spLocks noGrp="1"/>
          </p:cNvSpPr>
          <p:nvPr>
            <p:ph type="title"/>
          </p:nvPr>
        </p:nvSpPr>
        <p:spPr>
          <a:xfrm>
            <a:off x="0" y="9525"/>
            <a:ext cx="10142538" cy="923925"/>
          </a:xfrm>
        </p:spPr>
        <p:txBody>
          <a:bodyPr/>
          <a:p>
            <a:pPr algn="ctr"/>
            <a:r>
              <a:rPr altLang="en-US" b="1" dirty="0" sz="3600" lang="en-US">
                <a:solidFill>
                  <a:schemeClr val="bg1"/>
                </a:solidFill>
                <a:latin typeface="Arial" panose="020B0604020202020204" pitchFamily="34" charset="0"/>
                <a:cs typeface="Arial" panose="020B0604020202020204" pitchFamily="34" charset="0"/>
              </a:rPr>
              <a:t>List of XML files in </a:t>
            </a:r>
            <a:r>
              <a:rPr altLang="en-US" b="1" dirty="0" sz="3600" lang="en-US" err="1">
                <a:solidFill>
                  <a:schemeClr val="bg1"/>
                </a:solidFill>
                <a:latin typeface="Arial" panose="020B0604020202020204" pitchFamily="34" charset="0"/>
                <a:cs typeface="Arial" panose="020B0604020202020204" pitchFamily="34" charset="0"/>
              </a:rPr>
              <a:t>Jiva</a:t>
            </a:r>
            <a:endParaRPr altLang="en-US" b="1" dirty="0" sz="3600" lang="en-US">
              <a:solidFill>
                <a:schemeClr val="bg1"/>
              </a:solidFill>
              <a:latin typeface="Arial" panose="020B0604020202020204" pitchFamily="34" charset="0"/>
              <a:cs typeface="Arial" panose="020B0604020202020204" pitchFamily="34" charset="0"/>
            </a:endParaRPr>
          </a:p>
        </p:txBody>
      </p:sp>
      <p:pic>
        <p:nvPicPr>
          <p:cNvPr id="2097157" name="Picture 8"/>
          <p:cNvPicPr>
            <a:picLocks noChangeAspect="1"/>
          </p:cNvPicPr>
          <p:nvPr/>
        </p:nvPicPr>
        <p:blipFill>
          <a:blip xmlns:r="http://schemas.openxmlformats.org/officeDocument/2006/relationships" r:embed="rId1"/>
          <a:stretch>
            <a:fillRect/>
          </a:stretch>
        </p:blipFill>
        <p:spPr>
          <a:xfrm>
            <a:off x="1206500" y="923925"/>
            <a:ext cx="8216900" cy="6347825"/>
          </a:xfrm>
          <a:prstGeom prst="rect"/>
        </p:spPr>
      </p:pic>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650" name="Title 1"/>
          <p:cNvSpPr txBox="1">
            <a:spLocks noGrp="1"/>
          </p:cNvSpPr>
          <p:nvPr>
            <p:ph type="title"/>
          </p:nvPr>
        </p:nvSpPr>
        <p:spPr bwMode="auto">
          <a:xfrm>
            <a:off x="0" y="0"/>
            <a:ext cx="10160000" cy="990600"/>
          </a:xfrm>
          <a:prstGeom prst="rect"/>
          <a:noFill/>
          <a:ln>
            <a:noFill/>
          </a:ln>
        </p:spPr>
        <p:txBody>
          <a:bodyPr anchor="ctr"/>
          <a:lstStyle>
            <a:lvl1pPr eaLnBrk="0" hangingPunct="0">
              <a:defRPr sz="2400">
                <a:solidFill>
                  <a:schemeClr val="tx1"/>
                </a:solidFill>
                <a:latin typeface="Times New Roman" pitchFamily="18" charset="0"/>
              </a:defRPr>
            </a:lvl1pPr>
            <a:lvl2pPr eaLnBrk="0" hangingPunct="0" indent="-285750" marL="742950">
              <a:defRPr sz="2400">
                <a:solidFill>
                  <a:schemeClr val="tx1"/>
                </a:solidFill>
                <a:latin typeface="Times New Roman" pitchFamily="18" charset="0"/>
              </a:defRPr>
            </a:lvl2pPr>
            <a:lvl3pPr eaLnBrk="0" hangingPunct="0" indent="-228600" marL="1143000">
              <a:defRPr sz="2400">
                <a:solidFill>
                  <a:schemeClr val="tx1"/>
                </a:solidFill>
                <a:latin typeface="Times New Roman" pitchFamily="18" charset="0"/>
              </a:defRPr>
            </a:lvl3pPr>
            <a:lvl4pPr eaLnBrk="0" hangingPunct="0" indent="-228600" marL="1600200">
              <a:defRPr sz="2400">
                <a:solidFill>
                  <a:schemeClr val="tx1"/>
                </a:solidFill>
                <a:latin typeface="Times New Roman" pitchFamily="18" charset="0"/>
              </a:defRPr>
            </a:lvl4pPr>
            <a:lvl5pPr eaLnBrk="0" hangingPunct="0"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r>
              <a:rPr altLang="en-US" b="1" cap="small" dirty="0" sz="3600" lang="en-US">
                <a:solidFill>
                  <a:schemeClr val="bg1"/>
                </a:solidFill>
                <a:latin typeface="Arial" charset="0"/>
                <a:cs typeface="Arial" charset="0"/>
              </a:rPr>
              <a:t>ClinicalPerformanceManagement</a:t>
            </a:r>
          </a:p>
        </p:txBody>
      </p:sp>
      <p:pic>
        <p:nvPicPr>
          <p:cNvPr id="2097190" name="Picture 1"/>
          <p:cNvPicPr>
            <a:picLocks noChangeAspect="1"/>
          </p:cNvPicPr>
          <p:nvPr/>
        </p:nvPicPr>
        <p:blipFill>
          <a:blip xmlns:r="http://schemas.openxmlformats.org/officeDocument/2006/relationships" r:embed="rId1"/>
          <a:stretch>
            <a:fillRect/>
          </a:stretch>
        </p:blipFill>
        <p:spPr>
          <a:xfrm>
            <a:off x="487361" y="1740069"/>
            <a:ext cx="8916023" cy="2362200"/>
          </a:xfrm>
          <a:prstGeom prst="rect"/>
          <a:ln>
            <a:solidFill>
              <a:schemeClr val="tx1"/>
            </a:solidFill>
          </a:ln>
        </p:spPr>
      </p:pic>
      <p:sp>
        <p:nvSpPr>
          <p:cNvPr id="1048651" name="Rectangle 2"/>
          <p:cNvSpPr/>
          <p:nvPr/>
        </p:nvSpPr>
        <p:spPr>
          <a:xfrm>
            <a:off x="355600" y="762000"/>
            <a:ext cx="8534400" cy="1015663"/>
          </a:xfrm>
          <a:prstGeom prst="rect"/>
        </p:spPr>
        <p:txBody>
          <a:bodyPr wrap="square">
            <a:spAutoFit/>
          </a:bodyPr>
          <a:p>
            <a:pPr eaLnBrk="1" hangingPunct="1"/>
            <a:endParaRPr dirty="0" sz="1200" lang="en-US">
              <a:latin typeface="Arial" charset="0"/>
              <a:cs typeface="Arial" charset="0"/>
            </a:endParaRPr>
          </a:p>
          <a:p>
            <a:pPr eaLnBrk="1" hangingPunct="1" indent="-342900" marL="342900">
              <a:buFont typeface="Arial" pitchFamily="34" charset="0"/>
              <a:buChar char="•"/>
            </a:pPr>
            <a:r>
              <a:rPr dirty="0" lang="en-IN">
                <a:latin typeface="Arial" charset="0"/>
                <a:cs typeface="Arial" charset="0"/>
              </a:rPr>
              <a:t> XML file  is used to configure CPM’s 1</a:t>
            </a:r>
            <a:r>
              <a:rPr baseline="30000" dirty="0" lang="en-IN">
                <a:latin typeface="Arial" charset="0"/>
                <a:cs typeface="Arial" charset="0"/>
              </a:rPr>
              <a:t>st</a:t>
            </a:r>
            <a:r>
              <a:rPr dirty="0" lang="en-IN">
                <a:latin typeface="Arial" charset="0"/>
                <a:cs typeface="Arial" charset="0"/>
              </a:rPr>
              <a:t> &amp; 4</a:t>
            </a:r>
            <a:r>
              <a:rPr baseline="30000" dirty="0" lang="en-IN">
                <a:latin typeface="Arial" charset="0"/>
                <a:cs typeface="Arial" charset="0"/>
              </a:rPr>
              <a:t>th</a:t>
            </a:r>
            <a:r>
              <a:rPr dirty="0" lang="en-IN">
                <a:latin typeface="Arial" charset="0"/>
                <a:cs typeface="Arial" charset="0"/>
              </a:rPr>
              <a:t>  level label </a:t>
            </a:r>
            <a:r>
              <a:rPr dirty="0" lang="en-IN" err="1">
                <a:latin typeface="Arial" charset="0"/>
                <a:cs typeface="Arial" charset="0"/>
              </a:rPr>
              <a:t>names,legends,chart</a:t>
            </a:r>
            <a:r>
              <a:rPr dirty="0" lang="en-IN">
                <a:latin typeface="Arial" charset="0"/>
                <a:cs typeface="Arial" charset="0"/>
              </a:rPr>
              <a:t> size,color</a:t>
            </a:r>
          </a:p>
        </p:txBody>
      </p:sp>
      <p:pic>
        <p:nvPicPr>
          <p:cNvPr id="2097191" name="Picture 2"/>
          <p:cNvPicPr>
            <a:picLocks noChangeAspect="1" noChangeArrowheads="1"/>
          </p:cNvPicPr>
          <p:nvPr/>
        </p:nvPicPr>
        <p:blipFill>
          <a:blip xmlns:r="http://schemas.openxmlformats.org/officeDocument/2006/relationships" r:embed="rId2"/>
          <a:srcRect/>
          <a:stretch>
            <a:fillRect/>
          </a:stretch>
        </p:blipFill>
        <p:spPr bwMode="auto">
          <a:xfrm>
            <a:off x="487360" y="4218444"/>
            <a:ext cx="8916023" cy="2586038"/>
          </a:xfrm>
          <a:prstGeom prst="rect"/>
          <a:solidFill>
            <a:schemeClr val="tx1"/>
          </a:solidFill>
          <a:ln>
            <a:solidFill>
              <a:schemeClr val="tx1"/>
            </a:solidFill>
          </a:ln>
        </p:spPr>
      </p:pic>
      <p:sp>
        <p:nvSpPr>
          <p:cNvPr id="1048652" name="Rectangle 5"/>
          <p:cNvSpPr/>
          <p:nvPr/>
        </p:nvSpPr>
        <p:spPr>
          <a:xfrm>
            <a:off x="2946399" y="2615863"/>
            <a:ext cx="6477623" cy="1270337"/>
          </a:xfrm>
          <a:prstGeom prst="rect"/>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53" name="Rectangle 6"/>
          <p:cNvSpPr/>
          <p:nvPr/>
        </p:nvSpPr>
        <p:spPr>
          <a:xfrm>
            <a:off x="812801" y="6019801"/>
            <a:ext cx="2362200" cy="228599"/>
          </a:xfrm>
          <a:prstGeom prst="rect"/>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sp>
        <p:nvSpPr>
          <p:cNvPr id="1048654" name="Title 1"/>
          <p:cNvSpPr>
            <a:spLocks noGrp="1"/>
          </p:cNvSpPr>
          <p:nvPr>
            <p:ph type="title"/>
          </p:nvPr>
        </p:nvSpPr>
        <p:spPr>
          <a:xfrm>
            <a:off x="0" y="114300"/>
            <a:ext cx="10160000" cy="914400"/>
          </a:xfrm>
        </p:spPr>
        <p:txBody>
          <a:bodyPr/>
          <a:p>
            <a:r>
              <a:rPr altLang="en-US" b="1" cap="small" dirty="0" sz="3600" lang="en-US">
                <a:solidFill>
                  <a:schemeClr val="bg1"/>
                </a:solidFill>
                <a:latin typeface="Arial" panose="020B0604020202020204" pitchFamily="34" charset="0"/>
                <a:cs typeface="Arial" panose="020B0604020202020204" pitchFamily="34" charset="0"/>
              </a:rPr>
              <a:t>Interface XMLs</a:t>
            </a:r>
          </a:p>
        </p:txBody>
      </p:sp>
      <p:sp>
        <p:nvSpPr>
          <p:cNvPr id="1048655" name="Content Placeholder 2"/>
          <p:cNvSpPr>
            <a:spLocks noGrp="1"/>
          </p:cNvSpPr>
          <p:nvPr>
            <p:ph idx="1"/>
          </p:nvPr>
        </p:nvSpPr>
        <p:spPr>
          <a:xfrm>
            <a:off x="431800" y="838200"/>
            <a:ext cx="8636000" cy="1524000"/>
          </a:xfrm>
        </p:spPr>
        <p:txBody>
          <a:bodyPr/>
          <a:p>
            <a:r>
              <a:rPr dirty="0" sz="1800" lang="en-US"/>
              <a:t>Used to configure interface “Success” and “Error” Log Tables.</a:t>
            </a:r>
          </a:p>
          <a:p>
            <a:r>
              <a:rPr dirty="0" sz="1800" lang="en-US"/>
              <a:t>Used to configure spec names (layouts) for particular interface deployed for the client.</a:t>
            </a:r>
          </a:p>
          <a:p>
            <a:r>
              <a:rPr dirty="0" sz="1800" lang="en-US"/>
              <a:t>Used to configure Interface error types. </a:t>
            </a:r>
          </a:p>
          <a:p>
            <a:endParaRPr dirty="0" sz="1800" lang="en-US"/>
          </a:p>
          <a:p>
            <a:pPr indent="0" marL="0">
              <a:buFontTx/>
              <a:buNone/>
            </a:pPr>
            <a:endParaRPr dirty="0" sz="1800" lang="en-US"/>
          </a:p>
        </p:txBody>
      </p:sp>
      <p:pic>
        <p:nvPicPr>
          <p:cNvPr id="2097192" name="Picture 1"/>
          <p:cNvPicPr>
            <a:picLocks noChangeAspect="1"/>
          </p:cNvPicPr>
          <p:nvPr/>
        </p:nvPicPr>
        <p:blipFill>
          <a:blip xmlns:r="http://schemas.openxmlformats.org/officeDocument/2006/relationships" r:embed="rId1"/>
          <a:stretch>
            <a:fillRect/>
          </a:stretch>
        </p:blipFill>
        <p:spPr>
          <a:xfrm>
            <a:off x="241300" y="2514600"/>
            <a:ext cx="9804400" cy="4800600"/>
          </a:xfrm>
          <a:prstGeom prst="rect"/>
        </p:spPr>
      </p:pic>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48656" name="Title 1"/>
          <p:cNvSpPr>
            <a:spLocks noGrp="1"/>
          </p:cNvSpPr>
          <p:nvPr>
            <p:ph type="title"/>
          </p:nvPr>
        </p:nvSpPr>
        <p:spPr>
          <a:xfrm>
            <a:off x="0" y="114300"/>
            <a:ext cx="10160000" cy="914400"/>
          </a:xfrm>
        </p:spPr>
        <p:txBody>
          <a:bodyPr/>
          <a:p>
            <a:r>
              <a:rPr altLang="en-US" b="1" cap="small" dirty="0" sz="3600" lang="en-US">
                <a:solidFill>
                  <a:schemeClr val="bg1"/>
                </a:solidFill>
                <a:latin typeface="Arial" panose="020B0604020202020204" pitchFamily="34" charset="0"/>
                <a:cs typeface="Arial" panose="020B0604020202020204" pitchFamily="34" charset="0"/>
              </a:rPr>
              <a:t>Interface XMLs</a:t>
            </a:r>
          </a:p>
        </p:txBody>
      </p:sp>
      <p:pic>
        <p:nvPicPr>
          <p:cNvPr id="2097193" name="Picture 4"/>
          <p:cNvPicPr>
            <a:picLocks noChangeAspect="1"/>
          </p:cNvPicPr>
          <p:nvPr/>
        </p:nvPicPr>
        <p:blipFill>
          <a:blip xmlns:r="http://schemas.openxmlformats.org/officeDocument/2006/relationships" r:embed="rId1"/>
          <a:stretch>
            <a:fillRect/>
          </a:stretch>
        </p:blipFill>
        <p:spPr>
          <a:xfrm>
            <a:off x="355600" y="1219200"/>
            <a:ext cx="9448800" cy="6119315"/>
          </a:xfrm>
          <a:prstGeom prst="rect"/>
        </p:spPr>
      </p:pic>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sp>
        <p:nvSpPr>
          <p:cNvPr id="1048657" name="Title 1"/>
          <p:cNvSpPr>
            <a:spLocks noGrp="1"/>
          </p:cNvSpPr>
          <p:nvPr>
            <p:ph type="title"/>
          </p:nvPr>
        </p:nvSpPr>
        <p:spPr>
          <a:xfrm>
            <a:off x="0" y="76200"/>
            <a:ext cx="10160000" cy="838200"/>
          </a:xfrm>
        </p:spPr>
        <p:txBody>
          <a:bodyPr/>
          <a:p>
            <a:r>
              <a:rPr altLang="en-US" b="1" cap="small" dirty="0" sz="3600" lang="en-US" err="1">
                <a:solidFill>
                  <a:schemeClr val="bg1"/>
                </a:solidFill>
                <a:latin typeface="Arial" panose="020B0604020202020204" pitchFamily="34" charset="0"/>
                <a:cs typeface="Arial" panose="020B0604020202020204" pitchFamily="34" charset="0"/>
              </a:rPr>
              <a:t>UMServiceConfig</a:t>
            </a:r>
            <a:endParaRPr altLang="en-US" b="1" cap="small" dirty="0" sz="3600" lang="en-US">
              <a:solidFill>
                <a:schemeClr val="bg1"/>
              </a:solidFill>
              <a:latin typeface="Arial" panose="020B0604020202020204" pitchFamily="34" charset="0"/>
              <a:cs typeface="Arial" panose="020B0604020202020204" pitchFamily="34" charset="0"/>
            </a:endParaRPr>
          </a:p>
        </p:txBody>
      </p:sp>
      <p:sp>
        <p:nvSpPr>
          <p:cNvPr id="1048658" name="Content Placeholder 2"/>
          <p:cNvSpPr>
            <a:spLocks noGrp="1"/>
          </p:cNvSpPr>
          <p:nvPr>
            <p:ph idx="1"/>
          </p:nvPr>
        </p:nvSpPr>
        <p:spPr>
          <a:xfrm>
            <a:off x="736600" y="990600"/>
            <a:ext cx="8991600" cy="5410200"/>
          </a:xfrm>
        </p:spPr>
        <p:txBody>
          <a:bodyPr/>
          <a:p>
            <a:r>
              <a:rPr dirty="0" sz="1800" lang="en-US"/>
              <a:t>Configurations pertaining to the UM services screen </a:t>
            </a:r>
            <a:r>
              <a:rPr dirty="0" sz="1800" lang="en-US" err="1"/>
              <a:t>i.e</a:t>
            </a:r>
            <a:r>
              <a:rPr dirty="0" sz="1800" lang="en-US"/>
              <a:t>) review, discharge and extend icons can be achieved.</a:t>
            </a:r>
          </a:p>
          <a:p>
            <a:endParaRPr dirty="0" sz="1800" lang="en-US"/>
          </a:p>
          <a:p>
            <a:r>
              <a:rPr dirty="0" sz="1800" lang="en-US"/>
              <a:t>Based on entities such as </a:t>
            </a:r>
          </a:p>
          <a:p>
            <a:pPr indent="0" marL="0">
              <a:buFontTx/>
              <a:buNone/>
            </a:pPr>
            <a:endParaRPr dirty="0" sz="1800" lang="en-US"/>
          </a:p>
          <a:p>
            <a:pPr>
              <a:buFont typeface="Wingdings" panose="05000000000000000000" pitchFamily="2" charset="2"/>
              <a:buChar char="ü"/>
            </a:pPr>
            <a:r>
              <a:rPr dirty="0" sz="1800" lang="en-IN"/>
              <a:t>Discharge link to display based on Role</a:t>
            </a:r>
          </a:p>
          <a:p>
            <a:pPr>
              <a:buFont typeface="Wingdings" panose="05000000000000000000" pitchFamily="2" charset="2"/>
              <a:buChar char="ü"/>
            </a:pPr>
            <a:r>
              <a:rPr dirty="0" sz="1800" lang="en-IN"/>
              <a:t>Decision &amp; Episode Status etc.</a:t>
            </a:r>
          </a:p>
          <a:p>
            <a:pPr>
              <a:buFont typeface="Wingdings" panose="05000000000000000000" pitchFamily="2" charset="2"/>
              <a:buChar char="ü"/>
            </a:pPr>
            <a:r>
              <a:rPr dirty="0" sz="1800" lang="en-IN"/>
              <a:t>Configuration of Review, extension, Add and edit </a:t>
            </a:r>
          </a:p>
          <a:p>
            <a:pPr>
              <a:buFont typeface="Wingdings" panose="05000000000000000000" pitchFamily="2" charset="2"/>
              <a:buChar char="ü"/>
            </a:pPr>
            <a:r>
              <a:rPr dirty="0" sz="1800" lang="en-IN"/>
              <a:t>Columns configurable in UM services listing screen for Stay, stay extension , stay review and services, service review , service extend </a:t>
            </a:r>
          </a:p>
          <a:p>
            <a:pPr>
              <a:buFont typeface="Wingdings" panose="05000000000000000000" pitchFamily="2" charset="2"/>
              <a:buChar char="ü"/>
            </a:pPr>
            <a:r>
              <a:rPr dirty="0" sz="1800" lang="en-IN"/>
              <a:t>Column in decision screen for stay &amp; service  grid and edit service request screen </a:t>
            </a:r>
            <a:endParaRPr dirty="0" sz="1800" lang="en-US"/>
          </a:p>
          <a:p>
            <a:endParaRPr dirty="0" sz="1800" lang="en-US"/>
          </a:p>
          <a:p>
            <a:endParaRPr dirty="0" sz="1800" lang="en-US"/>
          </a:p>
          <a:p>
            <a:endParaRPr dirty="0" sz="1800" lang="en-US"/>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659" name="Title 1"/>
          <p:cNvSpPr>
            <a:spLocks noGrp="1"/>
          </p:cNvSpPr>
          <p:nvPr>
            <p:ph type="title"/>
          </p:nvPr>
        </p:nvSpPr>
        <p:spPr>
          <a:xfrm>
            <a:off x="0" y="76200"/>
            <a:ext cx="10160000" cy="838200"/>
          </a:xfrm>
        </p:spPr>
        <p:txBody>
          <a:bodyPr/>
          <a:p>
            <a:r>
              <a:rPr altLang="en-US" b="1" cap="small" dirty="0" sz="3600" lang="en-US" err="1">
                <a:solidFill>
                  <a:schemeClr val="bg1"/>
                </a:solidFill>
              </a:rPr>
              <a:t>A</a:t>
            </a:r>
            <a:r>
              <a:rPr altLang="en-US" b="1" cap="small" dirty="0" sz="3600" lang="en-US" err="1">
                <a:solidFill>
                  <a:schemeClr val="bg1"/>
                </a:solidFill>
                <a:latin typeface="Arial" panose="020B0604020202020204" pitchFamily="34" charset="0"/>
                <a:cs typeface="Arial" panose="020B0604020202020204" pitchFamily="34" charset="0"/>
              </a:rPr>
              <a:t>ppealEpisodeConfig</a:t>
            </a:r>
            <a:endParaRPr altLang="en-US" b="1" cap="small" dirty="0" sz="3600" lang="en-US">
              <a:solidFill>
                <a:schemeClr val="bg1"/>
              </a:solidFill>
              <a:latin typeface="Arial" panose="020B0604020202020204" pitchFamily="34" charset="0"/>
              <a:cs typeface="Arial" panose="020B0604020202020204" pitchFamily="34" charset="0"/>
            </a:endParaRPr>
          </a:p>
        </p:txBody>
      </p:sp>
      <p:sp>
        <p:nvSpPr>
          <p:cNvPr id="1048660" name="Content Placeholder 2"/>
          <p:cNvSpPr>
            <a:spLocks noGrp="1"/>
          </p:cNvSpPr>
          <p:nvPr>
            <p:ph idx="1"/>
          </p:nvPr>
        </p:nvSpPr>
        <p:spPr>
          <a:xfrm>
            <a:off x="736600" y="990600"/>
            <a:ext cx="8991600" cy="5410200"/>
          </a:xfrm>
        </p:spPr>
        <p:txBody>
          <a:bodyPr/>
          <a:p>
            <a:r>
              <a:rPr dirty="0" sz="1800" lang="en-IN"/>
              <a:t>Configurations pertaining to the Appeal episode  screen </a:t>
            </a:r>
          </a:p>
          <a:p>
            <a:endParaRPr dirty="0" sz="1800" lang="en-US"/>
          </a:p>
          <a:p>
            <a:r>
              <a:rPr dirty="0" sz="1800" lang="en-US"/>
              <a:t>Based on entities such as </a:t>
            </a:r>
          </a:p>
          <a:p>
            <a:pPr indent="0" marL="0">
              <a:buFontTx/>
              <a:buNone/>
            </a:pPr>
            <a:endParaRPr dirty="0" sz="1800" lang="en-US"/>
          </a:p>
          <a:p>
            <a:pPr>
              <a:buFont typeface="Wingdings" panose="05000000000000000000" pitchFamily="2" charset="2"/>
              <a:buChar char="ü"/>
            </a:pPr>
            <a:r>
              <a:rPr dirty="0" sz="1800" lang="en-IN"/>
              <a:t>Decisions to display</a:t>
            </a:r>
          </a:p>
          <a:p>
            <a:pPr>
              <a:buFont typeface="Wingdings" panose="05000000000000000000" pitchFamily="2" charset="2"/>
              <a:buChar char="ü"/>
            </a:pPr>
            <a:r>
              <a:rPr dirty="0" sz="1800" lang="en-IN"/>
              <a:t>Decision Reasons</a:t>
            </a:r>
          </a:p>
          <a:p>
            <a:pPr>
              <a:buFont typeface="Wingdings" panose="05000000000000000000" pitchFamily="2" charset="2"/>
              <a:buChar char="ü"/>
            </a:pPr>
            <a:r>
              <a:rPr dirty="0" sz="1800" lang="en-IN"/>
              <a:t>Roles</a:t>
            </a:r>
          </a:p>
          <a:p>
            <a:pPr>
              <a:buFont typeface="Wingdings" panose="05000000000000000000" pitchFamily="2" charset="2"/>
              <a:buChar char="ü"/>
            </a:pPr>
            <a:r>
              <a:rPr dirty="0" sz="1800" lang="en-IN"/>
              <a:t>Grid table configurations for appeal stay or service</a:t>
            </a:r>
          </a:p>
          <a:p>
            <a:endParaRPr dirty="0" sz="1800" lang="en-US"/>
          </a:p>
          <a:p>
            <a:endParaRPr dirty="0" sz="1800" lang="en-US"/>
          </a:p>
          <a:p>
            <a:endParaRPr dirty="0" sz="1800" lang="en-US"/>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91" name=""/>
        <p:cNvGrpSpPr/>
        <p:nvPr/>
      </p:nvGrpSpPr>
      <p:grpSpPr>
        <a:xfrm>
          <a:off x="0" y="0"/>
          <a:ext cx="0" cy="0"/>
          <a:chOff x="0" y="0"/>
          <a:chExt cx="0" cy="0"/>
        </a:xfrm>
      </p:grpSpPr>
      <p:sp>
        <p:nvSpPr>
          <p:cNvPr id="1048661" name="Title 1"/>
          <p:cNvSpPr>
            <a:spLocks noGrp="1"/>
          </p:cNvSpPr>
          <p:nvPr>
            <p:ph type="title"/>
          </p:nvPr>
        </p:nvSpPr>
        <p:spPr>
          <a:xfrm>
            <a:off x="-1588" y="128591"/>
            <a:ext cx="10160000" cy="877887"/>
          </a:xfrm>
        </p:spPr>
        <p:txBody>
          <a:bodyPr/>
          <a:p>
            <a:r>
              <a:rPr altLang="en-US" b="1" cap="small" dirty="0" sz="3600" lang="en-US" err="1">
                <a:solidFill>
                  <a:schemeClr val="bg1"/>
                </a:solidFill>
                <a:latin typeface="Arial" panose="020B0604020202020204" pitchFamily="34" charset="0"/>
                <a:cs typeface="Arial" panose="020B0604020202020204" pitchFamily="34" charset="0"/>
              </a:rPr>
              <a:t>Environment_Options</a:t>
            </a:r>
            <a:endParaRPr altLang="en-US" b="1" cap="small" dirty="0" sz="3600" lang="en-US">
              <a:solidFill>
                <a:schemeClr val="bg1"/>
              </a:solidFill>
              <a:latin typeface="Arial" panose="020B0604020202020204" pitchFamily="34" charset="0"/>
              <a:cs typeface="Arial" panose="020B0604020202020204" pitchFamily="34" charset="0"/>
            </a:endParaRPr>
          </a:p>
        </p:txBody>
      </p:sp>
      <p:sp>
        <p:nvSpPr>
          <p:cNvPr id="1048662" name="Content Placeholder 2"/>
          <p:cNvSpPr>
            <a:spLocks noGrp="1"/>
          </p:cNvSpPr>
          <p:nvPr>
            <p:ph idx="1"/>
          </p:nvPr>
        </p:nvSpPr>
        <p:spPr>
          <a:xfrm>
            <a:off x="279400" y="762000"/>
            <a:ext cx="9144000" cy="5562600"/>
          </a:xfrm>
        </p:spPr>
        <p:txBody>
          <a:bodyPr/>
          <a:p>
            <a:r>
              <a:rPr dirty="0" sz="1800" lang="en-US"/>
              <a:t>Used to configure various entities across Jiva based on different environments (</a:t>
            </a:r>
            <a:r>
              <a:rPr dirty="0" sz="1800" lang="en-US" err="1"/>
              <a:t>i.e</a:t>
            </a:r>
            <a:r>
              <a:rPr dirty="0" sz="1800" lang="en-US"/>
              <a:t> Local, Mass, </a:t>
            </a:r>
            <a:r>
              <a:rPr dirty="0" sz="1800" lang="en-US" err="1"/>
              <a:t>Dev</a:t>
            </a:r>
            <a:r>
              <a:rPr dirty="0" sz="1800" lang="en-US"/>
              <a:t>, UAT and Prod)</a:t>
            </a:r>
          </a:p>
          <a:p>
            <a:endParaRPr dirty="0" sz="1800" lang="en-US"/>
          </a:p>
          <a:p>
            <a:pPr indent="0" marL="0">
              <a:buFontTx/>
              <a:buNone/>
            </a:pPr>
            <a:r>
              <a:rPr dirty="0" sz="1800" lang="en-US"/>
              <a:t>Entities list includes :- </a:t>
            </a:r>
          </a:p>
          <a:p>
            <a:pPr indent="-514350" marL="514350">
              <a:buFontTx/>
              <a:buAutoNum type="arabicParenR"/>
            </a:pPr>
            <a:r>
              <a:rPr dirty="0" sz="1800" lang="en-US"/>
              <a:t>Code table config support (add/modify)</a:t>
            </a:r>
          </a:p>
          <a:p>
            <a:pPr indent="-514350" marL="514350">
              <a:buFontTx/>
              <a:buAutoNum type="arabicParenR"/>
            </a:pPr>
            <a:r>
              <a:rPr dirty="0" sz="1800" lang="en-US"/>
              <a:t>Notification</a:t>
            </a:r>
          </a:p>
          <a:p>
            <a:pPr indent="-514350" marL="514350">
              <a:buFontTx/>
              <a:buAutoNum type="arabicParenR"/>
            </a:pPr>
            <a:r>
              <a:rPr dirty="0" sz="1800" lang="en-US"/>
              <a:t>Fax (inbound/outbound/archive)</a:t>
            </a:r>
          </a:p>
          <a:p>
            <a:pPr indent="-514350" marL="514350">
              <a:buFontTx/>
              <a:buAutoNum type="arabicParenR"/>
            </a:pPr>
            <a:r>
              <a:rPr dirty="0" sz="1800" lang="en-US"/>
              <a:t>CWQI</a:t>
            </a:r>
          </a:p>
          <a:p>
            <a:pPr indent="-514350" marL="514350">
              <a:buFontTx/>
              <a:buAutoNum type="arabicParenR"/>
            </a:pPr>
            <a:r>
              <a:rPr dirty="0" sz="1800" lang="en-US"/>
              <a:t>CERME</a:t>
            </a:r>
          </a:p>
          <a:p>
            <a:pPr indent="-514350" marL="514350">
              <a:buFontTx/>
              <a:buAutoNum type="arabicParenR"/>
            </a:pPr>
            <a:r>
              <a:rPr dirty="0" sz="1800" lang="en-US"/>
              <a:t>SSRS Reports URL</a:t>
            </a:r>
          </a:p>
          <a:p>
            <a:pPr indent="-514350" marL="514350">
              <a:buFontTx/>
              <a:buAutoNum type="arabicParenR"/>
            </a:pPr>
            <a:r>
              <a:rPr dirty="0" sz="1800" lang="en-US"/>
              <a:t>Portal Auth Source</a:t>
            </a:r>
          </a:p>
          <a:p>
            <a:pPr indent="-514350" marL="514350">
              <a:buFontTx/>
              <a:buAutoNum type="arabicParenR"/>
            </a:pPr>
            <a:r>
              <a:rPr dirty="0" sz="1800" lang="en-US"/>
              <a:t>PDF service</a:t>
            </a:r>
          </a:p>
          <a:p>
            <a:pPr indent="-514350" marL="514350">
              <a:buFontTx/>
              <a:buAutoNum type="arabicParenR"/>
            </a:pPr>
            <a:r>
              <a:rPr dirty="0" sz="1800" lang="en-US"/>
              <a:t>Medispan</a:t>
            </a:r>
          </a:p>
          <a:p>
            <a:pPr indent="-514350" marL="514350">
              <a:buFontTx/>
              <a:buAutoNum type="arabicParenR"/>
            </a:pPr>
            <a:r>
              <a:rPr dirty="0" sz="1800" lang="en-US"/>
              <a:t>Health wise </a:t>
            </a:r>
          </a:p>
          <a:p>
            <a:pPr indent="-514350" marL="514350">
              <a:buFontTx/>
              <a:buAutoNum type="arabicParenR"/>
            </a:pPr>
            <a:r>
              <a:rPr dirty="0" sz="1800" lang="en-US"/>
              <a:t>EMMI</a:t>
            </a:r>
          </a:p>
          <a:p>
            <a:pPr indent="-514350" marL="514350">
              <a:buFontTx/>
              <a:buAutoNum type="arabicParenR"/>
            </a:pPr>
            <a:r>
              <a:rPr dirty="0" sz="1800" lang="en-US"/>
              <a:t>Medai etc.</a:t>
            </a:r>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92" name=""/>
        <p:cNvGrpSpPr/>
        <p:nvPr/>
      </p:nvGrpSpPr>
      <p:grpSpPr>
        <a:xfrm>
          <a:off x="0" y="0"/>
          <a:ext cx="0" cy="0"/>
          <a:chOff x="0" y="0"/>
          <a:chExt cx="0" cy="0"/>
        </a:xfrm>
      </p:grpSpPr>
      <p:sp>
        <p:nvSpPr>
          <p:cNvPr id="1048663" name="Title 1"/>
          <p:cNvSpPr>
            <a:spLocks noGrp="1"/>
          </p:cNvSpPr>
          <p:nvPr>
            <p:ph type="title"/>
          </p:nvPr>
        </p:nvSpPr>
        <p:spPr>
          <a:xfrm>
            <a:off x="-6350" y="61913"/>
            <a:ext cx="10166350" cy="1198563"/>
          </a:xfrm>
        </p:spPr>
        <p:txBody>
          <a:bodyPr/>
          <a:p>
            <a:r>
              <a:rPr altLang="en-US" b="1" cap="small" dirty="0" sz="3600" lang="en-US" err="1">
                <a:solidFill>
                  <a:schemeClr val="bg1"/>
                </a:solidFill>
                <a:latin typeface="Arial" charset="0"/>
                <a:cs typeface="Arial" charset="0"/>
              </a:rPr>
              <a:t>JivaLabels</a:t>
            </a:r>
            <a:endParaRPr altLang="en-US" cap="small" dirty="0" sz="3600" lang="en-US">
              <a:solidFill>
                <a:schemeClr val="bg1"/>
              </a:solidFill>
              <a:latin typeface="Arial" charset="0"/>
              <a:cs typeface="Arial" charset="0"/>
            </a:endParaRPr>
          </a:p>
        </p:txBody>
      </p:sp>
      <p:sp>
        <p:nvSpPr>
          <p:cNvPr id="1048664" name="TextBox 4"/>
          <p:cNvSpPr txBox="1">
            <a:spLocks noChangeArrowheads="1"/>
          </p:cNvSpPr>
          <p:nvPr/>
        </p:nvSpPr>
        <p:spPr bwMode="auto">
          <a:xfrm>
            <a:off x="203200" y="941388"/>
            <a:ext cx="9220200" cy="1368425"/>
          </a:xfrm>
          <a:prstGeom prst="rect"/>
          <a:noFill/>
          <a:ln>
            <a:noFill/>
          </a:ln>
        </p:spPr>
        <p:txBody>
          <a:bodyPr>
            <a:spAutoFit/>
          </a:bodyPr>
          <a:lstStyle>
            <a:lvl1pPr eaLnBrk="0" hangingPunct="0">
              <a:defRPr sz="2400">
                <a:solidFill>
                  <a:schemeClr val="tx1"/>
                </a:solidFill>
                <a:latin typeface="Times New Roman" pitchFamily="18" charset="0"/>
              </a:defRPr>
            </a:lvl1pPr>
            <a:lvl2pPr eaLnBrk="0" hangingPunct="0" indent="-285750" marL="742950">
              <a:defRPr sz="2400">
                <a:solidFill>
                  <a:schemeClr val="tx1"/>
                </a:solidFill>
                <a:latin typeface="Times New Roman" pitchFamily="18" charset="0"/>
              </a:defRPr>
            </a:lvl2pPr>
            <a:lvl3pPr eaLnBrk="0" hangingPunct="0" indent="-228600" marL="1143000">
              <a:defRPr sz="2400">
                <a:solidFill>
                  <a:schemeClr val="tx1"/>
                </a:solidFill>
                <a:latin typeface="Times New Roman" pitchFamily="18" charset="0"/>
              </a:defRPr>
            </a:lvl3pPr>
            <a:lvl4pPr eaLnBrk="0" hangingPunct="0" indent="-228600" marL="1600200">
              <a:defRPr sz="2400">
                <a:solidFill>
                  <a:schemeClr val="tx1"/>
                </a:solidFill>
                <a:latin typeface="Times New Roman" pitchFamily="18" charset="0"/>
              </a:defRPr>
            </a:lvl4pPr>
            <a:lvl5pPr eaLnBrk="0" hangingPunct="0"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pPr eaLnBrk="1" hangingPunct="1"/>
            <a:endParaRPr altLang="en-US" sz="1100" lang="en-US">
              <a:latin typeface="Arial" charset="0"/>
              <a:cs typeface="Arial" charset="0"/>
            </a:endParaRPr>
          </a:p>
          <a:p>
            <a:pPr eaLnBrk="1" hangingPunct="1"/>
            <a:r>
              <a:rPr altLang="en-US" lang="en-US">
                <a:latin typeface="Arial" charset="0"/>
                <a:cs typeface="Arial" charset="0"/>
              </a:rPr>
              <a:t>This XML file enables you to configure the various labels (field names) across the Jiva application. For example: Member, Client, Member ID etc.</a:t>
            </a:r>
          </a:p>
        </p:txBody>
      </p:sp>
      <p:sp>
        <p:nvSpPr>
          <p:cNvPr id="1048665" name="Flowchart: Connector 5"/>
          <p:cNvSpPr/>
          <p:nvPr/>
        </p:nvSpPr>
        <p:spPr>
          <a:xfrm>
            <a:off x="1117600" y="3352800"/>
            <a:ext cx="533400" cy="304800"/>
          </a:xfrm>
          <a:prstGeom prst="flowChartConnector"/>
          <a:noFill/>
          <a:ln>
            <a:solidFill>
              <a:srgbClr val="C00000">
                <a:alpha val="98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en-US"/>
          </a:p>
        </p:txBody>
      </p:sp>
      <p:sp>
        <p:nvSpPr>
          <p:cNvPr id="1048666" name="Flowchart: Connector 7"/>
          <p:cNvSpPr/>
          <p:nvPr/>
        </p:nvSpPr>
        <p:spPr>
          <a:xfrm>
            <a:off x="4932363" y="6477000"/>
            <a:ext cx="533400" cy="304800"/>
          </a:xfrm>
          <a:prstGeom prst="flowChartConnector"/>
          <a:noFill/>
          <a:ln>
            <a:solidFill>
              <a:srgbClr val="C00000">
                <a:alpha val="98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en-US"/>
          </a:p>
        </p:txBody>
      </p:sp>
      <p:pic>
        <p:nvPicPr>
          <p:cNvPr id="2097194" name="Picture 1"/>
          <p:cNvPicPr>
            <a:picLocks noChangeAspect="1"/>
          </p:cNvPicPr>
          <p:nvPr/>
        </p:nvPicPr>
        <p:blipFill>
          <a:blip xmlns:r="http://schemas.openxmlformats.org/officeDocument/2006/relationships" r:embed="rId1"/>
          <a:stretch>
            <a:fillRect/>
          </a:stretch>
        </p:blipFill>
        <p:spPr>
          <a:xfrm>
            <a:off x="203200" y="2328863"/>
            <a:ext cx="9677400" cy="4529137"/>
          </a:xfrm>
          <a:prstGeom prst="rect"/>
          <a:ln>
            <a:solidFill>
              <a:srgbClr val="FF0000"/>
            </a:solidFill>
          </a:ln>
        </p:spPr>
      </p:pic>
      <p:sp>
        <p:nvSpPr>
          <p:cNvPr id="1048667" name="Oval 2"/>
          <p:cNvSpPr/>
          <p:nvPr/>
        </p:nvSpPr>
        <p:spPr>
          <a:xfrm>
            <a:off x="1651000" y="3505200"/>
            <a:ext cx="914400" cy="457200"/>
          </a:xfrm>
          <a:prstGeom prst="ellipse"/>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668" name="TextBox 5"/>
          <p:cNvSpPr txBox="1">
            <a:spLocks noChangeArrowheads="1"/>
          </p:cNvSpPr>
          <p:nvPr/>
        </p:nvSpPr>
        <p:spPr bwMode="auto">
          <a:xfrm>
            <a:off x="203200" y="941388"/>
            <a:ext cx="9220200" cy="3032125"/>
          </a:xfrm>
          <a:prstGeom prst="rect"/>
          <a:noFill/>
          <a:ln>
            <a:noFill/>
          </a:ln>
        </p:spPr>
        <p:txBody>
          <a:bodyPr>
            <a:spAutoFit/>
          </a:bodyPr>
          <a:lstStyle>
            <a:lvl1pPr eaLnBrk="0" hangingPunct="0">
              <a:defRPr sz="2400">
                <a:solidFill>
                  <a:schemeClr val="tx1"/>
                </a:solidFill>
                <a:latin typeface="Times New Roman" pitchFamily="18" charset="0"/>
              </a:defRPr>
            </a:lvl1pPr>
            <a:lvl2pPr eaLnBrk="0" hangingPunct="0" indent="-285750" marL="742950">
              <a:defRPr sz="2400">
                <a:solidFill>
                  <a:schemeClr val="tx1"/>
                </a:solidFill>
                <a:latin typeface="Times New Roman" pitchFamily="18" charset="0"/>
              </a:defRPr>
            </a:lvl2pPr>
            <a:lvl3pPr eaLnBrk="0" hangingPunct="0" indent="-228600" marL="1143000">
              <a:defRPr sz="2400">
                <a:solidFill>
                  <a:schemeClr val="tx1"/>
                </a:solidFill>
                <a:latin typeface="Times New Roman" pitchFamily="18" charset="0"/>
              </a:defRPr>
            </a:lvl3pPr>
            <a:lvl4pPr eaLnBrk="0" hangingPunct="0" indent="-228600" marL="1600200">
              <a:defRPr sz="2400">
                <a:solidFill>
                  <a:schemeClr val="tx1"/>
                </a:solidFill>
                <a:latin typeface="Times New Roman" pitchFamily="18" charset="0"/>
              </a:defRPr>
            </a:lvl4pPr>
            <a:lvl5pPr eaLnBrk="0" hangingPunct="0"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pPr eaLnBrk="1" hangingPunct="1"/>
            <a:endParaRPr dirty="0" sz="1100" lang="en-US">
              <a:latin typeface="Arial" charset="0"/>
              <a:cs typeface="Arial" charset="0"/>
            </a:endParaRPr>
          </a:p>
          <a:p>
            <a:pPr eaLnBrk="1" hangingPunct="1"/>
            <a:r>
              <a:rPr dirty="0" sz="2000" lang="en-US">
                <a:latin typeface="Arial" charset="0"/>
                <a:cs typeface="Arial" charset="0"/>
              </a:rPr>
              <a:t>This XML file enables you to configure the following:</a:t>
            </a:r>
          </a:p>
          <a:p>
            <a:pPr eaLnBrk="1" hangingPunct="1"/>
            <a:endParaRPr dirty="0" sz="2000" lang="en-US">
              <a:latin typeface="Arial" charset="0"/>
              <a:cs typeface="Arial" charset="0"/>
            </a:endParaRPr>
          </a:p>
          <a:p>
            <a:pPr eaLnBrk="1" hangingPunct="1" indent="-342900" marL="342900">
              <a:buFont typeface="Arial" pitchFamily="34" charset="0"/>
              <a:buChar char="•"/>
            </a:pPr>
            <a:r>
              <a:rPr dirty="0" sz="2000" lang="en-US">
                <a:latin typeface="Arial" charset="0"/>
                <a:cs typeface="Arial" charset="0"/>
              </a:rPr>
              <a:t>Mandatory fields.</a:t>
            </a:r>
          </a:p>
          <a:p>
            <a:pPr eaLnBrk="1" hangingPunct="1" indent="-342900" marL="342900">
              <a:buFont typeface="Arial" pitchFamily="34" charset="0"/>
              <a:buChar char="•"/>
            </a:pPr>
            <a:r>
              <a:rPr dirty="0" sz="2000" lang="en-US">
                <a:latin typeface="Arial" charset="0"/>
                <a:cs typeface="Arial" charset="0"/>
              </a:rPr>
              <a:t>Hide/show any field.</a:t>
            </a:r>
          </a:p>
          <a:p>
            <a:pPr eaLnBrk="1" hangingPunct="1" indent="-342900" marL="342900">
              <a:buFont typeface="Arial" pitchFamily="34" charset="0"/>
              <a:buChar char="•"/>
            </a:pPr>
            <a:r>
              <a:rPr dirty="0" sz="2000" lang="en-US">
                <a:latin typeface="Arial" charset="0"/>
                <a:cs typeface="Arial" charset="0"/>
              </a:rPr>
              <a:t>Format of the field </a:t>
            </a:r>
            <a:r>
              <a:rPr dirty="0" sz="2000" lang="en-US" err="1">
                <a:latin typeface="Arial" charset="0"/>
                <a:cs typeface="Arial" charset="0"/>
              </a:rPr>
              <a:t>ie</a:t>
            </a:r>
            <a:r>
              <a:rPr dirty="0" sz="2000" lang="en-US">
                <a:latin typeface="Arial" charset="0"/>
                <a:cs typeface="Arial" charset="0"/>
              </a:rPr>
              <a:t>., text value, drop-down list or check boxes</a:t>
            </a:r>
          </a:p>
          <a:p>
            <a:pPr eaLnBrk="1" hangingPunct="1" indent="-342900" marL="342900">
              <a:buFont typeface="Arial" pitchFamily="34" charset="0"/>
              <a:buChar char="•"/>
            </a:pPr>
            <a:r>
              <a:rPr dirty="0" sz="2000" lang="en-US">
                <a:latin typeface="Arial" charset="0"/>
                <a:cs typeface="Arial" charset="0"/>
              </a:rPr>
              <a:t>Field Length</a:t>
            </a:r>
          </a:p>
          <a:p>
            <a:pPr eaLnBrk="1" hangingPunct="1" indent="-342900" marL="342900">
              <a:buFont typeface="Arial" pitchFamily="34" charset="0"/>
              <a:buChar char="•"/>
            </a:pPr>
            <a:r>
              <a:rPr dirty="0" sz="2000" lang="en-US">
                <a:latin typeface="Arial" charset="0"/>
                <a:cs typeface="Arial" charset="0"/>
              </a:rPr>
              <a:t>Autocomplete Check etc. </a:t>
            </a:r>
          </a:p>
          <a:p>
            <a:pPr eaLnBrk="1" hangingPunct="1" indent="-342900" marL="342900">
              <a:buFont typeface="Arial" pitchFamily="34" charset="0"/>
              <a:buChar char="•"/>
            </a:pPr>
            <a:endParaRPr dirty="0" sz="2000" lang="en-US">
              <a:latin typeface="Arial" charset="0"/>
              <a:cs typeface="Arial" charset="0"/>
            </a:endParaRPr>
          </a:p>
          <a:p>
            <a:pPr eaLnBrk="1" hangingPunct="1"/>
            <a:endParaRPr dirty="0" sz="2000" lang="en-US">
              <a:latin typeface="Arial" charset="0"/>
              <a:cs typeface="Arial" charset="0"/>
            </a:endParaRPr>
          </a:p>
        </p:txBody>
      </p:sp>
      <p:sp>
        <p:nvSpPr>
          <p:cNvPr id="1048669" name="Title 1"/>
          <p:cNvSpPr txBox="1">
            <a:spLocks noGrp="1"/>
          </p:cNvSpPr>
          <p:nvPr>
            <p:ph type="title"/>
          </p:nvPr>
        </p:nvSpPr>
        <p:spPr bwMode="auto">
          <a:xfrm>
            <a:off x="0" y="0"/>
            <a:ext cx="10160000" cy="941388"/>
          </a:xfrm>
          <a:prstGeom prst="rect"/>
          <a:noFill/>
          <a:ln>
            <a:noFill/>
          </a:ln>
        </p:spPr>
        <p:txBody>
          <a:bodyPr anchor="ctr"/>
          <a:lstStyle>
            <a:lvl1pPr eaLnBrk="0" hangingPunct="0">
              <a:defRPr sz="2400">
                <a:solidFill>
                  <a:schemeClr val="tx1"/>
                </a:solidFill>
                <a:latin typeface="Times New Roman" pitchFamily="18" charset="0"/>
              </a:defRPr>
            </a:lvl1pPr>
            <a:lvl2pPr eaLnBrk="0" hangingPunct="0" indent="-285750" marL="742950">
              <a:defRPr sz="2400">
                <a:solidFill>
                  <a:schemeClr val="tx1"/>
                </a:solidFill>
                <a:latin typeface="Times New Roman" pitchFamily="18" charset="0"/>
              </a:defRPr>
            </a:lvl2pPr>
            <a:lvl3pPr eaLnBrk="0" hangingPunct="0" indent="-228600" marL="1143000">
              <a:defRPr sz="2400">
                <a:solidFill>
                  <a:schemeClr val="tx1"/>
                </a:solidFill>
                <a:latin typeface="Times New Roman" pitchFamily="18" charset="0"/>
              </a:defRPr>
            </a:lvl3pPr>
            <a:lvl4pPr eaLnBrk="0" hangingPunct="0" indent="-228600" marL="1600200">
              <a:defRPr sz="2400">
                <a:solidFill>
                  <a:schemeClr val="tx1"/>
                </a:solidFill>
                <a:latin typeface="Times New Roman" pitchFamily="18" charset="0"/>
              </a:defRPr>
            </a:lvl4pPr>
            <a:lvl5pPr eaLnBrk="0" hangingPunct="0"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r>
              <a:rPr altLang="en-US" b="1" cap="small" dirty="0" sz="3600" lang="en-US" err="1">
                <a:solidFill>
                  <a:schemeClr val="bg1"/>
                </a:solidFill>
                <a:latin typeface="Arial" charset="0"/>
                <a:cs typeface="Arial" charset="0"/>
              </a:rPr>
              <a:t>JivaNgCustomFields</a:t>
            </a:r>
            <a:endParaRPr altLang="en-US" b="1" cap="small" dirty="0" sz="3600" lang="en-US">
              <a:solidFill>
                <a:schemeClr val="bg1"/>
              </a:solidFill>
              <a:latin typeface="Arial" charset="0"/>
              <a:cs typeface="Arial" charset="0"/>
            </a:endParaRPr>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sp>
        <p:nvSpPr>
          <p:cNvPr id="1048670" name="Title 1"/>
          <p:cNvSpPr>
            <a:spLocks noGrp="1"/>
          </p:cNvSpPr>
          <p:nvPr>
            <p:ph type="title"/>
          </p:nvPr>
        </p:nvSpPr>
        <p:spPr>
          <a:xfrm>
            <a:off x="0" y="76200"/>
            <a:ext cx="10160000" cy="1122362"/>
          </a:xfrm>
        </p:spPr>
        <p:txBody>
          <a:bodyPr/>
          <a:p>
            <a:r>
              <a:rPr altLang="en-US" b="1" cap="small" dirty="0" sz="3600" lang="en-US" err="1">
                <a:solidFill>
                  <a:schemeClr val="bg1"/>
                </a:solidFill>
                <a:latin typeface="Arial" charset="0"/>
                <a:cs typeface="Arial" charset="0"/>
              </a:rPr>
              <a:t>Jiva</a:t>
            </a:r>
            <a:r>
              <a:rPr altLang="en-US" b="1" cap="small" dirty="0" sz="3600" lang="en-US">
                <a:solidFill>
                  <a:schemeClr val="bg1"/>
                </a:solidFill>
                <a:latin typeface="Arial" charset="0"/>
                <a:cs typeface="Arial" charset="0"/>
              </a:rPr>
              <a:t> Configurable</a:t>
            </a:r>
          </a:p>
        </p:txBody>
      </p:sp>
      <p:sp>
        <p:nvSpPr>
          <p:cNvPr id="1048671" name="Rectangle 1"/>
          <p:cNvSpPr>
            <a:spLocks noChangeArrowheads="1"/>
          </p:cNvSpPr>
          <p:nvPr/>
        </p:nvSpPr>
        <p:spPr bwMode="auto">
          <a:xfrm>
            <a:off x="584200" y="1143000"/>
            <a:ext cx="9220200" cy="830263"/>
          </a:xfrm>
          <a:prstGeom prst="rect"/>
          <a:noFill/>
          <a:ln>
            <a:noFill/>
          </a:ln>
        </p:spPr>
        <p:txBody>
          <a:bodyPr>
            <a:spAutoFit/>
          </a:bodyPr>
          <a:lstStyle>
            <a:lvl1pPr eaLnBrk="0" hangingPunct="0">
              <a:defRPr sz="2400">
                <a:solidFill>
                  <a:schemeClr val="tx1"/>
                </a:solidFill>
                <a:latin typeface="Times New Roman" pitchFamily="18" charset="0"/>
              </a:defRPr>
            </a:lvl1pPr>
            <a:lvl2pPr eaLnBrk="0" hangingPunct="0" indent="-285750" marL="742950">
              <a:defRPr sz="2400">
                <a:solidFill>
                  <a:schemeClr val="tx1"/>
                </a:solidFill>
                <a:latin typeface="Times New Roman" pitchFamily="18" charset="0"/>
              </a:defRPr>
            </a:lvl2pPr>
            <a:lvl3pPr eaLnBrk="0" hangingPunct="0" indent="-228600" marL="1143000">
              <a:defRPr sz="2400">
                <a:solidFill>
                  <a:schemeClr val="tx1"/>
                </a:solidFill>
                <a:latin typeface="Times New Roman" pitchFamily="18" charset="0"/>
              </a:defRPr>
            </a:lvl3pPr>
            <a:lvl4pPr eaLnBrk="0" hangingPunct="0" indent="-228600" marL="1600200">
              <a:defRPr sz="2400">
                <a:solidFill>
                  <a:schemeClr val="tx1"/>
                </a:solidFill>
                <a:latin typeface="Times New Roman" pitchFamily="18" charset="0"/>
              </a:defRPr>
            </a:lvl4pPr>
            <a:lvl5pPr eaLnBrk="0" hangingPunct="0"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pPr eaLnBrk="1" hangingPunct="1"/>
            <a:r>
              <a:rPr altLang="en-US" lang="en-US">
                <a:cs typeface="Arial" charset="0"/>
              </a:rPr>
              <a:t>This XML file enables you to configure the other links and fields across different screens in Jiva that are defined in Jiva Configurable. </a:t>
            </a:r>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95" name=""/>
        <p:cNvGrpSpPr/>
        <p:nvPr/>
      </p:nvGrpSpPr>
      <p:grpSpPr>
        <a:xfrm>
          <a:off x="0" y="0"/>
          <a:ext cx="0" cy="0"/>
          <a:chOff x="0" y="0"/>
          <a:chExt cx="0" cy="0"/>
        </a:xfrm>
      </p:grpSpPr>
      <p:sp>
        <p:nvSpPr>
          <p:cNvPr id="1048672" name="Title 1"/>
          <p:cNvSpPr>
            <a:spLocks noGrp="1"/>
          </p:cNvSpPr>
          <p:nvPr>
            <p:ph type="title"/>
          </p:nvPr>
        </p:nvSpPr>
        <p:spPr>
          <a:xfrm>
            <a:off x="32657" y="0"/>
            <a:ext cx="9144000" cy="1096976"/>
          </a:xfrm>
          <a:noFill/>
          <a:ln>
            <a:noFill/>
          </a:ln>
        </p:spPr>
        <p:txBody>
          <a:bodyPr anchor="ctr" anchorCtr="0" bIns="51988" lIns="103976" rIns="103976" rtlCol="0" tIns="51988" vert="horz">
            <a:normAutofit/>
          </a:bodyPr>
          <a:p>
            <a:pPr eaLnBrk="0" hangingPunct="0"/>
            <a:r>
              <a:rPr b="1" dirty="0" sz="3200" lang="en-IN">
                <a:solidFill>
                  <a:schemeClr val="bg1"/>
                </a:solidFill>
                <a:latin typeface="Arial" charset="0"/>
                <a:cs typeface="Arial" charset="0"/>
              </a:rPr>
              <a:t>Elements can be modified in XML</a:t>
            </a:r>
          </a:p>
        </p:txBody>
      </p:sp>
      <p:sp>
        <p:nvSpPr>
          <p:cNvPr id="1048673" name="TextBox 3"/>
          <p:cNvSpPr txBox="1"/>
          <p:nvPr/>
        </p:nvSpPr>
        <p:spPr>
          <a:xfrm>
            <a:off x="355600" y="1096976"/>
            <a:ext cx="9296400" cy="4893647"/>
          </a:xfrm>
          <a:prstGeom prst="rect"/>
          <a:noFill/>
        </p:spPr>
        <p:txBody>
          <a:bodyPr rtlCol="0" wrap="square">
            <a:spAutoFit/>
          </a:bodyPr>
          <a:p>
            <a:pPr indent="-342900" marL="342900">
              <a:buFont typeface="Arial" panose="020B0604020202020204" pitchFamily="34" charset="0"/>
              <a:buChar char="•"/>
            </a:pPr>
            <a:r>
              <a:rPr dirty="0" lang="en-IN"/>
              <a:t>Show</a:t>
            </a:r>
          </a:p>
          <a:p>
            <a:pPr indent="-342900" marL="342900">
              <a:buFont typeface="Arial" panose="020B0604020202020204" pitchFamily="34" charset="0"/>
              <a:buChar char="•"/>
            </a:pPr>
            <a:r>
              <a:rPr dirty="0" lang="en-IN"/>
              <a:t>Mandatory</a:t>
            </a:r>
          </a:p>
          <a:p>
            <a:pPr indent="-342900" marL="342900">
              <a:buFont typeface="Arial" panose="020B0604020202020204" pitchFamily="34" charset="0"/>
              <a:buChar char="•"/>
            </a:pPr>
            <a:r>
              <a:rPr dirty="0" lang="en-IN"/>
              <a:t>Header</a:t>
            </a:r>
          </a:p>
          <a:p>
            <a:pPr indent="-342900" marL="342900">
              <a:buFont typeface="Arial" panose="020B0604020202020204" pitchFamily="34" charset="0"/>
              <a:buChar char="•"/>
            </a:pPr>
            <a:r>
              <a:rPr dirty="0" lang="en-IN"/>
              <a:t>Title</a:t>
            </a:r>
          </a:p>
          <a:p>
            <a:pPr indent="-342900" marL="342900">
              <a:buFont typeface="Arial" panose="020B0604020202020204" pitchFamily="34" charset="0"/>
              <a:buChar char="•"/>
            </a:pPr>
            <a:r>
              <a:rPr dirty="0" lang="en-IN"/>
              <a:t>Label</a:t>
            </a:r>
          </a:p>
          <a:p>
            <a:pPr indent="-342900" marL="342900">
              <a:buFont typeface="Arial" panose="020B0604020202020204" pitchFamily="34" charset="0"/>
              <a:buChar char="•"/>
            </a:pPr>
            <a:r>
              <a:rPr dirty="0" lang="en-IN"/>
              <a:t>name</a:t>
            </a:r>
          </a:p>
          <a:p>
            <a:pPr indent="-342900" marL="342900">
              <a:buFont typeface="Arial" panose="020B0604020202020204" pitchFamily="34" charset="0"/>
              <a:buChar char="•"/>
            </a:pPr>
            <a:r>
              <a:rPr dirty="0" lang="en-IN"/>
              <a:t>Roles</a:t>
            </a:r>
          </a:p>
          <a:p>
            <a:pPr indent="-342900" marL="342900">
              <a:buFont typeface="Arial" panose="020B0604020202020204" pitchFamily="34" charset="0"/>
              <a:buChar char="•"/>
            </a:pPr>
            <a:r>
              <a:rPr dirty="0" lang="en-IN"/>
              <a:t>Type (Episode type)</a:t>
            </a:r>
          </a:p>
          <a:p>
            <a:endParaRPr dirty="0" lang="en-IN"/>
          </a:p>
          <a:p>
            <a:pPr indent="-342900" marL="342900">
              <a:buFont typeface="Arial" panose="020B0604020202020204" pitchFamily="34" charset="0"/>
              <a:buChar char="•"/>
            </a:pPr>
            <a:r>
              <a:rPr dirty="0" lang="en-IN"/>
              <a:t>For few of the XML we may have order to set.</a:t>
            </a:r>
          </a:p>
          <a:p>
            <a:pPr indent="-342900" marL="342900">
              <a:buFont typeface="Arial" panose="020B0604020202020204" pitchFamily="34" charset="0"/>
              <a:buChar char="•"/>
            </a:pPr>
            <a:r>
              <a:rPr dirty="0" lang="en-IN"/>
              <a:t>For few XMLs , Order will display based on the XML tag line (order) followed in the XML</a:t>
            </a:r>
          </a:p>
          <a:p>
            <a:pPr indent="-342900" marL="342900">
              <a:buFont typeface="Arial" panose="020B0604020202020204" pitchFamily="34" charset="0"/>
              <a:buChar char="•"/>
            </a:pPr>
            <a:endParaRPr dirty="0" lang="en-IN"/>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590" name="Text Box 4"/>
          <p:cNvSpPr txBox="1">
            <a:spLocks noChangeArrowheads="1"/>
          </p:cNvSpPr>
          <p:nvPr/>
        </p:nvSpPr>
        <p:spPr bwMode="auto">
          <a:xfrm>
            <a:off x="0" y="152400"/>
            <a:ext cx="10159999" cy="527050"/>
          </a:xfrm>
          <a:prstGeom prst="rect"/>
          <a:noFill/>
          <a:ln>
            <a:noFill/>
          </a:ln>
        </p:spPr>
        <p:txBody>
          <a:bodyPr bIns="0" lIns="0" rIns="0" tIns="0" wrap="square">
            <a:spAutoFit/>
          </a:bodyPr>
          <a:lstStyle>
            <a:lvl1pPr eaLnBrk="0" hangingPunct="0">
              <a:defRPr sz="2400">
                <a:solidFill>
                  <a:schemeClr val="tx1"/>
                </a:solidFill>
                <a:latin typeface="Times New Roman" pitchFamily="18" charset="0"/>
              </a:defRPr>
            </a:lvl1pPr>
            <a:lvl2pPr eaLnBrk="0" hangingPunct="0" indent="-285750" marL="742950">
              <a:defRPr sz="2400">
                <a:solidFill>
                  <a:schemeClr val="tx1"/>
                </a:solidFill>
                <a:latin typeface="Times New Roman" pitchFamily="18" charset="0"/>
              </a:defRPr>
            </a:lvl2pPr>
            <a:lvl3pPr eaLnBrk="0" hangingPunct="0" indent="-228600" marL="1143000">
              <a:defRPr sz="2400">
                <a:solidFill>
                  <a:schemeClr val="tx1"/>
                </a:solidFill>
                <a:latin typeface="Times New Roman" pitchFamily="18" charset="0"/>
              </a:defRPr>
            </a:lvl3pPr>
            <a:lvl4pPr eaLnBrk="0" hangingPunct="0" indent="-228600" marL="1600200">
              <a:defRPr sz="2400">
                <a:solidFill>
                  <a:schemeClr val="tx1"/>
                </a:solidFill>
                <a:latin typeface="Times New Roman" pitchFamily="18" charset="0"/>
              </a:defRPr>
            </a:lvl4pPr>
            <a:lvl5pPr eaLnBrk="0" hangingPunct="0"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pPr algn="ctr" eaLnBrk="1" hangingPunct="1">
              <a:lnSpc>
                <a:spcPct val="95000"/>
              </a:lnSpc>
            </a:pPr>
            <a:r>
              <a:rPr b="1" dirty="0" sz="3600" lang="en-US">
                <a:solidFill>
                  <a:schemeClr val="bg1"/>
                </a:solidFill>
                <a:latin typeface="Arial" charset="0"/>
                <a:cs typeface="Arial" charset="0"/>
              </a:rPr>
              <a:t>List of XML files that are used frequently…</a:t>
            </a:r>
          </a:p>
        </p:txBody>
      </p:sp>
      <p:pic>
        <p:nvPicPr>
          <p:cNvPr id="2097158" name="Picture 5"/>
          <p:cNvPicPr>
            <a:picLocks noChangeAspect="1"/>
          </p:cNvPicPr>
          <p:nvPr/>
        </p:nvPicPr>
        <p:blipFill>
          <a:blip xmlns:r="http://schemas.openxmlformats.org/officeDocument/2006/relationships" r:embed="rId1"/>
          <a:stretch>
            <a:fillRect/>
          </a:stretch>
        </p:blipFill>
        <p:spPr>
          <a:xfrm>
            <a:off x="736600" y="1219200"/>
            <a:ext cx="8326854" cy="5366340"/>
          </a:xfrm>
          <a:prstGeom prst="rect"/>
        </p:spPr>
      </p:pic>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sp>
        <p:nvSpPr>
          <p:cNvPr id="1048674" name="TextBox 5"/>
          <p:cNvSpPr txBox="1">
            <a:spLocks noChangeArrowheads="1"/>
          </p:cNvSpPr>
          <p:nvPr/>
        </p:nvSpPr>
        <p:spPr bwMode="auto">
          <a:xfrm>
            <a:off x="203200" y="941388"/>
            <a:ext cx="9220200" cy="3339376"/>
          </a:xfrm>
          <a:prstGeom prst="rect"/>
          <a:noFill/>
          <a:ln>
            <a:noFill/>
          </a:ln>
        </p:spPr>
        <p:txBody>
          <a:bodyPr>
            <a:spAutoFit/>
          </a:bodyPr>
          <a:lstStyle>
            <a:lvl1pPr eaLnBrk="0" hangingPunct="0">
              <a:defRPr sz="2400">
                <a:solidFill>
                  <a:schemeClr val="tx1"/>
                </a:solidFill>
                <a:latin typeface="Times New Roman" pitchFamily="18" charset="0"/>
              </a:defRPr>
            </a:lvl1pPr>
            <a:lvl2pPr eaLnBrk="0" hangingPunct="0" indent="-285750" marL="742950">
              <a:defRPr sz="2400">
                <a:solidFill>
                  <a:schemeClr val="tx1"/>
                </a:solidFill>
                <a:latin typeface="Times New Roman" pitchFamily="18" charset="0"/>
              </a:defRPr>
            </a:lvl2pPr>
            <a:lvl3pPr eaLnBrk="0" hangingPunct="0" indent="-228600" marL="1143000">
              <a:defRPr sz="2400">
                <a:solidFill>
                  <a:schemeClr val="tx1"/>
                </a:solidFill>
                <a:latin typeface="Times New Roman" pitchFamily="18" charset="0"/>
              </a:defRPr>
            </a:lvl3pPr>
            <a:lvl4pPr eaLnBrk="0" hangingPunct="0" indent="-228600" marL="1600200">
              <a:defRPr sz="2400">
                <a:solidFill>
                  <a:schemeClr val="tx1"/>
                </a:solidFill>
                <a:latin typeface="Times New Roman" pitchFamily="18" charset="0"/>
              </a:defRPr>
            </a:lvl4pPr>
            <a:lvl5pPr eaLnBrk="0" hangingPunct="0"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pPr eaLnBrk="1" hangingPunct="1"/>
            <a:endParaRPr dirty="0" sz="1100" lang="en-US">
              <a:latin typeface="Arial" charset="0"/>
              <a:cs typeface="Arial" charset="0"/>
            </a:endParaRPr>
          </a:p>
          <a:p>
            <a:pPr eaLnBrk="1" hangingPunct="1"/>
            <a:r>
              <a:rPr dirty="0" sz="2000" lang="en-US">
                <a:latin typeface="Arial" charset="0"/>
                <a:cs typeface="Arial" charset="0"/>
              </a:rPr>
              <a:t>Once the XMLs are Configured in any Instance we need to do the following steps.</a:t>
            </a:r>
          </a:p>
          <a:p>
            <a:pPr eaLnBrk="1" hangingPunct="1"/>
            <a:endParaRPr dirty="0" sz="2000" lang="en-US">
              <a:latin typeface="Arial" charset="0"/>
              <a:cs typeface="Arial" charset="0"/>
            </a:endParaRPr>
          </a:p>
          <a:p>
            <a:pPr eaLnBrk="1" hangingPunct="1" indent="-342900" marL="342900">
              <a:buFont typeface="Arial" pitchFamily="34" charset="0"/>
              <a:buChar char="•"/>
            </a:pPr>
            <a:r>
              <a:rPr dirty="0" sz="2000" lang="en-US">
                <a:latin typeface="Arial" charset="0"/>
                <a:cs typeface="Arial" charset="0"/>
              </a:rPr>
              <a:t>Please do the restore XML Configuration which is available under </a:t>
            </a:r>
            <a:r>
              <a:rPr dirty="0" sz="2000" lang="en-US" err="1">
                <a:latin typeface="Arial" charset="0"/>
                <a:cs typeface="Arial" charset="0"/>
              </a:rPr>
              <a:t>Config</a:t>
            </a:r>
            <a:r>
              <a:rPr dirty="0" sz="2000" lang="en-US">
                <a:latin typeface="Arial" charset="0"/>
                <a:cs typeface="Arial" charset="0"/>
              </a:rPr>
              <a:t> &gt; Configuration &gt; Manage XML Configuration </a:t>
            </a:r>
          </a:p>
          <a:p>
            <a:pPr eaLnBrk="1" hangingPunct="1" indent="-342900" marL="342900">
              <a:buFont typeface="Arial" pitchFamily="34" charset="0"/>
              <a:buChar char="•"/>
            </a:pPr>
            <a:r>
              <a:rPr dirty="0" sz="2000" lang="en-US">
                <a:latin typeface="Arial" charset="0"/>
                <a:cs typeface="Arial" charset="0"/>
              </a:rPr>
              <a:t>Please Clear Cache which is available under </a:t>
            </a:r>
            <a:r>
              <a:rPr dirty="0" sz="2000" lang="en-US" err="1">
                <a:latin typeface="Arial" charset="0"/>
                <a:cs typeface="Arial" charset="0"/>
              </a:rPr>
              <a:t>Config</a:t>
            </a:r>
            <a:r>
              <a:rPr dirty="0" sz="2000" lang="en-US">
                <a:latin typeface="Arial" charset="0"/>
                <a:cs typeface="Arial" charset="0"/>
              </a:rPr>
              <a:t> &gt; Configuration &gt; Manage XML Configuration </a:t>
            </a:r>
          </a:p>
          <a:p>
            <a:pPr eaLnBrk="1" hangingPunct="1" indent="-342900" marL="342900">
              <a:buFont typeface="Arial" pitchFamily="34" charset="0"/>
              <a:buChar char="•"/>
            </a:pPr>
            <a:endParaRPr dirty="0" sz="2000" lang="en-US">
              <a:latin typeface="Arial" charset="0"/>
              <a:cs typeface="Arial" charset="0"/>
            </a:endParaRPr>
          </a:p>
          <a:p>
            <a:pPr eaLnBrk="1" hangingPunct="1" indent="-342900" marL="342900">
              <a:buFont typeface="Arial" pitchFamily="34" charset="0"/>
              <a:buChar char="•"/>
            </a:pPr>
            <a:endParaRPr dirty="0" sz="2000" lang="en-US">
              <a:latin typeface="Arial" charset="0"/>
              <a:cs typeface="Arial" charset="0"/>
            </a:endParaRPr>
          </a:p>
          <a:p>
            <a:pPr eaLnBrk="1" hangingPunct="1"/>
            <a:endParaRPr dirty="0" sz="2000" lang="en-US">
              <a:latin typeface="Arial" charset="0"/>
              <a:cs typeface="Arial" charset="0"/>
            </a:endParaRPr>
          </a:p>
        </p:txBody>
      </p:sp>
      <p:sp>
        <p:nvSpPr>
          <p:cNvPr id="1048675" name="Title 1"/>
          <p:cNvSpPr txBox="1">
            <a:spLocks noGrp="1"/>
          </p:cNvSpPr>
          <p:nvPr>
            <p:ph type="title"/>
          </p:nvPr>
        </p:nvSpPr>
        <p:spPr bwMode="auto">
          <a:xfrm>
            <a:off x="0" y="0"/>
            <a:ext cx="10160000" cy="941388"/>
          </a:xfrm>
          <a:prstGeom prst="rect"/>
          <a:noFill/>
          <a:ln>
            <a:noFill/>
          </a:ln>
        </p:spPr>
        <p:txBody>
          <a:bodyPr anchor="ctr"/>
          <a:lstStyle>
            <a:lvl1pPr eaLnBrk="0" hangingPunct="0">
              <a:defRPr sz="2400">
                <a:solidFill>
                  <a:schemeClr val="tx1"/>
                </a:solidFill>
                <a:latin typeface="Times New Roman" pitchFamily="18" charset="0"/>
              </a:defRPr>
            </a:lvl1pPr>
            <a:lvl2pPr eaLnBrk="0" hangingPunct="0" indent="-285750" marL="742950">
              <a:defRPr sz="2400">
                <a:solidFill>
                  <a:schemeClr val="tx1"/>
                </a:solidFill>
                <a:latin typeface="Times New Roman" pitchFamily="18" charset="0"/>
              </a:defRPr>
            </a:lvl2pPr>
            <a:lvl3pPr eaLnBrk="0" hangingPunct="0" indent="-228600" marL="1143000">
              <a:defRPr sz="2400">
                <a:solidFill>
                  <a:schemeClr val="tx1"/>
                </a:solidFill>
                <a:latin typeface="Times New Roman" pitchFamily="18" charset="0"/>
              </a:defRPr>
            </a:lvl3pPr>
            <a:lvl4pPr eaLnBrk="0" hangingPunct="0" indent="-228600" marL="1600200">
              <a:defRPr sz="2400">
                <a:solidFill>
                  <a:schemeClr val="tx1"/>
                </a:solidFill>
                <a:latin typeface="Times New Roman" pitchFamily="18" charset="0"/>
              </a:defRPr>
            </a:lvl4pPr>
            <a:lvl5pPr eaLnBrk="0" hangingPunct="0"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r>
              <a:rPr altLang="en-US" b="1" dirty="0" sz="3200" lang="en-US">
                <a:solidFill>
                  <a:schemeClr val="bg1"/>
                </a:solidFill>
                <a:latin typeface="Arial" charset="0"/>
                <a:cs typeface="Arial" charset="0"/>
              </a:rPr>
              <a:t>Steps to follow post XML Configuration</a:t>
            </a:r>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97" name=""/>
        <p:cNvGrpSpPr/>
        <p:nvPr/>
      </p:nvGrpSpPr>
      <p:grpSpPr>
        <a:xfrm>
          <a:off x="0" y="0"/>
          <a:ext cx="0" cy="0"/>
          <a:chOff x="0" y="0"/>
          <a:chExt cx="0" cy="0"/>
        </a:xfrm>
      </p:grpSpPr>
      <p:sp>
        <p:nvSpPr>
          <p:cNvPr id="1048676" name="Title 1"/>
          <p:cNvSpPr txBox="1"/>
          <p:nvPr/>
        </p:nvSpPr>
        <p:spPr>
          <a:xfrm>
            <a:off x="0" y="196021"/>
            <a:ext cx="10160000" cy="546100"/>
          </a:xfrm>
          <a:prstGeom prst="rect"/>
        </p:spPr>
        <p:txBody>
          <a:bodyPr anchor="t" anchorCtr="0" bIns="45720" lIns="91440" rIns="91440" rtlCol="0" tIns="45720" vert="horz">
            <a:noAutofit/>
          </a:bodyPr>
          <a:lstStyle>
            <a:lvl1pPr algn="l" eaLnBrk="0" fontAlgn="base" hangingPunct="0" rtl="0">
              <a:spcBef>
                <a:spcPct val="0"/>
              </a:spcBef>
              <a:spcAft>
                <a:spcPct val="0"/>
              </a:spcAft>
              <a:defRPr baseline="0" sz="3200" kern="1200">
                <a:solidFill>
                  <a:srgbClr val="0038A8"/>
                </a:solidFill>
                <a:effectLst>
                  <a:outerShdw algn="tl" blurRad="38100" dir="2700000" dist="38100">
                    <a:srgbClr val="000000">
                      <a:alpha val="43137"/>
                    </a:srgbClr>
                  </a:outerShdw>
                </a:effectLst>
                <a:latin typeface="Arial" pitchFamily="34" charset="0"/>
                <a:ea typeface="+mj-ea"/>
                <a:cs typeface="Arial" pitchFamily="34" charset="0"/>
              </a:defRPr>
            </a:lvl1pPr>
            <a:lvl2pPr algn="l" eaLnBrk="0" fontAlgn="base" hangingPunct="0" rtl="0">
              <a:spcBef>
                <a:spcPct val="0"/>
              </a:spcBef>
              <a:spcAft>
                <a:spcPct val="0"/>
              </a:spcAft>
              <a:defRPr sz="3200">
                <a:solidFill>
                  <a:srgbClr val="0038A8"/>
                </a:solidFill>
                <a:latin typeface="Arial" charset="0"/>
                <a:cs typeface="Arial" charset="0"/>
              </a:defRPr>
            </a:lvl2pPr>
            <a:lvl3pPr algn="l" eaLnBrk="0" fontAlgn="base" hangingPunct="0" rtl="0">
              <a:spcBef>
                <a:spcPct val="0"/>
              </a:spcBef>
              <a:spcAft>
                <a:spcPct val="0"/>
              </a:spcAft>
              <a:defRPr sz="3200">
                <a:solidFill>
                  <a:srgbClr val="0038A8"/>
                </a:solidFill>
                <a:latin typeface="Arial" charset="0"/>
                <a:cs typeface="Arial" charset="0"/>
              </a:defRPr>
            </a:lvl3pPr>
            <a:lvl4pPr algn="l" eaLnBrk="0" fontAlgn="base" hangingPunct="0" rtl="0">
              <a:spcBef>
                <a:spcPct val="0"/>
              </a:spcBef>
              <a:spcAft>
                <a:spcPct val="0"/>
              </a:spcAft>
              <a:defRPr sz="3200">
                <a:solidFill>
                  <a:srgbClr val="0038A8"/>
                </a:solidFill>
                <a:latin typeface="Arial" charset="0"/>
                <a:cs typeface="Arial" charset="0"/>
              </a:defRPr>
            </a:lvl4pPr>
            <a:lvl5pPr algn="l" eaLnBrk="0" fontAlgn="base" hangingPunct="0" rtl="0">
              <a:spcBef>
                <a:spcPct val="0"/>
              </a:spcBef>
              <a:spcAft>
                <a:spcPct val="0"/>
              </a:spcAft>
              <a:defRPr sz="3200">
                <a:solidFill>
                  <a:srgbClr val="0038A8"/>
                </a:solidFill>
                <a:latin typeface="Arial" charset="0"/>
                <a:cs typeface="Arial" charset="0"/>
              </a:defRPr>
            </a:lvl5pPr>
            <a:lvl6pPr algn="l" fontAlgn="base" marL="457200" rtl="0">
              <a:spcBef>
                <a:spcPct val="0"/>
              </a:spcBef>
              <a:spcAft>
                <a:spcPct val="0"/>
              </a:spcAft>
              <a:defRPr sz="3200">
                <a:solidFill>
                  <a:srgbClr val="0038A8"/>
                </a:solidFill>
                <a:latin typeface="Arial" charset="0"/>
                <a:cs typeface="Arial" charset="0"/>
              </a:defRPr>
            </a:lvl6pPr>
            <a:lvl7pPr algn="l" fontAlgn="base" marL="914400" rtl="0">
              <a:spcBef>
                <a:spcPct val="0"/>
              </a:spcBef>
              <a:spcAft>
                <a:spcPct val="0"/>
              </a:spcAft>
              <a:defRPr sz="3200">
                <a:solidFill>
                  <a:srgbClr val="0038A8"/>
                </a:solidFill>
                <a:latin typeface="Arial" charset="0"/>
                <a:cs typeface="Arial" charset="0"/>
              </a:defRPr>
            </a:lvl7pPr>
            <a:lvl8pPr algn="l" fontAlgn="base" marL="1371600" rtl="0">
              <a:spcBef>
                <a:spcPct val="0"/>
              </a:spcBef>
              <a:spcAft>
                <a:spcPct val="0"/>
              </a:spcAft>
              <a:defRPr sz="3200">
                <a:solidFill>
                  <a:srgbClr val="0038A8"/>
                </a:solidFill>
                <a:latin typeface="Arial" charset="0"/>
                <a:cs typeface="Arial" charset="0"/>
              </a:defRPr>
            </a:lvl8pPr>
            <a:lvl9pPr algn="l" fontAlgn="base" marL="1828800" rtl="0">
              <a:spcBef>
                <a:spcPct val="0"/>
              </a:spcBef>
              <a:spcAft>
                <a:spcPct val="0"/>
              </a:spcAft>
              <a:defRPr sz="3200">
                <a:solidFill>
                  <a:srgbClr val="0038A8"/>
                </a:solidFill>
                <a:latin typeface="Arial" charset="0"/>
                <a:cs typeface="Arial" charset="0"/>
              </a:defRPr>
            </a:lvl9pPr>
          </a:lstStyle>
          <a:p>
            <a:pPr defTabSz="914400" eaLnBrk="0" fontAlgn="base" hangingPunct="0" indent="0" latinLnBrk="0" lvl="0" marL="0" marR="0" rtl="0">
              <a:lnSpc>
                <a:spcPct val="100000"/>
              </a:lnSpc>
              <a:spcBef>
                <a:spcPct val="0"/>
              </a:spcBef>
              <a:spcAft>
                <a:spcPct val="0"/>
              </a:spcAft>
              <a:buClrTx/>
              <a:buSzTx/>
              <a:buFontTx/>
              <a:buNone/>
            </a:pPr>
            <a:r>
              <a:rPr b="1" dirty="0" lang="en-IN">
                <a:solidFill>
                  <a:sysClr lastClr="FFFFFF" val="window"/>
                </a:solidFill>
              </a:rPr>
              <a:t>XML movement process in PMG</a:t>
            </a:r>
            <a:endParaRPr b="1" dirty="0" lang="en-US">
              <a:solidFill>
                <a:sysClr lastClr="FFFFFF" val="window"/>
              </a:solidFill>
            </a:endParaRPr>
          </a:p>
        </p:txBody>
      </p:sp>
      <p:grpSp>
        <p:nvGrpSpPr>
          <p:cNvPr id="98" name="Group 50"/>
          <p:cNvGrpSpPr/>
          <p:nvPr/>
        </p:nvGrpSpPr>
        <p:grpSpPr>
          <a:xfrm>
            <a:off x="24336" y="1501588"/>
            <a:ext cx="4320480" cy="1974934"/>
            <a:chOff x="74166" y="1030714"/>
            <a:chExt cx="4848200" cy="2536056"/>
          </a:xfrm>
        </p:grpSpPr>
        <p:graphicFrame>
          <p:nvGraphicFramePr>
            <p:cNvPr id="4194304" name="Diagram 51"/>
            <p:cNvGraphicFramePr>
              <a:graphicFrameLocks/>
            </p:cNvGraphicFramePr>
            <p:nvPr/>
          </p:nvGraphicFramePr>
          <p:xfrm>
            <a:off x="74166" y="1030714"/>
            <a:ext cx="4848200" cy="2536056"/>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8677" name="Flowchart: Magnetic Disk 52"/>
            <p:cNvSpPr/>
            <p:nvPr/>
          </p:nvSpPr>
          <p:spPr>
            <a:xfrm>
              <a:off x="2279008" y="1650670"/>
              <a:ext cx="1224135" cy="1296144"/>
            </a:xfrm>
            <a:prstGeom prst="flowChartMagneticDisk"/>
            <a:solidFill>
              <a:srgbClr val="4F81BD"/>
            </a:solidFill>
            <a:ln w="25400" cap="flat" cmpd="sng" algn="ctr">
              <a:noFill/>
              <a:prstDash val="solid"/>
            </a:ln>
            <a:effectLst>
              <a:glow rad="63500">
                <a:srgbClr val="4F81BD">
                  <a:satMod val="175000"/>
                  <a:alpha val="40000"/>
                </a:srgbClr>
              </a:glow>
              <a:outerShdw algn="ctr" blurRad="57785" dir="3180000" dist="33020">
                <a:srgbClr val="000000">
                  <a:alpha val="30000"/>
                </a:srgbClr>
              </a:outerShdw>
            </a:effectLst>
          </p:spPr>
          <p:txBody>
            <a:bodyPr anchor="ctr" rtlCol="0"/>
            <a:p>
              <a:pPr algn="ctr" defTabSz="914400" eaLnBrk="1" fontAlgn="auto" hangingPunct="1" indent="0" latinLnBrk="0" lvl="0" marL="0" marR="0">
                <a:lnSpc>
                  <a:spcPct val="100000"/>
                </a:lnSpc>
                <a:spcBef>
                  <a:spcPts val="0"/>
                </a:spcBef>
                <a:spcAft>
                  <a:spcPts val="0"/>
                </a:spcAft>
                <a:buClrTx/>
                <a:buSzTx/>
                <a:buFontTx/>
                <a:buNone/>
              </a:pPr>
              <a:r>
                <a:rPr baseline="0" b="1" cap="none" dirty="0" sz="1200" i="0" kern="0" kumimoji="0" lang="en-US" noProof="0" normalizeH="0" spc="0" strike="noStrike" u="none">
                  <a:ln>
                    <a:noFill/>
                  </a:ln>
                  <a:solidFill>
                    <a:prstClr val="white"/>
                  </a:solidFill>
                  <a:effectLst/>
                  <a:uLnTx/>
                  <a:uFillTx/>
                  <a:latin typeface="Calibri"/>
                </a:rPr>
                <a:t>DEV </a:t>
              </a:r>
              <a:r>
                <a:rPr b="1" dirty="0" sz="1200" kern="0" lang="en-US">
                  <a:solidFill>
                    <a:prstClr val="white"/>
                  </a:solidFill>
                  <a:latin typeface="Calibri"/>
                </a:rPr>
                <a:t>a</a:t>
              </a:r>
              <a:r>
                <a:rPr baseline="0" b="1" cap="none" dirty="0" sz="1200" i="0" kern="0" kumimoji="0" lang="en-US" noProof="0" normalizeH="0" spc="0" strike="noStrike" u="none">
                  <a:ln>
                    <a:noFill/>
                  </a:ln>
                  <a:solidFill>
                    <a:prstClr val="white"/>
                  </a:solidFill>
                  <a:effectLst/>
                  <a:uLnTx/>
                  <a:uFillTx/>
                  <a:latin typeface="Calibri"/>
                </a:rPr>
                <a:t>dd the defined config to </a:t>
              </a:r>
              <a:r>
                <a:rPr baseline="0" b="1" cap="none" dirty="0" sz="1200" i="0" kern="0" kumimoji="0" lang="en-US" noProof="0" normalizeH="0" spc="0" strike="noStrike" u="none">
                  <a:ln>
                    <a:noFill/>
                  </a:ln>
                  <a:solidFill>
                    <a:srgbClr val="FFFF00"/>
                  </a:solidFill>
                  <a:effectLst/>
                  <a:uLnTx/>
                  <a:uFillTx/>
                  <a:latin typeface="Calibri"/>
                </a:rPr>
                <a:t>DEV </a:t>
              </a:r>
              <a:r>
                <a:rPr baseline="0" b="1" cap="none" dirty="0" sz="1200" i="0" kern="0" kumimoji="0" lang="en-US" noProof="0" normalizeH="0" spc="0" strike="noStrike" u="none">
                  <a:ln>
                    <a:noFill/>
                  </a:ln>
                  <a:solidFill>
                    <a:prstClr val="white"/>
                  </a:solidFill>
                  <a:effectLst/>
                  <a:uLnTx/>
                  <a:uFillTx/>
                  <a:latin typeface="Calibri"/>
                </a:rPr>
                <a:t>instance</a:t>
              </a:r>
            </a:p>
          </p:txBody>
        </p:sp>
      </p:grpSp>
      <p:grpSp>
        <p:nvGrpSpPr>
          <p:cNvPr id="99" name="Group 53"/>
          <p:cNvGrpSpPr/>
          <p:nvPr/>
        </p:nvGrpSpPr>
        <p:grpSpPr>
          <a:xfrm>
            <a:off x="5791794" y="2284556"/>
            <a:ext cx="1573337" cy="2340958"/>
            <a:chOff x="7484635" y="2487058"/>
            <a:chExt cx="1573337" cy="2340958"/>
          </a:xfrm>
        </p:grpSpPr>
        <p:sp>
          <p:nvSpPr>
            <p:cNvPr id="1048678" name="Flowchart: Magnetic Disk 54"/>
            <p:cNvSpPr/>
            <p:nvPr/>
          </p:nvSpPr>
          <p:spPr>
            <a:xfrm>
              <a:off x="7905844" y="3530476"/>
              <a:ext cx="1152128" cy="1297540"/>
            </a:xfrm>
            <a:prstGeom prst="flowChartMagneticDisk"/>
            <a:solidFill>
              <a:srgbClr val="9BBB59">
                <a:lumMod val="75000"/>
              </a:srgbClr>
            </a:solidFill>
            <a:ln w="25400" cap="flat" cmpd="sng" algn="ctr">
              <a:noFill/>
              <a:prstDash val="solid"/>
            </a:ln>
            <a:effectLst>
              <a:outerShdw algn="ctr" blurRad="57785" dir="3180000" dist="33020">
                <a:srgbClr val="000000">
                  <a:alpha val="30000"/>
                </a:srgbClr>
              </a:outerShdw>
            </a:effectLst>
          </p:spPr>
          <p:txBody>
            <a:bodyPr anchor="ctr" rtlCol="0"/>
            <a:p>
              <a:pPr algn="ctr" defTabSz="914400" eaLnBrk="1" fontAlgn="auto" hangingPunct="1" indent="0" latinLnBrk="0" lvl="0" marL="0" marR="0">
                <a:lnSpc>
                  <a:spcPct val="100000"/>
                </a:lnSpc>
                <a:spcBef>
                  <a:spcPts val="0"/>
                </a:spcBef>
                <a:spcAft>
                  <a:spcPts val="0"/>
                </a:spcAft>
                <a:buClrTx/>
                <a:buSzTx/>
                <a:buFontTx/>
                <a:buNone/>
              </a:pPr>
              <a:r>
                <a:rPr baseline="0" b="1" cap="none" dirty="0" sz="1200" i="0" kern="0" kumimoji="0" lang="en-US" noProof="0" normalizeH="0" spc="0" strike="noStrike" u="none">
                  <a:ln>
                    <a:noFill/>
                  </a:ln>
                  <a:solidFill>
                    <a:prstClr val="white"/>
                  </a:solidFill>
                  <a:effectLst/>
                  <a:uLnTx/>
                  <a:uFillTx/>
                  <a:latin typeface="Calibri"/>
                </a:rPr>
                <a:t>PO team configure XMLs into </a:t>
              </a:r>
              <a:r>
                <a:rPr baseline="0" b="1" cap="none" dirty="0" sz="1200" i="0" kern="0" kumimoji="0" lang="en-US" noProof="0" normalizeH="0" spc="0" strike="noStrike" u="none">
                  <a:ln>
                    <a:noFill/>
                  </a:ln>
                  <a:solidFill>
                    <a:srgbClr val="FFFF00"/>
                  </a:solidFill>
                  <a:effectLst/>
                  <a:uLnTx/>
                  <a:uFillTx/>
                  <a:latin typeface="Calibri"/>
                </a:rPr>
                <a:t>Int</a:t>
              </a:r>
              <a:endParaRPr baseline="0" b="1" cap="none" dirty="0" sz="1200" i="0" kern="0" kumimoji="0" lang="en-US" noProof="0" normalizeH="0" spc="0" strike="noStrike" u="none">
                <a:ln>
                  <a:noFill/>
                </a:ln>
                <a:solidFill>
                  <a:prstClr val="white"/>
                </a:solidFill>
                <a:effectLst/>
                <a:uLnTx/>
                <a:uFillTx/>
                <a:latin typeface="Calibri"/>
              </a:endParaRPr>
            </a:p>
          </p:txBody>
        </p:sp>
        <p:sp>
          <p:nvSpPr>
            <p:cNvPr id="1048679" name="Bent Arrow 55"/>
            <p:cNvSpPr/>
            <p:nvPr/>
          </p:nvSpPr>
          <p:spPr>
            <a:xfrm rot="5400000">
              <a:off x="7617451" y="2354242"/>
              <a:ext cx="971410" cy="1237041"/>
            </a:xfrm>
            <a:prstGeom prst="bentArrow"/>
            <a:solidFill>
              <a:srgbClr val="4F81BD">
                <a:lumMod val="40000"/>
                <a:lumOff val="60000"/>
              </a:srgbClr>
            </a:solidFill>
            <a:ln w="25400" cap="flat" cmpd="sng" algn="ctr">
              <a:noFill/>
              <a:prstDash val="solid"/>
            </a:ln>
            <a:effectLst/>
          </p:spPr>
          <p:txBody>
            <a:bodyPr anchor="ctr" rtlCol="0"/>
            <a:p>
              <a:pPr algn="ctr" defTabSz="914400" eaLnBrk="1" fontAlgn="auto" hangingPunct="1" indent="0" latinLnBrk="0" lvl="0" marL="0" marR="0">
                <a:lnSpc>
                  <a:spcPct val="100000"/>
                </a:lnSpc>
                <a:spcBef>
                  <a:spcPts val="0"/>
                </a:spcBef>
                <a:spcAft>
                  <a:spcPts val="0"/>
                </a:spcAft>
                <a:buClrTx/>
                <a:buSzTx/>
                <a:buFontTx/>
                <a:buNone/>
              </a:pPr>
              <a:endParaRPr baseline="0" b="0" cap="none" dirty="0" sz="1800" i="0" kern="0" kumimoji="0" lang="en-US" noProof="0" normalizeH="0" spc="0" strike="noStrike" u="none">
                <a:ln>
                  <a:noFill/>
                </a:ln>
                <a:solidFill>
                  <a:prstClr val="black"/>
                </a:solidFill>
                <a:effectLst/>
                <a:uLnTx/>
                <a:uFillTx/>
                <a:latin typeface="Calibri"/>
              </a:endParaRPr>
            </a:p>
          </p:txBody>
        </p:sp>
      </p:grpSp>
      <p:grpSp>
        <p:nvGrpSpPr>
          <p:cNvPr id="100" name="Group 56"/>
          <p:cNvGrpSpPr/>
          <p:nvPr/>
        </p:nvGrpSpPr>
        <p:grpSpPr>
          <a:xfrm>
            <a:off x="4564122" y="4798400"/>
            <a:ext cx="2484285" cy="1521693"/>
            <a:chOff x="4564122" y="4798400"/>
            <a:chExt cx="2484285" cy="1521693"/>
          </a:xfrm>
        </p:grpSpPr>
        <p:sp>
          <p:nvSpPr>
            <p:cNvPr id="1048680" name="Flowchart: Magnetic Disk 57"/>
            <p:cNvSpPr/>
            <p:nvPr/>
          </p:nvSpPr>
          <p:spPr>
            <a:xfrm>
              <a:off x="4564122" y="5094561"/>
              <a:ext cx="1368152" cy="1225532"/>
            </a:xfrm>
            <a:prstGeom prst="flowChartMagneticDisk"/>
            <a:solidFill>
              <a:srgbClr val="4F81BD"/>
            </a:solidFill>
            <a:ln w="25400" cap="flat" cmpd="sng" algn="ctr">
              <a:noFill/>
              <a:prstDash val="solid"/>
            </a:ln>
            <a:effectLst>
              <a:outerShdw algn="ctr" blurRad="57785" dir="3180000" dist="33020">
                <a:srgbClr val="000000">
                  <a:alpha val="30000"/>
                </a:srgbClr>
              </a:outerShdw>
            </a:effectLst>
          </p:spPr>
          <p:txBody>
            <a:bodyPr anchor="ctr" rtlCol="0"/>
            <a:p>
              <a:pPr algn="ctr" defTabSz="914400" eaLnBrk="1" fontAlgn="auto" hangingPunct="1" indent="0" latinLnBrk="0" lvl="0" marL="0" marR="0">
                <a:lnSpc>
                  <a:spcPct val="100000"/>
                </a:lnSpc>
                <a:spcBef>
                  <a:spcPts val="0"/>
                </a:spcBef>
                <a:spcAft>
                  <a:spcPts val="0"/>
                </a:spcAft>
                <a:buClrTx/>
                <a:buSzTx/>
                <a:buFontTx/>
                <a:buNone/>
              </a:pPr>
              <a:r>
                <a:rPr baseline="0" b="1" cap="none" dirty="0" sz="1200" i="0" kern="0" kumimoji="0" lang="en-US" noProof="0" normalizeH="0" spc="0" strike="noStrike" u="none">
                  <a:ln>
                    <a:noFill/>
                  </a:ln>
                  <a:solidFill>
                    <a:prstClr val="white"/>
                  </a:solidFill>
                  <a:effectLst/>
                  <a:uLnTx/>
                  <a:uFillTx/>
                  <a:latin typeface="Calibri"/>
                </a:rPr>
                <a:t>Config team pushes the XMLs from Int</a:t>
              </a:r>
              <a:r>
                <a:rPr baseline="0" b="1" cap="none" dirty="0" sz="1200" i="0" kern="0" kumimoji="0" lang="en-US" noProof="0" normalizeH="0" spc="0" strike="noStrike" u="none">
                  <a:ln>
                    <a:noFill/>
                  </a:ln>
                  <a:solidFill>
                    <a:srgbClr val="FFFF00"/>
                  </a:solidFill>
                  <a:effectLst/>
                  <a:uLnTx/>
                  <a:uFillTx/>
                  <a:latin typeface="Calibri"/>
                </a:rPr>
                <a:t> to other </a:t>
              </a:r>
              <a:r>
                <a:rPr baseline="0" b="1" cap="none" dirty="0" sz="1200" i="0" kern="0" kumimoji="0" lang="en-US" noProof="0" normalizeH="0" spc="0" strike="noStrike" u="none">
                  <a:ln>
                    <a:noFill/>
                  </a:ln>
                  <a:solidFill>
                    <a:prstClr val="white"/>
                  </a:solidFill>
                  <a:effectLst/>
                  <a:uLnTx/>
                  <a:uFillTx/>
                  <a:latin typeface="Calibri"/>
                </a:rPr>
                <a:t>instances</a:t>
              </a:r>
            </a:p>
          </p:txBody>
        </p:sp>
        <p:sp>
          <p:nvSpPr>
            <p:cNvPr id="1048681" name="Bent Arrow 58"/>
            <p:cNvSpPr/>
            <p:nvPr/>
          </p:nvSpPr>
          <p:spPr>
            <a:xfrm rot="10800000">
              <a:off x="5995073" y="4798400"/>
              <a:ext cx="1053334" cy="1225641"/>
            </a:xfrm>
            <a:prstGeom prst="bentArrow"/>
            <a:solidFill>
              <a:srgbClr val="4F81BD">
                <a:lumMod val="40000"/>
                <a:lumOff val="60000"/>
              </a:srgbClr>
            </a:solidFill>
            <a:ln w="25400" cap="flat" cmpd="sng" algn="ctr">
              <a:noFill/>
              <a:prstDash val="solid"/>
            </a:ln>
            <a:effectLst/>
          </p:spPr>
          <p:txBody>
            <a:bodyPr anchor="ctr" rtlCol="0"/>
            <a:p>
              <a:pPr algn="ctr" defTabSz="914400" eaLnBrk="1" fontAlgn="auto" hangingPunct="1" indent="0" latinLnBrk="0" lvl="0" marL="0" marR="0">
                <a:lnSpc>
                  <a:spcPct val="100000"/>
                </a:lnSpc>
                <a:spcBef>
                  <a:spcPts val="0"/>
                </a:spcBef>
                <a:spcAft>
                  <a:spcPts val="0"/>
                </a:spcAft>
                <a:buClrTx/>
                <a:buSzTx/>
                <a:buFontTx/>
                <a:buNone/>
              </a:pPr>
              <a:endParaRPr baseline="0" b="0" cap="none" dirty="0" sz="1800" i="0" kern="0" kumimoji="0" lang="en-US" noProof="0" normalizeH="0" spc="0" strike="noStrike" u="none">
                <a:ln>
                  <a:noFill/>
                </a:ln>
                <a:solidFill>
                  <a:prstClr val="black"/>
                </a:solidFill>
                <a:effectLst/>
                <a:uLnTx/>
                <a:uFillTx/>
                <a:latin typeface="Calibri"/>
              </a:endParaRPr>
            </a:p>
          </p:txBody>
        </p:sp>
      </p:grpSp>
      <p:grpSp>
        <p:nvGrpSpPr>
          <p:cNvPr id="101" name="Group 65"/>
          <p:cNvGrpSpPr/>
          <p:nvPr/>
        </p:nvGrpSpPr>
        <p:grpSpPr>
          <a:xfrm>
            <a:off x="3415744" y="1192582"/>
            <a:ext cx="2274623" cy="1972347"/>
            <a:chOff x="3415744" y="1192582"/>
            <a:chExt cx="2274623" cy="1972347"/>
          </a:xfrm>
        </p:grpSpPr>
        <p:sp>
          <p:nvSpPr>
            <p:cNvPr id="1048682" name="Flowchart: Magnetic Disk 66"/>
            <p:cNvSpPr/>
            <p:nvPr/>
          </p:nvSpPr>
          <p:spPr>
            <a:xfrm>
              <a:off x="4322215" y="1867389"/>
              <a:ext cx="1368152" cy="1297540"/>
            </a:xfrm>
            <a:prstGeom prst="flowChartMagneticDisk"/>
            <a:solidFill>
              <a:srgbClr val="4F81BD"/>
            </a:solidFill>
            <a:ln w="25400" cap="flat" cmpd="sng" algn="ctr">
              <a:noFill/>
              <a:prstDash val="solid"/>
            </a:ln>
            <a:effectLst>
              <a:outerShdw algn="ctr" blurRad="57785" dir="3180000" dist="33020">
                <a:srgbClr val="000000">
                  <a:alpha val="30000"/>
                </a:srgbClr>
              </a:outerShdw>
            </a:effectLst>
          </p:spPr>
          <p:txBody>
            <a:bodyPr anchor="ctr" rtlCol="0"/>
            <a:p>
              <a:pPr algn="ctr" defTabSz="914400" eaLnBrk="1" fontAlgn="auto" hangingPunct="1" indent="0" latinLnBrk="0" lvl="0" marL="0" marR="0">
                <a:lnSpc>
                  <a:spcPct val="100000"/>
                </a:lnSpc>
                <a:spcBef>
                  <a:spcPts val="0"/>
                </a:spcBef>
                <a:spcAft>
                  <a:spcPts val="0"/>
                </a:spcAft>
                <a:buClrTx/>
                <a:buSzTx/>
                <a:buFontTx/>
                <a:buNone/>
              </a:pPr>
              <a:r>
                <a:rPr baseline="0" b="1" cap="none" dirty="0" sz="1200" i="0" kern="0" kumimoji="0" lang="en-US" noProof="0" normalizeH="0" spc="0" strike="noStrike" u="none">
                  <a:ln>
                    <a:noFill/>
                  </a:ln>
                  <a:solidFill>
                    <a:prstClr val="white"/>
                  </a:solidFill>
                  <a:effectLst/>
                  <a:uLnTx/>
                  <a:uFillTx/>
                  <a:latin typeface="Calibri"/>
                </a:rPr>
                <a:t>Validate the XML during sprint testing</a:t>
              </a:r>
            </a:p>
          </p:txBody>
        </p:sp>
        <p:sp>
          <p:nvSpPr>
            <p:cNvPr id="1048683" name="U-Turn Arrow 67"/>
            <p:cNvSpPr/>
            <p:nvPr/>
          </p:nvSpPr>
          <p:spPr>
            <a:xfrm>
              <a:off x="3415744" y="1192582"/>
              <a:ext cx="1816656" cy="732277"/>
            </a:xfrm>
            <a:prstGeom prst="uturnArrow">
              <a:avLst>
                <a:gd name="adj1" fmla="val 25000"/>
                <a:gd name="adj2" fmla="val 25000"/>
                <a:gd name="adj3" fmla="val 25000"/>
                <a:gd name="adj4" fmla="val 43750"/>
                <a:gd name="adj5" fmla="val 87441"/>
              </a:avLst>
            </a:prstGeom>
            <a:solidFill>
              <a:srgbClr val="4F81BD">
                <a:lumMod val="40000"/>
                <a:lumOff val="60000"/>
              </a:srgbClr>
            </a:solidFill>
            <a:ln w="25400" cap="flat" cmpd="sng" algn="ctr">
              <a:noFill/>
              <a:prstDash val="solid"/>
            </a:ln>
            <a:effectLst/>
          </p:spPr>
          <p:txBody>
            <a:bodyPr anchor="ctr" rtlCol="0"/>
            <a:p>
              <a:pPr algn="ctr" defTabSz="914400" eaLnBrk="1" fontAlgn="auto" hangingPunct="1" indent="0" latinLnBrk="0" lvl="0" marL="0" marR="0">
                <a:lnSpc>
                  <a:spcPct val="100000"/>
                </a:lnSpc>
                <a:spcBef>
                  <a:spcPts val="0"/>
                </a:spcBef>
                <a:spcAft>
                  <a:spcPts val="0"/>
                </a:spcAft>
                <a:buClrTx/>
                <a:buSzTx/>
                <a:buFontTx/>
                <a:buNone/>
              </a:pPr>
              <a:endParaRPr baseline="0" b="0" cap="none" sz="1800" i="0" kern="0" kumimoji="0" lang="en-US" noProof="0" normalizeH="0" spc="0" strike="noStrike" u="none">
                <a:ln>
                  <a:noFill/>
                </a:ln>
                <a:solidFill>
                  <a:prstClr val="black"/>
                </a:solidFill>
                <a:effectLst/>
                <a:uLnTx/>
                <a:uFillTx/>
                <a:latin typeface="Calibri"/>
              </a:endParaRPr>
            </a:p>
          </p:txBody>
        </p:sp>
      </p:grpSp>
      <p:sp>
        <p:nvSpPr>
          <p:cNvPr id="1048684" name="Flowchart: Magnetic Disk 69"/>
          <p:cNvSpPr/>
          <p:nvPr/>
        </p:nvSpPr>
        <p:spPr>
          <a:xfrm>
            <a:off x="2762756" y="3785527"/>
            <a:ext cx="1001394" cy="961461"/>
          </a:xfrm>
          <a:prstGeom prst="flowChartMagneticDisk"/>
          <a:solidFill>
            <a:srgbClr val="4F81BD"/>
          </a:solidFill>
          <a:ln w="25400" cap="flat" cmpd="sng" algn="ctr">
            <a:noFill/>
            <a:prstDash val="solid"/>
          </a:ln>
          <a:effectLst>
            <a:outerShdw algn="ctr" blurRad="57785" dir="3180000" dist="33020">
              <a:srgbClr val="000000">
                <a:alpha val="30000"/>
              </a:srgbClr>
            </a:outerShdw>
          </a:effectLst>
        </p:spPr>
        <p:txBody>
          <a:bodyPr anchor="ctr" rtlCol="0"/>
          <a:p>
            <a:pPr algn="ctr" defTabSz="914400" eaLnBrk="1" fontAlgn="auto" hangingPunct="1" indent="0" latinLnBrk="0" lvl="0" marL="0" marR="0">
              <a:lnSpc>
                <a:spcPct val="100000"/>
              </a:lnSpc>
              <a:spcBef>
                <a:spcPts val="0"/>
              </a:spcBef>
              <a:spcAft>
                <a:spcPts val="0"/>
              </a:spcAft>
              <a:buClrTx/>
              <a:buSzTx/>
              <a:buFontTx/>
              <a:buNone/>
            </a:pPr>
            <a:r>
              <a:rPr baseline="0" b="1" cap="none" dirty="0" sz="1200" i="0" kern="0" kumimoji="0" lang="en-US" noProof="0" normalizeH="0" spc="0" strike="noStrike" u="none">
                <a:ln>
                  <a:noFill/>
                </a:ln>
                <a:solidFill>
                  <a:prstClr val="white"/>
                </a:solidFill>
                <a:effectLst/>
                <a:uLnTx/>
                <a:uFillTx/>
                <a:latin typeface="Calibri"/>
              </a:rPr>
              <a:t>Exit</a:t>
            </a:r>
          </a:p>
        </p:txBody>
      </p:sp>
      <p:sp>
        <p:nvSpPr>
          <p:cNvPr id="1048685" name="Bent Arrow 70"/>
          <p:cNvSpPr/>
          <p:nvPr/>
        </p:nvSpPr>
        <p:spPr>
          <a:xfrm rot="16200000">
            <a:off x="3214883" y="4635311"/>
            <a:ext cx="1098536" cy="1368153"/>
          </a:xfrm>
          <a:prstGeom prst="bentArrow">
            <a:avLst>
              <a:gd name="adj1" fmla="val 29193"/>
              <a:gd name="adj2" fmla="val 25000"/>
              <a:gd name="adj3" fmla="val 25000"/>
              <a:gd name="adj4" fmla="val 39898"/>
            </a:avLst>
          </a:prstGeom>
          <a:solidFill>
            <a:srgbClr val="4F81BD">
              <a:lumMod val="40000"/>
              <a:lumOff val="60000"/>
            </a:srgbClr>
          </a:solidFill>
          <a:ln w="25400" cap="flat" cmpd="sng" algn="ctr">
            <a:noFill/>
            <a:prstDash val="solid"/>
          </a:ln>
          <a:effectLst/>
        </p:spPr>
        <p:txBody>
          <a:bodyPr anchor="ctr" rtlCol="0"/>
          <a:p>
            <a:pPr algn="ctr" defTabSz="914400" eaLnBrk="1" fontAlgn="auto" hangingPunct="1" indent="0" latinLnBrk="0" lvl="0" marL="0" marR="0">
              <a:lnSpc>
                <a:spcPct val="100000"/>
              </a:lnSpc>
              <a:spcBef>
                <a:spcPts val="0"/>
              </a:spcBef>
              <a:spcAft>
                <a:spcPts val="0"/>
              </a:spcAft>
              <a:buClrTx/>
              <a:buSzTx/>
              <a:buFontTx/>
              <a:buNone/>
            </a:pPr>
            <a:endParaRPr baseline="0" b="0" cap="none" dirty="0" sz="1800" i="0" kern="0" kumimoji="0" lang="en-US" noProof="0" normalizeH="0" spc="0" strike="noStrike" u="none">
              <a:ln>
                <a:noFill/>
              </a:ln>
              <a:solidFill>
                <a:prstClr val="black"/>
              </a:solidFill>
              <a:effectLst/>
              <a:uLnTx/>
              <a:uFillTx/>
              <a:latin typeface="Calibri"/>
            </a:endParaRPr>
          </a:p>
        </p:txBody>
      </p:sp>
    </p:spTree>
  </p:cSld>
  <p:clrMapOvr>
    <a:masterClrMapping/>
  </p:clrMapOvr>
  <p:transition>
    <p:fade/>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250"/>
                                  </p:stCondLst>
                                  <p:childTnLst>
                                    <p:set>
                                      <p:cBhvr>
                                        <p:cTn dur="1" fill="hold" id="6">
                                          <p:stCondLst>
                                            <p:cond delay="9"/>
                                          </p:stCondLst>
                                        </p:cTn>
                                        <p:tgtEl>
                                          <p:spTgt spid="98"/>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resetSubtype="0">
                                  <p:stCondLst>
                                    <p:cond delay="0"/>
                                  </p:stCondLst>
                                  <p:childTnLst>
                                    <p:set>
                                      <p:cBhvr>
                                        <p:cTn dur="1" fill="hold" id="10">
                                          <p:stCondLst>
                                            <p:cond delay="249"/>
                                          </p:stCondLst>
                                        </p:cTn>
                                        <p:tgtEl>
                                          <p:spTgt spid="101"/>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1" presetSubtype="0">
                                  <p:stCondLst>
                                    <p:cond delay="0"/>
                                  </p:stCondLst>
                                  <p:childTnLst>
                                    <p:set>
                                      <p:cBhvr>
                                        <p:cTn dur="1" fill="hold" id="14">
                                          <p:stCondLst>
                                            <p:cond delay="249"/>
                                          </p:stCondLst>
                                        </p:cTn>
                                        <p:tgtEl>
                                          <p:spTgt spid="99"/>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1" presetSubtype="0">
                                  <p:stCondLst>
                                    <p:cond delay="0"/>
                                  </p:stCondLst>
                                  <p:childTnLst>
                                    <p:set>
                                      <p:cBhvr>
                                        <p:cTn dur="1" fill="hold" id="18">
                                          <p:stCondLst>
                                            <p:cond delay="249"/>
                                          </p:stCondLst>
                                        </p:cTn>
                                        <p:tgtEl>
                                          <p:spTgt spid="100"/>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1" presetSubtype="0">
                                  <p:stCondLst>
                                    <p:cond delay="0"/>
                                  </p:stCondLst>
                                  <p:childTnLst>
                                    <p:set>
                                      <p:cBhvr>
                                        <p:cTn dur="1" fill="hold" id="22">
                                          <p:stCondLst>
                                            <p:cond delay="0"/>
                                          </p:stCondLst>
                                        </p:cTn>
                                        <p:tgtEl>
                                          <p:spTgt spid="1048685"/>
                                        </p:tgtEl>
                                        <p:attrNameLst>
                                          <p:attrName>style.visibility</p:attrName>
                                        </p:attrNameLst>
                                      </p:cBhvr>
                                      <p:to>
                                        <p:strVal val="visible"/>
                                      </p:to>
                                    </p:set>
                                  </p:childTnLst>
                                </p:cTn>
                              </p:par>
                              <p:par>
                                <p:cTn fill="hold" grpId="0" id="23" nodeType="withEffect" presetClass="entr" presetID="1" presetSubtype="0">
                                  <p:stCondLst>
                                    <p:cond delay="0"/>
                                  </p:stCondLst>
                                  <p:childTnLst>
                                    <p:set>
                                      <p:cBhvr>
                                        <p:cTn dur="1" fill="hold" id="24">
                                          <p:stCondLst>
                                            <p:cond delay="0"/>
                                          </p:stCondLst>
                                        </p:cTn>
                                        <p:tgtEl>
                                          <p:spTgt spid="10486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84" grpId="0" animBg="1"/>
      <p:bldP spid="104868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sp>
        <p:nvSpPr>
          <p:cNvPr id="1048686" name="Title 1"/>
          <p:cNvSpPr>
            <a:spLocks noGrp="1"/>
          </p:cNvSpPr>
          <p:nvPr>
            <p:ph type="title"/>
          </p:nvPr>
        </p:nvSpPr>
        <p:spPr/>
        <p:txBody>
          <a:bodyPr/>
          <a:p>
            <a:r>
              <a:rPr dirty="0" lang="en-US"/>
              <a:t>Q and A </a:t>
            </a:r>
          </a:p>
        </p:txBody>
      </p:sp>
      <p:sp>
        <p:nvSpPr>
          <p:cNvPr id="1048687" name="Content Placeholder 2"/>
          <p:cNvSpPr>
            <a:spLocks noGrp="1"/>
          </p:cNvSpPr>
          <p:nvPr>
            <p:ph idx="1"/>
          </p:nvPr>
        </p:nvSpPr>
        <p:spPr/>
        <p:txBody>
          <a:bodyPr/>
          <a:p>
            <a:endParaRPr dirty="0" lang="en-US"/>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24" name="Shape 288"/>
        <p:cNvGrpSpPr/>
        <p:nvPr/>
      </p:nvGrpSpPr>
      <p:grpSpPr>
        <a:xfrm>
          <a:off x="0" y="0"/>
          <a:ext cx="0" cy="0"/>
          <a:chOff x="0" y="0"/>
          <a:chExt cx="0" cy="0"/>
        </a:xfrm>
      </p:grpSpPr>
      <p:sp>
        <p:nvSpPr>
          <p:cNvPr id="1048695" name="Shape 289"/>
          <p:cNvSpPr txBox="1">
            <a:spLocks noGrp="1"/>
          </p:cNvSpPr>
          <p:nvPr>
            <p:ph type="dt" idx="4294967295"/>
          </p:nvPr>
        </p:nvSpPr>
        <p:spPr>
          <a:xfrm>
            <a:off x="508000" y="6854665"/>
            <a:ext cx="1215040" cy="405694"/>
          </a:xfrm>
          <a:prstGeom prst="rect"/>
          <a:noFill/>
          <a:ln>
            <a:noFill/>
          </a:ln>
        </p:spPr>
        <p:txBody>
          <a:bodyPr anchor="ctr" anchorCtr="0" bIns="50778" lIns="101583" rIns="101583" tIns="50778">
            <a:noAutofit/>
          </a:bodyPr>
          <a:p>
            <a:pPr defTabSz="1015990" fontAlgn="auto">
              <a:spcAft>
                <a:spcPts val="0"/>
              </a:spcAft>
              <a:buSzPct val="25000"/>
            </a:pPr>
            <a:r>
              <a:rPr kern="0" lang="en-US"/>
              <a:t>3/20/2017</a:t>
            </a:r>
          </a:p>
        </p:txBody>
      </p:sp>
      <p:sp>
        <p:nvSpPr>
          <p:cNvPr id="1048696" name="Shape 290"/>
          <p:cNvSpPr txBox="1">
            <a:spLocks noGrp="1"/>
          </p:cNvSpPr>
          <p:nvPr>
            <p:ph type="ftr" idx="4294967295"/>
          </p:nvPr>
        </p:nvSpPr>
        <p:spPr>
          <a:xfrm>
            <a:off x="1723041" y="6854665"/>
            <a:ext cx="3217333" cy="405694"/>
          </a:xfrm>
          <a:prstGeom prst="rect"/>
          <a:noFill/>
          <a:ln>
            <a:noFill/>
          </a:ln>
        </p:spPr>
        <p:txBody>
          <a:bodyPr anchor="ctr" anchorCtr="0" bIns="50778" lIns="101583" rIns="101583" tIns="50778">
            <a:noAutofit/>
          </a:bodyPr>
          <a:p>
            <a:pPr defTabSz="1015990" fontAlgn="auto">
              <a:spcAft>
                <a:spcPts val="0"/>
              </a:spcAft>
              <a:buSzPct val="25000"/>
            </a:pPr>
            <a:r>
              <a:rPr kern="0" lang="en-US"/>
              <a:t>2015 Copyright ZeOmega. All rights reserved.</a:t>
            </a:r>
          </a:p>
        </p:txBody>
      </p:sp>
      <p:sp>
        <p:nvSpPr>
          <p:cNvPr id="1048697" name="Shape 291"/>
          <p:cNvSpPr txBox="1">
            <a:spLocks noGrp="1"/>
          </p:cNvSpPr>
          <p:nvPr>
            <p:ph type="sldNum" idx="4294967295"/>
          </p:nvPr>
        </p:nvSpPr>
        <p:spPr>
          <a:xfrm>
            <a:off x="7281334" y="6854665"/>
            <a:ext cx="2370666" cy="405694"/>
          </a:xfrm>
          <a:prstGeom prst="rect"/>
          <a:noFill/>
          <a:ln>
            <a:noFill/>
          </a:ln>
        </p:spPr>
        <p:txBody>
          <a:bodyPr anchor="ctr" anchorCtr="0" bIns="50778" lIns="101583" rIns="101583" tIns="50778">
            <a:noAutofit/>
          </a:bodyPr>
          <a:p>
            <a:pPr algn="r" defTabSz="1015990" fontAlgn="auto">
              <a:spcBef>
                <a:spcPts val="0"/>
              </a:spcBef>
              <a:spcAft>
                <a:spcPts val="0"/>
              </a:spcAft>
              <a:buSzPct val="25000"/>
            </a:pPr>
            <a:fld id="{00000000-1234-1234-1234-123412341234}" type="slidenum">
              <a:rPr sz="778" kern="0" lang="en-US">
                <a:solidFill>
                  <a:srgbClr val="8C8C8C"/>
                </a:solidFill>
                <a:latin typeface="Arial"/>
                <a:ea typeface="Arial"/>
                <a:cs typeface="Arial"/>
                <a:sym typeface="Arial"/>
              </a:rPr>
              <a:pPr algn="r" defTabSz="1015990" fontAlgn="auto">
                <a:spcBef>
                  <a:spcPts val="0"/>
                </a:spcBef>
                <a:spcAft>
                  <a:spcPts val="0"/>
                </a:spcAft>
                <a:buSzPct val="25000"/>
              </a:pPr>
              <a:t>43</a:t>
            </a:fld>
            <a:endParaRPr sz="778" kern="0" lang="en-US">
              <a:solidFill>
                <a:srgbClr val="8C8C8C"/>
              </a:solidFill>
              <a:latin typeface="Arial"/>
              <a:ea typeface="Arial"/>
              <a:cs typeface="Arial"/>
              <a:sym typeface="Arial"/>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591" name="TextBox 3"/>
          <p:cNvSpPr txBox="1"/>
          <p:nvPr/>
        </p:nvSpPr>
        <p:spPr>
          <a:xfrm>
            <a:off x="433388" y="990600"/>
            <a:ext cx="9525000" cy="1384995"/>
          </a:xfrm>
          <a:prstGeom prst="rect"/>
          <a:noFill/>
        </p:spPr>
        <p:txBody>
          <a:bodyPr>
            <a:spAutoFit/>
          </a:bodyPr>
          <a:p>
            <a:r>
              <a:rPr dirty="0" sz="2000" lang="en-US">
                <a:latin typeface="+mn-lt"/>
                <a:cs typeface="Arial" pitchFamily="34" charset="0"/>
              </a:rPr>
              <a:t>This XML enables you to configure:</a:t>
            </a:r>
          </a:p>
          <a:p>
            <a:pPr indent="-342900" marL="342900">
              <a:buFont typeface="Arial" pitchFamily="34" charset="0"/>
              <a:buChar char="•"/>
            </a:pPr>
            <a:r>
              <a:rPr dirty="0" sz="2000" lang="en-US">
                <a:latin typeface="+mn-lt"/>
                <a:cs typeface="Arial" pitchFamily="34" charset="0"/>
              </a:rPr>
              <a:t>Main tabs of the </a:t>
            </a:r>
            <a:r>
              <a:rPr dirty="0" sz="2000" lang="en-US" err="1">
                <a:latin typeface="+mn-lt"/>
                <a:cs typeface="Arial" pitchFamily="34" charset="0"/>
              </a:rPr>
              <a:t>Jiva</a:t>
            </a:r>
            <a:r>
              <a:rPr dirty="0" sz="2000" lang="en-US">
                <a:latin typeface="+mn-lt"/>
                <a:cs typeface="Arial" pitchFamily="34" charset="0"/>
              </a:rPr>
              <a:t>– Intake, Nurse, Supervisor, Admin, </a:t>
            </a:r>
            <a:r>
              <a:rPr dirty="0" sz="2000" lang="en-US" err="1">
                <a:latin typeface="+mn-lt"/>
                <a:cs typeface="Arial" pitchFamily="34" charset="0"/>
              </a:rPr>
              <a:t>Config</a:t>
            </a:r>
            <a:r>
              <a:rPr dirty="0" sz="2000" lang="en-US">
                <a:latin typeface="+mn-lt"/>
                <a:cs typeface="Arial" pitchFamily="34" charset="0"/>
              </a:rPr>
              <a:t> etc…</a:t>
            </a:r>
          </a:p>
          <a:p>
            <a:pPr indent="-342900" marL="342900">
              <a:buFont typeface="Arial" pitchFamily="34" charset="0"/>
              <a:buChar char="•"/>
            </a:pPr>
            <a:r>
              <a:rPr dirty="0" sz="2000" lang="en-US">
                <a:latin typeface="+mn-lt"/>
                <a:cs typeface="Arial" pitchFamily="34" charset="0"/>
              </a:rPr>
              <a:t>Roles for which the tabs should be configured- CC, Supervisor etc.</a:t>
            </a:r>
          </a:p>
          <a:p>
            <a:endParaRPr dirty="0" lang="en-US">
              <a:latin typeface="Arial" pitchFamily="34" charset="0"/>
              <a:cs typeface="Arial" pitchFamily="34" charset="0"/>
            </a:endParaRPr>
          </a:p>
        </p:txBody>
      </p:sp>
      <p:sp>
        <p:nvSpPr>
          <p:cNvPr id="1048592" name="Title 1"/>
          <p:cNvSpPr txBox="1">
            <a:spLocks noGrp="1"/>
          </p:cNvSpPr>
          <p:nvPr>
            <p:ph type="title"/>
          </p:nvPr>
        </p:nvSpPr>
        <p:spPr bwMode="auto">
          <a:xfrm>
            <a:off x="0" y="0"/>
            <a:ext cx="10160000" cy="838200"/>
          </a:xfrm>
          <a:prstGeom prst="rect"/>
          <a:noFill/>
          <a:ln>
            <a:noFill/>
          </a:ln>
        </p:spPr>
        <p:txBody>
          <a:bodyPr anchor="ctr"/>
          <a:lstStyle>
            <a:lvl1pPr eaLnBrk="0" hangingPunct="0">
              <a:defRPr sz="2400">
                <a:solidFill>
                  <a:schemeClr val="tx1"/>
                </a:solidFill>
                <a:latin typeface="Times New Roman" pitchFamily="18" charset="0"/>
              </a:defRPr>
            </a:lvl1pPr>
            <a:lvl2pPr eaLnBrk="0" hangingPunct="0" indent="-285750" marL="742950">
              <a:defRPr sz="2400">
                <a:solidFill>
                  <a:schemeClr val="tx1"/>
                </a:solidFill>
                <a:latin typeface="Times New Roman" pitchFamily="18" charset="0"/>
              </a:defRPr>
            </a:lvl2pPr>
            <a:lvl3pPr eaLnBrk="0" hangingPunct="0" indent="-228600" marL="1143000">
              <a:defRPr sz="2400">
                <a:solidFill>
                  <a:schemeClr val="tx1"/>
                </a:solidFill>
                <a:latin typeface="Times New Roman" pitchFamily="18" charset="0"/>
              </a:defRPr>
            </a:lvl3pPr>
            <a:lvl4pPr eaLnBrk="0" hangingPunct="0" indent="-228600" marL="1600200">
              <a:defRPr sz="2400">
                <a:solidFill>
                  <a:schemeClr val="tx1"/>
                </a:solidFill>
                <a:latin typeface="Times New Roman" pitchFamily="18" charset="0"/>
              </a:defRPr>
            </a:lvl4pPr>
            <a:lvl5pPr eaLnBrk="0" hangingPunct="0"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r>
              <a:rPr altLang="en-US" b="1" cap="small" dirty="0" sz="3600" lang="en-US" err="1">
                <a:solidFill>
                  <a:schemeClr val="bg1"/>
                </a:solidFill>
                <a:latin typeface="Arial" charset="0"/>
                <a:cs typeface="Arial" charset="0"/>
              </a:rPr>
              <a:t>JivaNgTabs</a:t>
            </a:r>
            <a:endParaRPr altLang="en-US" b="1" cap="small" dirty="0" sz="3600" lang="en-US">
              <a:solidFill>
                <a:schemeClr val="bg1"/>
              </a:solidFill>
              <a:latin typeface="Arial" charset="0"/>
              <a:cs typeface="Arial" charset="0"/>
            </a:endParaRPr>
          </a:p>
        </p:txBody>
      </p:sp>
      <p:pic>
        <p:nvPicPr>
          <p:cNvPr id="2097159" name="Picture 2"/>
          <p:cNvPicPr>
            <a:picLocks noChangeAspect="1" noChangeArrowheads="1"/>
          </p:cNvPicPr>
          <p:nvPr/>
        </p:nvPicPr>
        <p:blipFill>
          <a:blip xmlns:r="http://schemas.openxmlformats.org/officeDocument/2006/relationships" r:embed="rId1"/>
          <a:srcRect/>
          <a:stretch>
            <a:fillRect/>
          </a:stretch>
        </p:blipFill>
        <p:spPr bwMode="auto">
          <a:xfrm>
            <a:off x="433388" y="2057400"/>
            <a:ext cx="9371012" cy="4752975"/>
          </a:xfrm>
          <a:prstGeom prst="rect"/>
          <a:noFill/>
          <a:ln>
            <a:noFill/>
          </a:ln>
          <a:effectLst/>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593" name="Title 1"/>
          <p:cNvSpPr txBox="1">
            <a:spLocks noGrp="1"/>
          </p:cNvSpPr>
          <p:nvPr>
            <p:ph type="title"/>
          </p:nvPr>
        </p:nvSpPr>
        <p:spPr bwMode="auto">
          <a:xfrm>
            <a:off x="0" y="0"/>
            <a:ext cx="10160000" cy="838200"/>
          </a:xfrm>
          <a:prstGeom prst="rect"/>
          <a:noFill/>
          <a:ln>
            <a:noFill/>
          </a:ln>
        </p:spPr>
        <p:txBody>
          <a:bodyPr anchor="ctr"/>
          <a:lstStyle>
            <a:lvl1pPr eaLnBrk="0" hangingPunct="0">
              <a:defRPr sz="2400">
                <a:solidFill>
                  <a:schemeClr val="tx1"/>
                </a:solidFill>
                <a:latin typeface="Times New Roman" pitchFamily="18" charset="0"/>
              </a:defRPr>
            </a:lvl1pPr>
            <a:lvl2pPr eaLnBrk="0" hangingPunct="0" indent="-285750" marL="742950">
              <a:defRPr sz="2400">
                <a:solidFill>
                  <a:schemeClr val="tx1"/>
                </a:solidFill>
                <a:latin typeface="Times New Roman" pitchFamily="18" charset="0"/>
              </a:defRPr>
            </a:lvl2pPr>
            <a:lvl3pPr eaLnBrk="0" hangingPunct="0" indent="-228600" marL="1143000">
              <a:defRPr sz="2400">
                <a:solidFill>
                  <a:schemeClr val="tx1"/>
                </a:solidFill>
                <a:latin typeface="Times New Roman" pitchFamily="18" charset="0"/>
              </a:defRPr>
            </a:lvl3pPr>
            <a:lvl4pPr eaLnBrk="0" hangingPunct="0" indent="-228600" marL="1600200">
              <a:defRPr sz="2400">
                <a:solidFill>
                  <a:schemeClr val="tx1"/>
                </a:solidFill>
                <a:latin typeface="Times New Roman" pitchFamily="18" charset="0"/>
              </a:defRPr>
            </a:lvl4pPr>
            <a:lvl5pPr eaLnBrk="0" hangingPunct="0"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r>
              <a:rPr altLang="en-US" b="1" cap="small" dirty="0" sz="3600" lang="en-US" err="1">
                <a:solidFill>
                  <a:schemeClr val="bg1"/>
                </a:solidFill>
                <a:latin typeface="Arial" charset="0"/>
                <a:cs typeface="Arial" charset="0"/>
              </a:rPr>
              <a:t>JivaNgInfoBar</a:t>
            </a:r>
            <a:endParaRPr altLang="en-US" b="1" cap="small" dirty="0" sz="3600" lang="en-US">
              <a:solidFill>
                <a:schemeClr val="bg1"/>
              </a:solidFill>
              <a:latin typeface="Arial" charset="0"/>
              <a:cs typeface="Arial" charset="0"/>
            </a:endParaRPr>
          </a:p>
        </p:txBody>
      </p:sp>
      <p:sp>
        <p:nvSpPr>
          <p:cNvPr id="1048594" name="TextBox 4"/>
          <p:cNvSpPr txBox="1"/>
          <p:nvPr/>
        </p:nvSpPr>
        <p:spPr>
          <a:xfrm>
            <a:off x="317500" y="826846"/>
            <a:ext cx="9525000" cy="1666240"/>
          </a:xfrm>
          <a:prstGeom prst="rect"/>
          <a:noFill/>
        </p:spPr>
        <p:txBody>
          <a:bodyPr>
            <a:spAutoFit/>
          </a:bodyPr>
          <a:p>
            <a:r>
              <a:rPr dirty="0" sz="2000" lang="en-US">
                <a:latin typeface="+mn-lt"/>
                <a:cs typeface="Arial" pitchFamily="34" charset="0"/>
              </a:rPr>
              <a:t>This XML file enables you to configure the links under the </a:t>
            </a:r>
            <a:r>
              <a:rPr dirty="0" sz="2000" lang="en-US" err="1">
                <a:latin typeface="+mn-lt"/>
                <a:cs typeface="Arial" pitchFamily="34" charset="0"/>
              </a:rPr>
              <a:t>Jiva</a:t>
            </a:r>
            <a:r>
              <a:rPr dirty="0" sz="2000" lang="en-US">
                <a:latin typeface="+mn-lt"/>
                <a:cs typeface="Arial" pitchFamily="34" charset="0"/>
              </a:rPr>
              <a:t> tabs.</a:t>
            </a:r>
          </a:p>
          <a:p>
            <a:r>
              <a:rPr dirty="0" sz="2000" lang="en-US">
                <a:latin typeface="+mn-lt"/>
                <a:cs typeface="Arial" pitchFamily="34" charset="0"/>
              </a:rPr>
              <a:t>Sorting is taken care by default in Application.</a:t>
            </a:r>
          </a:p>
          <a:p>
            <a:r>
              <a:rPr dirty="0" sz="2000" lang="en-US">
                <a:latin typeface="+mn-lt"/>
                <a:cs typeface="Arial" pitchFamily="34" charset="0"/>
              </a:rPr>
              <a:t>For example: Member search, New Faxes , call tracking </a:t>
            </a:r>
            <a:r>
              <a:rPr dirty="0" sz="2000" lang="en-US" err="1">
                <a:latin typeface="+mn-lt"/>
                <a:cs typeface="Arial" pitchFamily="34" charset="0"/>
              </a:rPr>
              <a:t>etc</a:t>
            </a:r>
            <a:r>
              <a:rPr dirty="0" sz="2000" lang="en-US">
                <a:latin typeface="+mn-lt"/>
                <a:cs typeface="Arial" pitchFamily="34" charset="0"/>
              </a:rPr>
              <a:t> tabs under the Intake tab.</a:t>
            </a:r>
          </a:p>
          <a:p>
            <a:endParaRPr dirty="0" lang="en-US">
              <a:latin typeface="Arial" pitchFamily="34" charset="0"/>
              <a:cs typeface="Arial" pitchFamily="34" charset="0"/>
            </a:endParaRPr>
          </a:p>
        </p:txBody>
      </p:sp>
      <p:pic>
        <p:nvPicPr>
          <p:cNvPr id="2097160" name="Picture 2"/>
          <p:cNvPicPr>
            <a:picLocks noChangeAspect="1" noChangeArrowheads="1"/>
          </p:cNvPicPr>
          <p:nvPr/>
        </p:nvPicPr>
        <p:blipFill>
          <a:blip xmlns:r="http://schemas.openxmlformats.org/officeDocument/2006/relationships" r:embed="rId1"/>
          <a:srcRect/>
          <a:stretch>
            <a:fillRect/>
          </a:stretch>
        </p:blipFill>
        <p:spPr bwMode="auto">
          <a:xfrm>
            <a:off x="344488" y="1828800"/>
            <a:ext cx="9601200" cy="4876800"/>
          </a:xfrm>
          <a:prstGeom prst="rect"/>
          <a:noFill/>
          <a:ln>
            <a:noFill/>
          </a:ln>
          <a:effectLst/>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595" name="Title 1"/>
          <p:cNvSpPr>
            <a:spLocks noGrp="1"/>
          </p:cNvSpPr>
          <p:nvPr>
            <p:ph type="title"/>
          </p:nvPr>
        </p:nvSpPr>
        <p:spPr>
          <a:xfrm>
            <a:off x="0" y="152400"/>
            <a:ext cx="10160000" cy="1119188"/>
          </a:xfrm>
        </p:spPr>
        <p:txBody>
          <a:bodyPr/>
          <a:p>
            <a:r>
              <a:rPr altLang="en-US" b="1" cap="small" dirty="0" sz="3600" lang="en-US" err="1">
                <a:solidFill>
                  <a:schemeClr val="bg1"/>
                </a:solidFill>
                <a:latin typeface="Arial" charset="0"/>
                <a:cs typeface="Arial" charset="0"/>
              </a:rPr>
              <a:t>CEG_Menus</a:t>
            </a:r>
            <a:endParaRPr altLang="en-US" b="1" cap="small" dirty="0" sz="3600" lang="en-US">
              <a:solidFill>
                <a:schemeClr val="bg1"/>
              </a:solidFill>
              <a:latin typeface="Arial" charset="0"/>
              <a:cs typeface="Arial" charset="0"/>
            </a:endParaRPr>
          </a:p>
        </p:txBody>
      </p:sp>
      <p:sp>
        <p:nvSpPr>
          <p:cNvPr id="1048596" name="TextBox 1"/>
          <p:cNvSpPr txBox="1">
            <a:spLocks noChangeArrowheads="1"/>
          </p:cNvSpPr>
          <p:nvPr/>
        </p:nvSpPr>
        <p:spPr bwMode="auto">
          <a:xfrm>
            <a:off x="203200" y="1066800"/>
            <a:ext cx="9829800" cy="2246313"/>
          </a:xfrm>
          <a:prstGeom prst="rect"/>
          <a:noFill/>
          <a:ln>
            <a:noFill/>
          </a:ln>
        </p:spPr>
        <p:txBody>
          <a:bodyPr>
            <a:spAutoFit/>
          </a:bodyPr>
          <a:lstStyle>
            <a:lvl1pPr eaLnBrk="0" hangingPunct="0">
              <a:defRPr sz="2400">
                <a:solidFill>
                  <a:schemeClr val="tx1"/>
                </a:solidFill>
                <a:latin typeface="Times New Roman" pitchFamily="18" charset="0"/>
              </a:defRPr>
            </a:lvl1pPr>
            <a:lvl2pPr eaLnBrk="0" hangingPunct="0" indent="-285750" marL="742950">
              <a:defRPr sz="2400">
                <a:solidFill>
                  <a:schemeClr val="tx1"/>
                </a:solidFill>
                <a:latin typeface="Times New Roman" pitchFamily="18" charset="0"/>
              </a:defRPr>
            </a:lvl2pPr>
            <a:lvl3pPr eaLnBrk="0" hangingPunct="0" indent="-228600" marL="1143000">
              <a:defRPr sz="2400">
                <a:solidFill>
                  <a:schemeClr val="tx1"/>
                </a:solidFill>
                <a:latin typeface="Times New Roman" pitchFamily="18" charset="0"/>
              </a:defRPr>
            </a:lvl3pPr>
            <a:lvl4pPr eaLnBrk="0" hangingPunct="0" indent="-228600" marL="1600200">
              <a:defRPr sz="2400">
                <a:solidFill>
                  <a:schemeClr val="tx1"/>
                </a:solidFill>
                <a:latin typeface="Times New Roman" pitchFamily="18" charset="0"/>
              </a:defRPr>
            </a:lvl4pPr>
            <a:lvl5pPr eaLnBrk="0" hangingPunct="0"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pPr eaLnBrk="1" hangingPunct="1"/>
            <a:r>
              <a:rPr altLang="en-US" dirty="0" sz="2000" lang="en-US">
                <a:latin typeface="Arial" charset="0"/>
                <a:cs typeface="Arial" charset="0"/>
              </a:rPr>
              <a:t>This XML file helps you to configure the tabs within the Client, Employer, and Group links that appear on the left navigation panel under the Client </a:t>
            </a:r>
            <a:r>
              <a:rPr altLang="en-US" dirty="0" sz="2000" lang="en-US" err="1">
                <a:latin typeface="Arial" charset="0"/>
                <a:cs typeface="Arial" charset="0"/>
              </a:rPr>
              <a:t>Svcs</a:t>
            </a:r>
            <a:r>
              <a:rPr altLang="en-US" dirty="0" sz="2000" lang="en-US">
                <a:latin typeface="Arial" charset="0"/>
                <a:cs typeface="Arial" charset="0"/>
              </a:rPr>
              <a:t>. Tab.</a:t>
            </a:r>
          </a:p>
          <a:p>
            <a:pPr eaLnBrk="1" hangingPunct="1"/>
            <a:endParaRPr altLang="en-US" dirty="0" sz="2000" lang="en-US">
              <a:latin typeface="Arial" charset="0"/>
              <a:cs typeface="Arial" charset="0"/>
            </a:endParaRPr>
          </a:p>
          <a:p>
            <a:pPr eaLnBrk="1" hangingPunct="1"/>
            <a:r>
              <a:rPr altLang="en-US" dirty="0" sz="2000" lang="en-US">
                <a:latin typeface="Arial" charset="0"/>
                <a:cs typeface="Arial" charset="0"/>
              </a:rPr>
              <a:t>The path to view these links are:</a:t>
            </a:r>
          </a:p>
          <a:p>
            <a:pPr eaLnBrk="1" hangingPunct="1"/>
            <a:r>
              <a:rPr altLang="en-US" dirty="0" sz="2000" lang="en-US" err="1">
                <a:latin typeface="Arial" charset="0"/>
                <a:cs typeface="Arial" charset="0"/>
              </a:rPr>
              <a:t>ClientSvcs</a:t>
            </a:r>
            <a:r>
              <a:rPr altLang="en-US" dirty="0" sz="2000" lang="en-US">
                <a:latin typeface="Arial" charset="0"/>
                <a:cs typeface="Arial" charset="0"/>
              </a:rPr>
              <a:t>&gt;Client&gt;Search Client&gt;Modify</a:t>
            </a:r>
          </a:p>
          <a:p>
            <a:pPr eaLnBrk="1" hangingPunct="1"/>
            <a:endParaRPr altLang="en-US" dirty="0" sz="2000" lang="en-US">
              <a:latin typeface="Arial" charset="0"/>
              <a:cs typeface="Arial" charset="0"/>
            </a:endParaRPr>
          </a:p>
          <a:p>
            <a:pPr eaLnBrk="1" hangingPunct="1"/>
            <a:r>
              <a:rPr altLang="en-US" dirty="0" sz="2000" lang="en-US">
                <a:latin typeface="Arial" charset="0"/>
                <a:cs typeface="Arial" charset="0"/>
              </a:rPr>
              <a:t>Example : Demographics, Requirements, Documents, Billing etc. </a:t>
            </a:r>
          </a:p>
        </p:txBody>
      </p:sp>
      <p:pic>
        <p:nvPicPr>
          <p:cNvPr id="2097161" name="Picture 1"/>
          <p:cNvPicPr>
            <a:picLocks noChangeAspect="1"/>
          </p:cNvPicPr>
          <p:nvPr/>
        </p:nvPicPr>
        <p:blipFill>
          <a:blip xmlns:r="http://schemas.openxmlformats.org/officeDocument/2006/relationships" r:embed="rId1"/>
          <a:stretch>
            <a:fillRect/>
          </a:stretch>
        </p:blipFill>
        <p:spPr>
          <a:xfrm>
            <a:off x="203200" y="3351213"/>
            <a:ext cx="9829800" cy="3582987"/>
          </a:xfrm>
          <a:prstGeom prst="rect"/>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597" name="Title 1"/>
          <p:cNvSpPr>
            <a:spLocks noGrp="1"/>
          </p:cNvSpPr>
          <p:nvPr>
            <p:ph type="title"/>
          </p:nvPr>
        </p:nvSpPr>
        <p:spPr>
          <a:xfrm>
            <a:off x="0" y="152399"/>
            <a:ext cx="10160000" cy="1128713"/>
          </a:xfrm>
        </p:spPr>
        <p:txBody>
          <a:bodyPr/>
          <a:p>
            <a:r>
              <a:rPr altLang="en-US" b="1" cap="small" dirty="0" sz="3600" lang="en-US" err="1">
                <a:solidFill>
                  <a:schemeClr val="bg1"/>
                </a:solidFill>
                <a:latin typeface="Arial" charset="0"/>
                <a:cs typeface="Arial" charset="0"/>
              </a:rPr>
              <a:t>MemberCentricConf</a:t>
            </a:r>
            <a:endParaRPr altLang="en-US" cap="small" dirty="0" lang="en-US"/>
          </a:p>
        </p:txBody>
      </p:sp>
      <p:sp>
        <p:nvSpPr>
          <p:cNvPr id="1048598" name="TextBox 1"/>
          <p:cNvSpPr txBox="1"/>
          <p:nvPr/>
        </p:nvSpPr>
        <p:spPr>
          <a:xfrm>
            <a:off x="322826" y="716755"/>
            <a:ext cx="9220200" cy="2225041"/>
          </a:xfrm>
          <a:prstGeom prst="rect"/>
          <a:noFill/>
        </p:spPr>
        <p:txBody>
          <a:bodyPr>
            <a:spAutoFit/>
          </a:bodyPr>
          <a:p>
            <a:r>
              <a:rPr dirty="0" lang="en-US">
                <a:latin typeface="Arial" pitchFamily="34" charset="0"/>
                <a:cs typeface="Arial" pitchFamily="34" charset="0"/>
              </a:rPr>
              <a:t>This XML file enables you to configure the following:</a:t>
            </a:r>
          </a:p>
          <a:p>
            <a:pPr indent="-342900" marL="342900">
              <a:buFont typeface="Arial" pitchFamily="34" charset="0"/>
              <a:buChar char="•"/>
            </a:pPr>
            <a:r>
              <a:rPr dirty="0" lang="en-US">
                <a:latin typeface="Arial" pitchFamily="34" charset="0"/>
                <a:cs typeface="Arial" pitchFamily="34" charset="0"/>
              </a:rPr>
              <a:t>More button at Member and Episode level</a:t>
            </a:r>
          </a:p>
          <a:p>
            <a:pPr indent="-342900" marL="342900">
              <a:buFont typeface="Arial" pitchFamily="34" charset="0"/>
              <a:buChar char="•"/>
            </a:pPr>
            <a:r>
              <a:rPr dirty="0" lang="en-US">
                <a:latin typeface="Arial" pitchFamily="34" charset="0"/>
                <a:cs typeface="Arial" pitchFamily="34" charset="0"/>
              </a:rPr>
              <a:t>Sorting is taken care by default in UI</a:t>
            </a:r>
          </a:p>
          <a:p>
            <a:pPr indent="-342900" marL="342900">
              <a:buFont typeface="Arial" pitchFamily="34" charset="0"/>
              <a:buChar char="•"/>
            </a:pPr>
            <a:r>
              <a:rPr dirty="0" lang="en-US">
                <a:latin typeface="Arial" pitchFamily="34" charset="0"/>
                <a:cs typeface="Arial" pitchFamily="34" charset="0"/>
              </a:rPr>
              <a:t>Roles can be configured for each link</a:t>
            </a:r>
          </a:p>
          <a:p>
            <a:pPr indent="-342900" marL="342900">
              <a:buFont typeface="Arial" pitchFamily="34" charset="0"/>
              <a:buChar char="•"/>
            </a:pPr>
            <a:endParaRPr dirty="0" lang="en-US">
              <a:latin typeface="Arial" pitchFamily="34" charset="0"/>
              <a:cs typeface="Arial" pitchFamily="34" charset="0"/>
            </a:endParaRPr>
          </a:p>
          <a:p>
            <a:endParaRPr dirty="0" lang="en-US"/>
          </a:p>
        </p:txBody>
      </p:sp>
      <p:pic>
        <p:nvPicPr>
          <p:cNvPr id="2097162" name="Picture 2"/>
          <p:cNvPicPr>
            <a:picLocks noChangeAspect="1"/>
          </p:cNvPicPr>
          <p:nvPr/>
        </p:nvPicPr>
        <p:blipFill>
          <a:blip xmlns:r="http://schemas.openxmlformats.org/officeDocument/2006/relationships" r:embed="rId1"/>
          <a:stretch>
            <a:fillRect/>
          </a:stretch>
        </p:blipFill>
        <p:spPr>
          <a:xfrm>
            <a:off x="292100" y="2133600"/>
            <a:ext cx="9575800" cy="5280372"/>
          </a:xfrm>
          <a:prstGeom prst="rect"/>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599" name="Title 1"/>
          <p:cNvSpPr>
            <a:spLocks noGrp="1"/>
          </p:cNvSpPr>
          <p:nvPr>
            <p:ph type="title"/>
          </p:nvPr>
        </p:nvSpPr>
        <p:spPr>
          <a:xfrm>
            <a:off x="0" y="114304"/>
            <a:ext cx="10160000" cy="788989"/>
          </a:xfrm>
        </p:spPr>
        <p:txBody>
          <a:bodyPr/>
          <a:p>
            <a:r>
              <a:rPr altLang="en-US" b="1" cap="small" dirty="0" sz="3600" lang="en-US" err="1">
                <a:solidFill>
                  <a:schemeClr val="bg1"/>
                </a:solidFill>
                <a:latin typeface="Arial" charset="0"/>
                <a:cs typeface="Arial" charset="0"/>
              </a:rPr>
              <a:t>ManageEntities</a:t>
            </a:r>
            <a:endParaRPr altLang="en-US" cap="small" dirty="0" sz="3600" lang="en-US">
              <a:solidFill>
                <a:schemeClr val="bg1"/>
              </a:solidFill>
              <a:latin typeface="Arial" charset="0"/>
              <a:cs typeface="Arial" charset="0"/>
            </a:endParaRPr>
          </a:p>
        </p:txBody>
      </p:sp>
      <p:sp>
        <p:nvSpPr>
          <p:cNvPr id="1048600" name="TextBox 4"/>
          <p:cNvSpPr txBox="1">
            <a:spLocks noChangeArrowheads="1"/>
          </p:cNvSpPr>
          <p:nvPr/>
        </p:nvSpPr>
        <p:spPr bwMode="auto">
          <a:xfrm>
            <a:off x="127000" y="773144"/>
            <a:ext cx="9220200" cy="2390140"/>
          </a:xfrm>
          <a:prstGeom prst="rect"/>
          <a:noFill/>
          <a:ln>
            <a:noFill/>
          </a:ln>
        </p:spPr>
        <p:txBody>
          <a:bodyPr>
            <a:spAutoFit/>
          </a:bodyPr>
          <a:lstStyle>
            <a:lvl1pPr eaLnBrk="0" hangingPunct="0">
              <a:defRPr sz="2400">
                <a:solidFill>
                  <a:schemeClr val="tx1"/>
                </a:solidFill>
                <a:latin typeface="Times New Roman" pitchFamily="18" charset="0"/>
              </a:defRPr>
            </a:lvl1pPr>
            <a:lvl2pPr eaLnBrk="0" hangingPunct="0" indent="-285750" marL="742950">
              <a:defRPr sz="2400">
                <a:solidFill>
                  <a:schemeClr val="tx1"/>
                </a:solidFill>
                <a:latin typeface="Times New Roman" pitchFamily="18" charset="0"/>
              </a:defRPr>
            </a:lvl2pPr>
            <a:lvl3pPr eaLnBrk="0" hangingPunct="0" indent="-228600" marL="1143000">
              <a:defRPr sz="2400">
                <a:solidFill>
                  <a:schemeClr val="tx1"/>
                </a:solidFill>
                <a:latin typeface="Times New Roman" pitchFamily="18" charset="0"/>
              </a:defRPr>
            </a:lvl3pPr>
            <a:lvl4pPr eaLnBrk="0" hangingPunct="0" indent="-228600" marL="1600200">
              <a:defRPr sz="2400">
                <a:solidFill>
                  <a:schemeClr val="tx1"/>
                </a:solidFill>
                <a:latin typeface="Times New Roman" pitchFamily="18" charset="0"/>
              </a:defRPr>
            </a:lvl4pPr>
            <a:lvl5pPr eaLnBrk="0" hangingPunct="0"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pPr eaLnBrk="1" hangingPunct="1"/>
            <a:endParaRPr altLang="en-US" dirty="0" sz="1100" lang="en-US">
              <a:latin typeface="Arial" charset="0"/>
              <a:cs typeface="Arial" charset="0"/>
            </a:endParaRPr>
          </a:p>
          <a:p>
            <a:pPr eaLnBrk="1" hangingPunct="1"/>
            <a:r>
              <a:rPr altLang="en-US" dirty="0" lang="en-US">
                <a:latin typeface="Arial" charset="0"/>
                <a:cs typeface="Arial" charset="0"/>
              </a:rPr>
              <a:t>This XML file enables you to configure the following:</a:t>
            </a:r>
          </a:p>
          <a:p>
            <a:pPr eaLnBrk="1" hangingPunct="1" indent="-342900" marL="342900">
              <a:buFont typeface="Arial" panose="020B0604020202020204" pitchFamily="34" charset="0"/>
              <a:buChar char="•"/>
            </a:pPr>
            <a:r>
              <a:rPr altLang="en-US" dirty="0" lang="en-US">
                <a:latin typeface="Arial" charset="0"/>
                <a:cs typeface="Arial" charset="0"/>
              </a:rPr>
              <a:t>Left navigation links for each tab. </a:t>
            </a:r>
          </a:p>
          <a:p>
            <a:pPr eaLnBrk="1" hangingPunct="1"/>
            <a:r>
              <a:rPr altLang="en-US" dirty="0" lang="en-US">
                <a:latin typeface="Arial" charset="0"/>
                <a:cs typeface="Arial" charset="0"/>
              </a:rPr>
              <a:t>     For Example: Supervisor&gt;Manage Content&gt;Educational                    	Material and News Letters</a:t>
            </a:r>
          </a:p>
          <a:p>
            <a:pPr eaLnBrk="1" hangingPunct="1" indent="-342900" marL="342900">
              <a:buFont typeface="Arial" panose="020B0604020202020204" pitchFamily="34" charset="0"/>
              <a:buChar char="•"/>
            </a:pPr>
            <a:r>
              <a:rPr altLang="en-US" dirty="0" lang="en-US">
                <a:latin typeface="Arial" charset="0"/>
                <a:cs typeface="Arial" charset="0"/>
              </a:rPr>
              <a:t>If we need to hide any link in this XML, we need to remove or comment the row</a:t>
            </a:r>
          </a:p>
        </p:txBody>
      </p:sp>
      <p:pic>
        <p:nvPicPr>
          <p:cNvPr id="2097163" name="Picture 1"/>
          <p:cNvPicPr>
            <a:picLocks noChangeAspect="1"/>
          </p:cNvPicPr>
          <p:nvPr/>
        </p:nvPicPr>
        <p:blipFill>
          <a:blip xmlns:r="http://schemas.openxmlformats.org/officeDocument/2006/relationships" r:embed="rId1"/>
          <a:stretch>
            <a:fillRect/>
          </a:stretch>
        </p:blipFill>
        <p:spPr>
          <a:xfrm>
            <a:off x="0" y="3276600"/>
            <a:ext cx="10033000" cy="4143953"/>
          </a:xfrm>
          <a:prstGeom prst="rect"/>
        </p:spPr>
      </p:pic>
    </p:spTree>
  </p:cSld>
  <p:clrMapOvr>
    <a:masterClrMapping/>
  </p:clrMapOvr>
  <p:transition>
    <p:fade/>
  </p:transition>
</p:sld>
</file>

<file path=ppt/theme/theme1.xml><?xml version="1.0" encoding="utf-8"?>
<a:theme xmlns:a="http://schemas.openxmlformats.org/drawingml/2006/main" name="1_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ZeOmega 1">
      <a:dk1>
        <a:srgbClr val="303030"/>
      </a:dk1>
      <a:lt1>
        <a:srgbClr val="FFFFFF"/>
      </a:lt1>
      <a:dk2>
        <a:srgbClr val="303030"/>
      </a:dk2>
      <a:lt2>
        <a:srgbClr val="EEECE1"/>
      </a:lt2>
      <a:accent1>
        <a:srgbClr val="D55E1B"/>
      </a:accent1>
      <a:accent2>
        <a:srgbClr val="5A762B"/>
      </a:accent2>
      <a:accent3>
        <a:srgbClr val="E9A218"/>
      </a:accent3>
      <a:accent4>
        <a:srgbClr val="304D94"/>
      </a:accent4>
      <a:accent5>
        <a:srgbClr val="183186"/>
      </a:accent5>
      <a:accent6>
        <a:srgbClr val="C2331E"/>
      </a:accent6>
      <a:hlink>
        <a:srgbClr val="304D94"/>
      </a:hlink>
      <a:folHlink>
        <a:srgbClr val="D55E1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Google</dc:creator>
  <cp:lastModifiedBy>Sangamesh Marisangayyaswami</cp:lastModifiedBy>
  <dcterms:created xsi:type="dcterms:W3CDTF">2004-05-05T22:28:21Z</dcterms:created>
  <dcterms:modified xsi:type="dcterms:W3CDTF">2022-03-12T14:14:18Z</dcterms:modified>
</cp:coreProperties>
</file>