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3" r:id="rId5"/>
    <p:sldId id="259" r:id="rId6"/>
    <p:sldId id="266" r:id="rId7"/>
    <p:sldId id="265" r:id="rId8"/>
    <p:sldId id="273" r:id="rId9"/>
    <p:sldId id="267" r:id="rId10"/>
    <p:sldId id="262" r:id="rId11"/>
    <p:sldId id="268" r:id="rId12"/>
    <p:sldId id="271"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2" d="100"/>
          <a:sy n="7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50B6A-FFAF-4F7E-840C-3B9CE8818095}" type="doc">
      <dgm:prSet loTypeId="urn:microsoft.com/office/officeart/2005/8/layout/StepDownProcess" loCatId="process" qsTypeId="urn:microsoft.com/office/officeart/2005/8/quickstyle/simple1" qsCatId="simple" csTypeId="urn:microsoft.com/office/officeart/2005/8/colors/colorful4" csCatId="colorful" phldr="1"/>
      <dgm:spPr/>
    </dgm:pt>
    <dgm:pt modelId="{2888D10C-D2F9-4EFC-B2C6-9A9B2DCE4A38}">
      <dgm:prSet phldrT="[Text]"/>
      <dgm:spPr/>
      <dgm:t>
        <a:bodyPr/>
        <a:lstStyle/>
        <a:p>
          <a:r>
            <a:rPr lang="en-IN" dirty="0"/>
            <a:t>IMAGE</a:t>
          </a:r>
          <a:br>
            <a:rPr lang="en-IN" dirty="0"/>
          </a:br>
          <a:r>
            <a:rPr lang="en-IN" dirty="0"/>
            <a:t>PREPROCESSING</a:t>
          </a:r>
        </a:p>
      </dgm:t>
    </dgm:pt>
    <dgm:pt modelId="{87EBDEE9-6AF1-4442-8B1F-B6161703B8B9}" type="parTrans" cxnId="{D2C52F56-A349-46A3-A0B5-643F3B9D3960}">
      <dgm:prSet/>
      <dgm:spPr/>
      <dgm:t>
        <a:bodyPr/>
        <a:lstStyle/>
        <a:p>
          <a:endParaRPr lang="en-IN"/>
        </a:p>
      </dgm:t>
    </dgm:pt>
    <dgm:pt modelId="{E5170712-E7EA-4028-B7CF-9E83CE0381CD}" type="sibTrans" cxnId="{D2C52F56-A349-46A3-A0B5-643F3B9D3960}">
      <dgm:prSet/>
      <dgm:spPr/>
      <dgm:t>
        <a:bodyPr/>
        <a:lstStyle/>
        <a:p>
          <a:endParaRPr lang="en-IN"/>
        </a:p>
      </dgm:t>
    </dgm:pt>
    <dgm:pt modelId="{637DBCA5-B0AD-448D-BC4F-2C4C84FDA39D}">
      <dgm:prSet phldrT="[Text]"/>
      <dgm:spPr/>
      <dgm:t>
        <a:bodyPr/>
        <a:lstStyle/>
        <a:p>
          <a:r>
            <a:rPr lang="en-IN" dirty="0"/>
            <a:t>CALCULATING DEPTH</a:t>
          </a:r>
        </a:p>
      </dgm:t>
    </dgm:pt>
    <dgm:pt modelId="{B820657A-EDD9-4A17-8435-F3D257204961}" type="parTrans" cxnId="{1BA8E6C3-0BFB-4D9F-973E-6851EA2085CB}">
      <dgm:prSet/>
      <dgm:spPr/>
      <dgm:t>
        <a:bodyPr/>
        <a:lstStyle/>
        <a:p>
          <a:endParaRPr lang="en-IN"/>
        </a:p>
      </dgm:t>
    </dgm:pt>
    <dgm:pt modelId="{C7CA3045-C37D-45B2-9E26-91376E04EDAA}" type="sibTrans" cxnId="{1BA8E6C3-0BFB-4D9F-973E-6851EA2085CB}">
      <dgm:prSet/>
      <dgm:spPr/>
      <dgm:t>
        <a:bodyPr/>
        <a:lstStyle/>
        <a:p>
          <a:endParaRPr lang="en-IN"/>
        </a:p>
      </dgm:t>
    </dgm:pt>
    <dgm:pt modelId="{4CEE143D-BF62-49F5-B568-3F669B9E7318}">
      <dgm:prSet phldrT="[Text]"/>
      <dgm:spPr/>
      <dgm:t>
        <a:bodyPr/>
        <a:lstStyle/>
        <a:p>
          <a:r>
            <a:rPr lang="en-IN" dirty="0"/>
            <a:t>ESTIMATING DIMENSIONS</a:t>
          </a:r>
        </a:p>
      </dgm:t>
    </dgm:pt>
    <dgm:pt modelId="{FBC5B343-023A-4091-AD9D-CC4756AF84EA}" type="parTrans" cxnId="{208EC938-FD2F-4670-B3AE-8496E83C6B1A}">
      <dgm:prSet/>
      <dgm:spPr/>
      <dgm:t>
        <a:bodyPr/>
        <a:lstStyle/>
        <a:p>
          <a:endParaRPr lang="en-IN"/>
        </a:p>
      </dgm:t>
    </dgm:pt>
    <dgm:pt modelId="{72E69634-F709-4520-AE9E-36BF8C6F5DF0}" type="sibTrans" cxnId="{208EC938-FD2F-4670-B3AE-8496E83C6B1A}">
      <dgm:prSet/>
      <dgm:spPr/>
      <dgm:t>
        <a:bodyPr/>
        <a:lstStyle/>
        <a:p>
          <a:endParaRPr lang="en-IN"/>
        </a:p>
      </dgm:t>
    </dgm:pt>
    <dgm:pt modelId="{9700D362-9492-4014-B06B-984F2C87452D}" type="pres">
      <dgm:prSet presAssocID="{11050B6A-FFAF-4F7E-840C-3B9CE8818095}" presName="rootnode" presStyleCnt="0">
        <dgm:presLayoutVars>
          <dgm:chMax/>
          <dgm:chPref/>
          <dgm:dir/>
          <dgm:animLvl val="lvl"/>
        </dgm:presLayoutVars>
      </dgm:prSet>
      <dgm:spPr/>
    </dgm:pt>
    <dgm:pt modelId="{EA239C3A-F148-419D-A3C0-EC07A04222C4}" type="pres">
      <dgm:prSet presAssocID="{2888D10C-D2F9-4EFC-B2C6-9A9B2DCE4A38}" presName="composite" presStyleCnt="0"/>
      <dgm:spPr/>
    </dgm:pt>
    <dgm:pt modelId="{74F2E553-B262-4680-92D0-8F0512C75BB3}" type="pres">
      <dgm:prSet presAssocID="{2888D10C-D2F9-4EFC-B2C6-9A9B2DCE4A38}" presName="bentUpArrow1" presStyleLbl="alignImgPlace1" presStyleIdx="0" presStyleCnt="2"/>
      <dgm:spPr/>
    </dgm:pt>
    <dgm:pt modelId="{40F7E9E6-1DFC-41C9-9B2A-64AD247D292F}" type="pres">
      <dgm:prSet presAssocID="{2888D10C-D2F9-4EFC-B2C6-9A9B2DCE4A38}" presName="ParentText" presStyleLbl="node1" presStyleIdx="0" presStyleCnt="3" custScaleX="130552">
        <dgm:presLayoutVars>
          <dgm:chMax val="1"/>
          <dgm:chPref val="1"/>
          <dgm:bulletEnabled val="1"/>
        </dgm:presLayoutVars>
      </dgm:prSet>
      <dgm:spPr/>
    </dgm:pt>
    <dgm:pt modelId="{72AE46E9-E125-4DF8-B17E-C01BEB018F8B}" type="pres">
      <dgm:prSet presAssocID="{2888D10C-D2F9-4EFC-B2C6-9A9B2DCE4A38}" presName="ChildText" presStyleLbl="revTx" presStyleIdx="0" presStyleCnt="2">
        <dgm:presLayoutVars>
          <dgm:chMax val="0"/>
          <dgm:chPref val="0"/>
          <dgm:bulletEnabled val="1"/>
        </dgm:presLayoutVars>
      </dgm:prSet>
      <dgm:spPr/>
    </dgm:pt>
    <dgm:pt modelId="{50453B74-3BCF-49B5-86FA-C9BD05497A27}" type="pres">
      <dgm:prSet presAssocID="{E5170712-E7EA-4028-B7CF-9E83CE0381CD}" presName="sibTrans" presStyleCnt="0"/>
      <dgm:spPr/>
    </dgm:pt>
    <dgm:pt modelId="{3DA79335-DF68-4F7F-AA59-22BB899E536D}" type="pres">
      <dgm:prSet presAssocID="{637DBCA5-B0AD-448D-BC4F-2C4C84FDA39D}" presName="composite" presStyleCnt="0"/>
      <dgm:spPr/>
    </dgm:pt>
    <dgm:pt modelId="{6308D326-F9E5-4613-91F9-AAF755605D31}" type="pres">
      <dgm:prSet presAssocID="{637DBCA5-B0AD-448D-BC4F-2C4C84FDA39D}" presName="bentUpArrow1" presStyleLbl="alignImgPlace1" presStyleIdx="1" presStyleCnt="2"/>
      <dgm:spPr>
        <a:blipFill rotWithShape="0">
          <a:blip xmlns:r="http://schemas.openxmlformats.org/officeDocument/2006/relationships" r:embed="rId1"/>
          <a:stretch>
            <a:fillRect/>
          </a:stretch>
        </a:blipFill>
      </dgm:spPr>
    </dgm:pt>
    <dgm:pt modelId="{054D502B-2957-4AD9-A49D-87FBE41D69A9}" type="pres">
      <dgm:prSet presAssocID="{637DBCA5-B0AD-448D-BC4F-2C4C84FDA39D}" presName="ParentText" presStyleLbl="node1" presStyleIdx="1" presStyleCnt="3" custScaleX="122533">
        <dgm:presLayoutVars>
          <dgm:chMax val="1"/>
          <dgm:chPref val="1"/>
          <dgm:bulletEnabled val="1"/>
        </dgm:presLayoutVars>
      </dgm:prSet>
      <dgm:spPr/>
    </dgm:pt>
    <dgm:pt modelId="{CBA2DC90-D669-4676-B0F5-2B03BBEA3E4A}" type="pres">
      <dgm:prSet presAssocID="{637DBCA5-B0AD-448D-BC4F-2C4C84FDA39D}" presName="ChildText" presStyleLbl="revTx" presStyleIdx="1" presStyleCnt="2">
        <dgm:presLayoutVars>
          <dgm:chMax val="0"/>
          <dgm:chPref val="0"/>
          <dgm:bulletEnabled val="1"/>
        </dgm:presLayoutVars>
      </dgm:prSet>
      <dgm:spPr/>
    </dgm:pt>
    <dgm:pt modelId="{43AD122D-29F4-4946-96B9-B4811C638153}" type="pres">
      <dgm:prSet presAssocID="{C7CA3045-C37D-45B2-9E26-91376E04EDAA}" presName="sibTrans" presStyleCnt="0"/>
      <dgm:spPr/>
    </dgm:pt>
    <dgm:pt modelId="{581AC922-600E-4D91-8A1D-9DB94482EBB7}" type="pres">
      <dgm:prSet presAssocID="{4CEE143D-BF62-49F5-B568-3F669B9E7318}" presName="composite" presStyleCnt="0"/>
      <dgm:spPr/>
    </dgm:pt>
    <dgm:pt modelId="{F3C9E224-11A4-4407-93AA-BC8B1A0ED230}" type="pres">
      <dgm:prSet presAssocID="{4CEE143D-BF62-49F5-B568-3F669B9E7318}" presName="ParentText" presStyleLbl="node1" presStyleIdx="2" presStyleCnt="3" custScaleX="120503">
        <dgm:presLayoutVars>
          <dgm:chMax val="1"/>
          <dgm:chPref val="1"/>
          <dgm:bulletEnabled val="1"/>
        </dgm:presLayoutVars>
      </dgm:prSet>
      <dgm:spPr/>
    </dgm:pt>
  </dgm:ptLst>
  <dgm:cxnLst>
    <dgm:cxn modelId="{3C8BF923-EFE4-4D38-8707-B189C77E7827}" type="presOf" srcId="{2888D10C-D2F9-4EFC-B2C6-9A9B2DCE4A38}" destId="{40F7E9E6-1DFC-41C9-9B2A-64AD247D292F}" srcOrd="0" destOrd="0" presId="urn:microsoft.com/office/officeart/2005/8/layout/StepDownProcess"/>
    <dgm:cxn modelId="{1EC7342B-7E80-4DA7-8171-A505CE5D1DAD}" type="presOf" srcId="{4CEE143D-BF62-49F5-B568-3F669B9E7318}" destId="{F3C9E224-11A4-4407-93AA-BC8B1A0ED230}" srcOrd="0" destOrd="0" presId="urn:microsoft.com/office/officeart/2005/8/layout/StepDownProcess"/>
    <dgm:cxn modelId="{208EC938-FD2F-4670-B3AE-8496E83C6B1A}" srcId="{11050B6A-FFAF-4F7E-840C-3B9CE8818095}" destId="{4CEE143D-BF62-49F5-B568-3F669B9E7318}" srcOrd="2" destOrd="0" parTransId="{FBC5B343-023A-4091-AD9D-CC4756AF84EA}" sibTransId="{72E69634-F709-4520-AE9E-36BF8C6F5DF0}"/>
    <dgm:cxn modelId="{D2C52F56-A349-46A3-A0B5-643F3B9D3960}" srcId="{11050B6A-FFAF-4F7E-840C-3B9CE8818095}" destId="{2888D10C-D2F9-4EFC-B2C6-9A9B2DCE4A38}" srcOrd="0" destOrd="0" parTransId="{87EBDEE9-6AF1-4442-8B1F-B6161703B8B9}" sibTransId="{E5170712-E7EA-4028-B7CF-9E83CE0381CD}"/>
    <dgm:cxn modelId="{1BA8E6C3-0BFB-4D9F-973E-6851EA2085CB}" srcId="{11050B6A-FFAF-4F7E-840C-3B9CE8818095}" destId="{637DBCA5-B0AD-448D-BC4F-2C4C84FDA39D}" srcOrd="1" destOrd="0" parTransId="{B820657A-EDD9-4A17-8435-F3D257204961}" sibTransId="{C7CA3045-C37D-45B2-9E26-91376E04EDAA}"/>
    <dgm:cxn modelId="{025B5FD9-7B05-4959-A35C-5EC86D1DE7D9}" type="presOf" srcId="{11050B6A-FFAF-4F7E-840C-3B9CE8818095}" destId="{9700D362-9492-4014-B06B-984F2C87452D}" srcOrd="0" destOrd="0" presId="urn:microsoft.com/office/officeart/2005/8/layout/StepDownProcess"/>
    <dgm:cxn modelId="{319FB5E9-10C0-4B0E-9FBD-447882D98C19}" type="presOf" srcId="{637DBCA5-B0AD-448D-BC4F-2C4C84FDA39D}" destId="{054D502B-2957-4AD9-A49D-87FBE41D69A9}" srcOrd="0" destOrd="0" presId="urn:microsoft.com/office/officeart/2005/8/layout/StepDownProcess"/>
    <dgm:cxn modelId="{24C4FA7B-7A8F-4B53-99AF-B47D5ED763A8}" type="presParOf" srcId="{9700D362-9492-4014-B06B-984F2C87452D}" destId="{EA239C3A-F148-419D-A3C0-EC07A04222C4}" srcOrd="0" destOrd="0" presId="urn:microsoft.com/office/officeart/2005/8/layout/StepDownProcess"/>
    <dgm:cxn modelId="{639431C8-28C8-4E61-9C1C-C6BFB6FCE41A}" type="presParOf" srcId="{EA239C3A-F148-419D-A3C0-EC07A04222C4}" destId="{74F2E553-B262-4680-92D0-8F0512C75BB3}" srcOrd="0" destOrd="0" presId="urn:microsoft.com/office/officeart/2005/8/layout/StepDownProcess"/>
    <dgm:cxn modelId="{14B1A575-7610-4A8F-A0EF-6411FF527738}" type="presParOf" srcId="{EA239C3A-F148-419D-A3C0-EC07A04222C4}" destId="{40F7E9E6-1DFC-41C9-9B2A-64AD247D292F}" srcOrd="1" destOrd="0" presId="urn:microsoft.com/office/officeart/2005/8/layout/StepDownProcess"/>
    <dgm:cxn modelId="{9341F5A0-75ED-4DC9-9793-9963AAA16858}" type="presParOf" srcId="{EA239C3A-F148-419D-A3C0-EC07A04222C4}" destId="{72AE46E9-E125-4DF8-B17E-C01BEB018F8B}" srcOrd="2" destOrd="0" presId="urn:microsoft.com/office/officeart/2005/8/layout/StepDownProcess"/>
    <dgm:cxn modelId="{1EDD74A8-F247-4764-A88D-E6FE00F000EB}" type="presParOf" srcId="{9700D362-9492-4014-B06B-984F2C87452D}" destId="{50453B74-3BCF-49B5-86FA-C9BD05497A27}" srcOrd="1" destOrd="0" presId="urn:microsoft.com/office/officeart/2005/8/layout/StepDownProcess"/>
    <dgm:cxn modelId="{2E0E7AA6-8B5D-4D08-B281-6308F00FF6FC}" type="presParOf" srcId="{9700D362-9492-4014-B06B-984F2C87452D}" destId="{3DA79335-DF68-4F7F-AA59-22BB899E536D}" srcOrd="2" destOrd="0" presId="urn:microsoft.com/office/officeart/2005/8/layout/StepDownProcess"/>
    <dgm:cxn modelId="{F8ADF5C3-EC3B-4A4A-B57F-7AEC263D77B2}" type="presParOf" srcId="{3DA79335-DF68-4F7F-AA59-22BB899E536D}" destId="{6308D326-F9E5-4613-91F9-AAF755605D31}" srcOrd="0" destOrd="0" presId="urn:microsoft.com/office/officeart/2005/8/layout/StepDownProcess"/>
    <dgm:cxn modelId="{B1EB5C9C-72CE-4ED4-9034-F05E55094735}" type="presParOf" srcId="{3DA79335-DF68-4F7F-AA59-22BB899E536D}" destId="{054D502B-2957-4AD9-A49D-87FBE41D69A9}" srcOrd="1" destOrd="0" presId="urn:microsoft.com/office/officeart/2005/8/layout/StepDownProcess"/>
    <dgm:cxn modelId="{E7032DE0-3C5C-4726-9517-227F8EB24CA9}" type="presParOf" srcId="{3DA79335-DF68-4F7F-AA59-22BB899E536D}" destId="{CBA2DC90-D669-4676-B0F5-2B03BBEA3E4A}" srcOrd="2" destOrd="0" presId="urn:microsoft.com/office/officeart/2005/8/layout/StepDownProcess"/>
    <dgm:cxn modelId="{11571410-32EE-4E3C-ACA4-E7B7333A9004}" type="presParOf" srcId="{9700D362-9492-4014-B06B-984F2C87452D}" destId="{43AD122D-29F4-4946-96B9-B4811C638153}" srcOrd="3" destOrd="0" presId="urn:microsoft.com/office/officeart/2005/8/layout/StepDownProcess"/>
    <dgm:cxn modelId="{FB95899B-029B-4152-A68A-CC100927DF7A}" type="presParOf" srcId="{9700D362-9492-4014-B06B-984F2C87452D}" destId="{581AC922-600E-4D91-8A1D-9DB94482EBB7}" srcOrd="4" destOrd="0" presId="urn:microsoft.com/office/officeart/2005/8/layout/StepDownProcess"/>
    <dgm:cxn modelId="{F35D7A23-7A21-495E-8C19-BFD1BE2BF518}" type="presParOf" srcId="{581AC922-600E-4D91-8A1D-9DB94482EBB7}" destId="{F3C9E224-11A4-4407-93AA-BC8B1A0ED23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8DB3D-0F06-4938-AB2D-32AE53A8FB35}" type="doc">
      <dgm:prSet loTypeId="urn:microsoft.com/office/officeart/2005/8/layout/process1" loCatId="process" qsTypeId="urn:microsoft.com/office/officeart/2005/8/quickstyle/simple3" qsCatId="simple" csTypeId="urn:microsoft.com/office/officeart/2005/8/colors/colorful4" csCatId="colorful" phldr="1"/>
      <dgm:spPr/>
    </dgm:pt>
    <dgm:pt modelId="{B1E475A1-7561-46B8-BE65-7EFD6F164EB1}">
      <dgm:prSet phldrT="[Text]"/>
      <dgm:spPr/>
      <dgm:t>
        <a:bodyPr/>
        <a:lstStyle/>
        <a:p>
          <a:r>
            <a:rPr lang="en-IN" dirty="0"/>
            <a:t>Original Image</a:t>
          </a:r>
        </a:p>
      </dgm:t>
    </dgm:pt>
    <dgm:pt modelId="{E6528637-114D-4E59-B8BE-34506AD74E50}" type="parTrans" cxnId="{89BD23CC-0286-4EEF-9815-3E04083CAF3A}">
      <dgm:prSet/>
      <dgm:spPr/>
      <dgm:t>
        <a:bodyPr/>
        <a:lstStyle/>
        <a:p>
          <a:endParaRPr lang="en-IN"/>
        </a:p>
      </dgm:t>
    </dgm:pt>
    <dgm:pt modelId="{06E320EC-D9BC-436B-9840-6E0DB311244A}" type="sibTrans" cxnId="{89BD23CC-0286-4EEF-9815-3E04083CAF3A}">
      <dgm:prSet/>
      <dgm:spPr/>
      <dgm:t>
        <a:bodyPr/>
        <a:lstStyle/>
        <a:p>
          <a:endParaRPr lang="en-IN"/>
        </a:p>
      </dgm:t>
    </dgm:pt>
    <dgm:pt modelId="{2BAE4029-E094-444D-A8C9-A5AE383A842D}">
      <dgm:prSet phldrT="[Text]"/>
      <dgm:spPr/>
      <dgm:t>
        <a:bodyPr/>
        <a:lstStyle/>
        <a:p>
          <a:r>
            <a:rPr lang="en-IN" dirty="0"/>
            <a:t>Grey-Scaling</a:t>
          </a:r>
        </a:p>
      </dgm:t>
    </dgm:pt>
    <dgm:pt modelId="{801ED88A-FF64-404D-908B-53483C6EA49C}" type="parTrans" cxnId="{EAEE00E5-B864-41F8-AFDB-2772888FBA5A}">
      <dgm:prSet/>
      <dgm:spPr/>
      <dgm:t>
        <a:bodyPr/>
        <a:lstStyle/>
        <a:p>
          <a:endParaRPr lang="en-IN"/>
        </a:p>
      </dgm:t>
    </dgm:pt>
    <dgm:pt modelId="{4AD7B889-C5D8-465D-A184-D9BDA6967B76}" type="sibTrans" cxnId="{EAEE00E5-B864-41F8-AFDB-2772888FBA5A}">
      <dgm:prSet/>
      <dgm:spPr/>
      <dgm:t>
        <a:bodyPr/>
        <a:lstStyle/>
        <a:p>
          <a:endParaRPr lang="en-IN"/>
        </a:p>
      </dgm:t>
    </dgm:pt>
    <dgm:pt modelId="{216014C9-4AB7-49E8-92E2-A22F0877B6EE}">
      <dgm:prSet phldrT="[Text]"/>
      <dgm:spPr/>
      <dgm:t>
        <a:bodyPr/>
        <a:lstStyle/>
        <a:p>
          <a:r>
            <a:rPr lang="en-IN" dirty="0"/>
            <a:t>Gaussian Blur</a:t>
          </a:r>
        </a:p>
      </dgm:t>
    </dgm:pt>
    <dgm:pt modelId="{E7D66988-37A3-47E2-AC4E-695320BDD269}" type="parTrans" cxnId="{59D13FCA-C982-425A-9550-13E7963CC709}">
      <dgm:prSet/>
      <dgm:spPr/>
      <dgm:t>
        <a:bodyPr/>
        <a:lstStyle/>
        <a:p>
          <a:endParaRPr lang="en-IN"/>
        </a:p>
      </dgm:t>
    </dgm:pt>
    <dgm:pt modelId="{DF7D37F4-8725-4AA7-97D3-55CDFEC0FD8D}" type="sibTrans" cxnId="{59D13FCA-C982-425A-9550-13E7963CC709}">
      <dgm:prSet/>
      <dgm:spPr/>
      <dgm:t>
        <a:bodyPr/>
        <a:lstStyle/>
        <a:p>
          <a:endParaRPr lang="en-IN"/>
        </a:p>
      </dgm:t>
    </dgm:pt>
    <dgm:pt modelId="{C066FFB2-F1D0-42F0-84E0-3E1D17CF6736}">
      <dgm:prSet phldrT="[Text]"/>
      <dgm:spPr/>
      <dgm:t>
        <a:bodyPr/>
        <a:lstStyle/>
        <a:p>
          <a:r>
            <a:rPr lang="en-IN" dirty="0"/>
            <a:t>Edge Detection</a:t>
          </a:r>
        </a:p>
      </dgm:t>
    </dgm:pt>
    <dgm:pt modelId="{C6AC442D-5790-444E-B6F3-25520A4DCC9A}" type="parTrans" cxnId="{63A1B627-C884-4A4D-8143-CD7D070AB778}">
      <dgm:prSet/>
      <dgm:spPr/>
      <dgm:t>
        <a:bodyPr/>
        <a:lstStyle/>
        <a:p>
          <a:endParaRPr lang="en-IN"/>
        </a:p>
      </dgm:t>
    </dgm:pt>
    <dgm:pt modelId="{CCD9B662-535D-4D7F-92CF-C6B0BA6809E4}" type="sibTrans" cxnId="{63A1B627-C884-4A4D-8143-CD7D070AB778}">
      <dgm:prSet/>
      <dgm:spPr/>
      <dgm:t>
        <a:bodyPr/>
        <a:lstStyle/>
        <a:p>
          <a:endParaRPr lang="en-IN"/>
        </a:p>
      </dgm:t>
    </dgm:pt>
    <dgm:pt modelId="{2EFFA2D4-9F84-478C-B916-DB57FC3E227E}">
      <dgm:prSet phldrT="[Text]"/>
      <dgm:spPr/>
      <dgm:t>
        <a:bodyPr/>
        <a:lstStyle/>
        <a:p>
          <a:r>
            <a:rPr lang="en-IN" dirty="0"/>
            <a:t>Erosion</a:t>
          </a:r>
        </a:p>
      </dgm:t>
    </dgm:pt>
    <dgm:pt modelId="{8CB7B37E-1910-4EF7-B43A-64589D3D0BB3}" type="parTrans" cxnId="{65B7D521-C533-4A05-BE7C-08802491BBBE}">
      <dgm:prSet/>
      <dgm:spPr/>
      <dgm:t>
        <a:bodyPr/>
        <a:lstStyle/>
        <a:p>
          <a:endParaRPr lang="en-IN"/>
        </a:p>
      </dgm:t>
    </dgm:pt>
    <dgm:pt modelId="{DFA64F3C-C5E6-4DB4-A4A9-6A7D13A73D00}" type="sibTrans" cxnId="{65B7D521-C533-4A05-BE7C-08802491BBBE}">
      <dgm:prSet/>
      <dgm:spPr/>
      <dgm:t>
        <a:bodyPr/>
        <a:lstStyle/>
        <a:p>
          <a:endParaRPr lang="en-IN"/>
        </a:p>
      </dgm:t>
    </dgm:pt>
    <dgm:pt modelId="{55ABD698-BBFF-49E9-A2A3-D72E8DC97DC1}" type="pres">
      <dgm:prSet presAssocID="{A118DB3D-0F06-4938-AB2D-32AE53A8FB35}" presName="Name0" presStyleCnt="0">
        <dgm:presLayoutVars>
          <dgm:dir/>
          <dgm:resizeHandles val="exact"/>
        </dgm:presLayoutVars>
      </dgm:prSet>
      <dgm:spPr/>
    </dgm:pt>
    <dgm:pt modelId="{2013587A-1A4D-4C19-9A25-0CEEC96483B0}" type="pres">
      <dgm:prSet presAssocID="{B1E475A1-7561-46B8-BE65-7EFD6F164EB1}" presName="node" presStyleLbl="node1" presStyleIdx="0" presStyleCnt="5">
        <dgm:presLayoutVars>
          <dgm:bulletEnabled val="1"/>
        </dgm:presLayoutVars>
      </dgm:prSet>
      <dgm:spPr/>
    </dgm:pt>
    <dgm:pt modelId="{43096CE7-8A81-460E-9F90-8D41B8C1D2F3}" type="pres">
      <dgm:prSet presAssocID="{06E320EC-D9BC-436B-9840-6E0DB311244A}" presName="sibTrans" presStyleLbl="sibTrans2D1" presStyleIdx="0" presStyleCnt="4"/>
      <dgm:spPr/>
    </dgm:pt>
    <dgm:pt modelId="{BE8F5590-9263-4D99-BDA5-F8D527723918}" type="pres">
      <dgm:prSet presAssocID="{06E320EC-D9BC-436B-9840-6E0DB311244A}" presName="connectorText" presStyleLbl="sibTrans2D1" presStyleIdx="0" presStyleCnt="4"/>
      <dgm:spPr/>
    </dgm:pt>
    <dgm:pt modelId="{CA569479-AD75-4E1C-9D34-B12B1A174F5A}" type="pres">
      <dgm:prSet presAssocID="{2BAE4029-E094-444D-A8C9-A5AE383A842D}" presName="node" presStyleLbl="node1" presStyleIdx="1" presStyleCnt="5">
        <dgm:presLayoutVars>
          <dgm:bulletEnabled val="1"/>
        </dgm:presLayoutVars>
      </dgm:prSet>
      <dgm:spPr/>
    </dgm:pt>
    <dgm:pt modelId="{02449F3B-D5EE-4AA5-80E8-57A792FC1D2F}" type="pres">
      <dgm:prSet presAssocID="{4AD7B889-C5D8-465D-A184-D9BDA6967B76}" presName="sibTrans" presStyleLbl="sibTrans2D1" presStyleIdx="1" presStyleCnt="4"/>
      <dgm:spPr/>
    </dgm:pt>
    <dgm:pt modelId="{79368A52-B083-43B5-BE4E-70D222D4AD2A}" type="pres">
      <dgm:prSet presAssocID="{4AD7B889-C5D8-465D-A184-D9BDA6967B76}" presName="connectorText" presStyleLbl="sibTrans2D1" presStyleIdx="1" presStyleCnt="4"/>
      <dgm:spPr/>
    </dgm:pt>
    <dgm:pt modelId="{8E617AFC-AF25-4463-968B-0826FBAF7288}" type="pres">
      <dgm:prSet presAssocID="{216014C9-4AB7-49E8-92E2-A22F0877B6EE}" presName="node" presStyleLbl="node1" presStyleIdx="2" presStyleCnt="5">
        <dgm:presLayoutVars>
          <dgm:bulletEnabled val="1"/>
        </dgm:presLayoutVars>
      </dgm:prSet>
      <dgm:spPr/>
    </dgm:pt>
    <dgm:pt modelId="{C6D0278D-FBFD-49F6-9DD1-39F37DD00A84}" type="pres">
      <dgm:prSet presAssocID="{DF7D37F4-8725-4AA7-97D3-55CDFEC0FD8D}" presName="sibTrans" presStyleLbl="sibTrans2D1" presStyleIdx="2" presStyleCnt="4"/>
      <dgm:spPr/>
    </dgm:pt>
    <dgm:pt modelId="{49257790-32B2-4E88-8B07-41809F34CC8E}" type="pres">
      <dgm:prSet presAssocID="{DF7D37F4-8725-4AA7-97D3-55CDFEC0FD8D}" presName="connectorText" presStyleLbl="sibTrans2D1" presStyleIdx="2" presStyleCnt="4"/>
      <dgm:spPr/>
    </dgm:pt>
    <dgm:pt modelId="{BDA9E142-8BC9-4973-BDF2-90B831F7FE93}" type="pres">
      <dgm:prSet presAssocID="{C066FFB2-F1D0-42F0-84E0-3E1D17CF6736}" presName="node" presStyleLbl="node1" presStyleIdx="3" presStyleCnt="5">
        <dgm:presLayoutVars>
          <dgm:bulletEnabled val="1"/>
        </dgm:presLayoutVars>
      </dgm:prSet>
      <dgm:spPr/>
    </dgm:pt>
    <dgm:pt modelId="{8E7FB2C8-ED55-4854-8BDC-DF8FB4C05D6B}" type="pres">
      <dgm:prSet presAssocID="{CCD9B662-535D-4D7F-92CF-C6B0BA6809E4}" presName="sibTrans" presStyleLbl="sibTrans2D1" presStyleIdx="3" presStyleCnt="4"/>
      <dgm:spPr/>
    </dgm:pt>
    <dgm:pt modelId="{ECC176F4-D1E6-4775-84B4-190A55AD1398}" type="pres">
      <dgm:prSet presAssocID="{CCD9B662-535D-4D7F-92CF-C6B0BA6809E4}" presName="connectorText" presStyleLbl="sibTrans2D1" presStyleIdx="3" presStyleCnt="4"/>
      <dgm:spPr/>
    </dgm:pt>
    <dgm:pt modelId="{08B4FF3F-0127-4670-A2F0-3323AF15FE19}" type="pres">
      <dgm:prSet presAssocID="{2EFFA2D4-9F84-478C-B916-DB57FC3E227E}" presName="node" presStyleLbl="node1" presStyleIdx="4" presStyleCnt="5">
        <dgm:presLayoutVars>
          <dgm:bulletEnabled val="1"/>
        </dgm:presLayoutVars>
      </dgm:prSet>
      <dgm:spPr/>
    </dgm:pt>
  </dgm:ptLst>
  <dgm:cxnLst>
    <dgm:cxn modelId="{B69C6706-01A3-4B5F-965F-1C2D16B8A2D8}" type="presOf" srcId="{06E320EC-D9BC-436B-9840-6E0DB311244A}" destId="{BE8F5590-9263-4D99-BDA5-F8D527723918}" srcOrd="1" destOrd="0" presId="urn:microsoft.com/office/officeart/2005/8/layout/process1"/>
    <dgm:cxn modelId="{E3BFE913-823E-4A45-AA8F-26546FF9547A}" type="presOf" srcId="{DF7D37F4-8725-4AA7-97D3-55CDFEC0FD8D}" destId="{C6D0278D-FBFD-49F6-9DD1-39F37DD00A84}" srcOrd="0" destOrd="0" presId="urn:microsoft.com/office/officeart/2005/8/layout/process1"/>
    <dgm:cxn modelId="{6F54FF1A-5AD2-4127-BADF-31520F0B82F8}" type="presOf" srcId="{2EFFA2D4-9F84-478C-B916-DB57FC3E227E}" destId="{08B4FF3F-0127-4670-A2F0-3323AF15FE19}" srcOrd="0" destOrd="0" presId="urn:microsoft.com/office/officeart/2005/8/layout/process1"/>
    <dgm:cxn modelId="{65B7D521-C533-4A05-BE7C-08802491BBBE}" srcId="{A118DB3D-0F06-4938-AB2D-32AE53A8FB35}" destId="{2EFFA2D4-9F84-478C-B916-DB57FC3E227E}" srcOrd="4" destOrd="0" parTransId="{8CB7B37E-1910-4EF7-B43A-64589D3D0BB3}" sibTransId="{DFA64F3C-C5E6-4DB4-A4A9-6A7D13A73D00}"/>
    <dgm:cxn modelId="{5E420225-E1A5-442A-996F-18B99B262A01}" type="presOf" srcId="{216014C9-4AB7-49E8-92E2-A22F0877B6EE}" destId="{8E617AFC-AF25-4463-968B-0826FBAF7288}" srcOrd="0" destOrd="0" presId="urn:microsoft.com/office/officeart/2005/8/layout/process1"/>
    <dgm:cxn modelId="{28B36B26-8436-4B64-B4F1-21C26E835B9A}" type="presOf" srcId="{A118DB3D-0F06-4938-AB2D-32AE53A8FB35}" destId="{55ABD698-BBFF-49E9-A2A3-D72E8DC97DC1}" srcOrd="0" destOrd="0" presId="urn:microsoft.com/office/officeart/2005/8/layout/process1"/>
    <dgm:cxn modelId="{63A1B627-C884-4A4D-8143-CD7D070AB778}" srcId="{A118DB3D-0F06-4938-AB2D-32AE53A8FB35}" destId="{C066FFB2-F1D0-42F0-84E0-3E1D17CF6736}" srcOrd="3" destOrd="0" parTransId="{C6AC442D-5790-444E-B6F3-25520A4DCC9A}" sibTransId="{CCD9B662-535D-4D7F-92CF-C6B0BA6809E4}"/>
    <dgm:cxn modelId="{078AC73A-442E-4502-85CC-63CE92B8BBDC}" type="presOf" srcId="{4AD7B889-C5D8-465D-A184-D9BDA6967B76}" destId="{79368A52-B083-43B5-BE4E-70D222D4AD2A}" srcOrd="1" destOrd="0" presId="urn:microsoft.com/office/officeart/2005/8/layout/process1"/>
    <dgm:cxn modelId="{3D95854A-BC80-4E25-A54B-91CA9C6C7836}" type="presOf" srcId="{CCD9B662-535D-4D7F-92CF-C6B0BA6809E4}" destId="{8E7FB2C8-ED55-4854-8BDC-DF8FB4C05D6B}" srcOrd="0" destOrd="0" presId="urn:microsoft.com/office/officeart/2005/8/layout/process1"/>
    <dgm:cxn modelId="{2B11D259-1404-4522-A19C-DC41D6A7EBBA}" type="presOf" srcId="{4AD7B889-C5D8-465D-A184-D9BDA6967B76}" destId="{02449F3B-D5EE-4AA5-80E8-57A792FC1D2F}" srcOrd="0" destOrd="0" presId="urn:microsoft.com/office/officeart/2005/8/layout/process1"/>
    <dgm:cxn modelId="{09C4607E-131C-4C41-B61B-B62B54499085}" type="presOf" srcId="{06E320EC-D9BC-436B-9840-6E0DB311244A}" destId="{43096CE7-8A81-460E-9F90-8D41B8C1D2F3}" srcOrd="0" destOrd="0" presId="urn:microsoft.com/office/officeart/2005/8/layout/process1"/>
    <dgm:cxn modelId="{273389BD-2457-4771-900E-4E2193B48540}" type="presOf" srcId="{DF7D37F4-8725-4AA7-97D3-55CDFEC0FD8D}" destId="{49257790-32B2-4E88-8B07-41809F34CC8E}" srcOrd="1" destOrd="0" presId="urn:microsoft.com/office/officeart/2005/8/layout/process1"/>
    <dgm:cxn modelId="{6D4D98C3-3C12-40A9-89A3-D8112092EDA4}" type="presOf" srcId="{2BAE4029-E094-444D-A8C9-A5AE383A842D}" destId="{CA569479-AD75-4E1C-9D34-B12B1A174F5A}" srcOrd="0" destOrd="0" presId="urn:microsoft.com/office/officeart/2005/8/layout/process1"/>
    <dgm:cxn modelId="{59D13FCA-C982-425A-9550-13E7963CC709}" srcId="{A118DB3D-0F06-4938-AB2D-32AE53A8FB35}" destId="{216014C9-4AB7-49E8-92E2-A22F0877B6EE}" srcOrd="2" destOrd="0" parTransId="{E7D66988-37A3-47E2-AC4E-695320BDD269}" sibTransId="{DF7D37F4-8725-4AA7-97D3-55CDFEC0FD8D}"/>
    <dgm:cxn modelId="{89BD23CC-0286-4EEF-9815-3E04083CAF3A}" srcId="{A118DB3D-0F06-4938-AB2D-32AE53A8FB35}" destId="{B1E475A1-7561-46B8-BE65-7EFD6F164EB1}" srcOrd="0" destOrd="0" parTransId="{E6528637-114D-4E59-B8BE-34506AD74E50}" sibTransId="{06E320EC-D9BC-436B-9840-6E0DB311244A}"/>
    <dgm:cxn modelId="{DC69DBD9-ED96-4416-841D-60494AB9BA02}" type="presOf" srcId="{CCD9B662-535D-4D7F-92CF-C6B0BA6809E4}" destId="{ECC176F4-D1E6-4775-84B4-190A55AD1398}" srcOrd="1" destOrd="0" presId="urn:microsoft.com/office/officeart/2005/8/layout/process1"/>
    <dgm:cxn modelId="{82E699DC-8B51-4366-8013-E24A21C96E26}" type="presOf" srcId="{C066FFB2-F1D0-42F0-84E0-3E1D17CF6736}" destId="{BDA9E142-8BC9-4973-BDF2-90B831F7FE93}" srcOrd="0" destOrd="0" presId="urn:microsoft.com/office/officeart/2005/8/layout/process1"/>
    <dgm:cxn modelId="{EAEE00E5-B864-41F8-AFDB-2772888FBA5A}" srcId="{A118DB3D-0F06-4938-AB2D-32AE53A8FB35}" destId="{2BAE4029-E094-444D-A8C9-A5AE383A842D}" srcOrd="1" destOrd="0" parTransId="{801ED88A-FF64-404D-908B-53483C6EA49C}" sibTransId="{4AD7B889-C5D8-465D-A184-D9BDA6967B76}"/>
    <dgm:cxn modelId="{DEDAC1FD-AD07-4DF6-B17C-BCFBD24183A2}" type="presOf" srcId="{B1E475A1-7561-46B8-BE65-7EFD6F164EB1}" destId="{2013587A-1A4D-4C19-9A25-0CEEC96483B0}" srcOrd="0" destOrd="0" presId="urn:microsoft.com/office/officeart/2005/8/layout/process1"/>
    <dgm:cxn modelId="{9047258D-213F-4004-A961-45FE03B83C1B}" type="presParOf" srcId="{55ABD698-BBFF-49E9-A2A3-D72E8DC97DC1}" destId="{2013587A-1A4D-4C19-9A25-0CEEC96483B0}" srcOrd="0" destOrd="0" presId="urn:microsoft.com/office/officeart/2005/8/layout/process1"/>
    <dgm:cxn modelId="{E09FA738-A210-4F1D-BC6A-0DE45DB7EF04}" type="presParOf" srcId="{55ABD698-BBFF-49E9-A2A3-D72E8DC97DC1}" destId="{43096CE7-8A81-460E-9F90-8D41B8C1D2F3}" srcOrd="1" destOrd="0" presId="urn:microsoft.com/office/officeart/2005/8/layout/process1"/>
    <dgm:cxn modelId="{FA3FAEBB-33AF-45FE-862F-9AFC9583ECE8}" type="presParOf" srcId="{43096CE7-8A81-460E-9F90-8D41B8C1D2F3}" destId="{BE8F5590-9263-4D99-BDA5-F8D527723918}" srcOrd="0" destOrd="0" presId="urn:microsoft.com/office/officeart/2005/8/layout/process1"/>
    <dgm:cxn modelId="{2F3C3B16-5C53-4C0B-87D4-FA6685F9FC23}" type="presParOf" srcId="{55ABD698-BBFF-49E9-A2A3-D72E8DC97DC1}" destId="{CA569479-AD75-4E1C-9D34-B12B1A174F5A}" srcOrd="2" destOrd="0" presId="urn:microsoft.com/office/officeart/2005/8/layout/process1"/>
    <dgm:cxn modelId="{924C7B90-887A-4D82-B034-5A2122AF37EC}" type="presParOf" srcId="{55ABD698-BBFF-49E9-A2A3-D72E8DC97DC1}" destId="{02449F3B-D5EE-4AA5-80E8-57A792FC1D2F}" srcOrd="3" destOrd="0" presId="urn:microsoft.com/office/officeart/2005/8/layout/process1"/>
    <dgm:cxn modelId="{F470BCA3-0C76-41B8-AFD3-8906E9F44967}" type="presParOf" srcId="{02449F3B-D5EE-4AA5-80E8-57A792FC1D2F}" destId="{79368A52-B083-43B5-BE4E-70D222D4AD2A}" srcOrd="0" destOrd="0" presId="urn:microsoft.com/office/officeart/2005/8/layout/process1"/>
    <dgm:cxn modelId="{C99956EC-AD81-47A7-A1D0-6D8562BDF259}" type="presParOf" srcId="{55ABD698-BBFF-49E9-A2A3-D72E8DC97DC1}" destId="{8E617AFC-AF25-4463-968B-0826FBAF7288}" srcOrd="4" destOrd="0" presId="urn:microsoft.com/office/officeart/2005/8/layout/process1"/>
    <dgm:cxn modelId="{08FC2826-6B69-4DD5-95EE-2622BB80B9CD}" type="presParOf" srcId="{55ABD698-BBFF-49E9-A2A3-D72E8DC97DC1}" destId="{C6D0278D-FBFD-49F6-9DD1-39F37DD00A84}" srcOrd="5" destOrd="0" presId="urn:microsoft.com/office/officeart/2005/8/layout/process1"/>
    <dgm:cxn modelId="{C61A9EDE-4680-4812-A7C3-6B78EECD2E3F}" type="presParOf" srcId="{C6D0278D-FBFD-49F6-9DD1-39F37DD00A84}" destId="{49257790-32B2-4E88-8B07-41809F34CC8E}" srcOrd="0" destOrd="0" presId="urn:microsoft.com/office/officeart/2005/8/layout/process1"/>
    <dgm:cxn modelId="{060449CB-EF7A-446B-AC87-FC7FE163665A}" type="presParOf" srcId="{55ABD698-BBFF-49E9-A2A3-D72E8DC97DC1}" destId="{BDA9E142-8BC9-4973-BDF2-90B831F7FE93}" srcOrd="6" destOrd="0" presId="urn:microsoft.com/office/officeart/2005/8/layout/process1"/>
    <dgm:cxn modelId="{455BB653-A25B-4198-B20D-B4AB5F651D80}" type="presParOf" srcId="{55ABD698-BBFF-49E9-A2A3-D72E8DC97DC1}" destId="{8E7FB2C8-ED55-4854-8BDC-DF8FB4C05D6B}" srcOrd="7" destOrd="0" presId="urn:microsoft.com/office/officeart/2005/8/layout/process1"/>
    <dgm:cxn modelId="{DE8D99E3-6C81-4B9E-9D1C-FAC6538BCFFB}" type="presParOf" srcId="{8E7FB2C8-ED55-4854-8BDC-DF8FB4C05D6B}" destId="{ECC176F4-D1E6-4775-84B4-190A55AD1398}" srcOrd="0" destOrd="0" presId="urn:microsoft.com/office/officeart/2005/8/layout/process1"/>
    <dgm:cxn modelId="{10949AF2-8AF3-42C8-B84C-283A73020B73}" type="presParOf" srcId="{55ABD698-BBFF-49E9-A2A3-D72E8DC97DC1}" destId="{08B4FF3F-0127-4670-A2F0-3323AF15FE1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2E553-B262-4680-92D0-8F0512C75BB3}">
      <dsp:nvSpPr>
        <dsp:cNvPr id="0" name=""/>
        <dsp:cNvSpPr/>
      </dsp:nvSpPr>
      <dsp:spPr>
        <a:xfrm rot="5400000">
          <a:off x="2636907" y="998137"/>
          <a:ext cx="882766" cy="1004998"/>
        </a:xfrm>
        <a:prstGeom prst="bentUpArrow">
          <a:avLst>
            <a:gd name="adj1" fmla="val 32840"/>
            <a:gd name="adj2" fmla="val 25000"/>
            <a:gd name="adj3" fmla="val 35780"/>
          </a:avLst>
        </a:prstGeom>
        <a:solidFill>
          <a:schemeClr val="accent4">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7E9E6-1DFC-41C9-9B2A-64AD247D292F}">
      <dsp:nvSpPr>
        <dsp:cNvPr id="0" name=""/>
        <dsp:cNvSpPr/>
      </dsp:nvSpPr>
      <dsp:spPr>
        <a:xfrm>
          <a:off x="2176017" y="19573"/>
          <a:ext cx="1940080" cy="1040193"/>
        </a:xfrm>
        <a:prstGeom prst="roundRect">
          <a:avLst>
            <a:gd name="adj" fmla="val 1667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IMAGE</a:t>
          </a:r>
          <a:br>
            <a:rPr lang="en-IN" sz="1600" kern="1200" dirty="0"/>
          </a:br>
          <a:r>
            <a:rPr lang="en-IN" sz="1600" kern="1200" dirty="0"/>
            <a:t>PREPROCESSING</a:t>
          </a:r>
        </a:p>
      </dsp:txBody>
      <dsp:txXfrm>
        <a:off x="2226804" y="70360"/>
        <a:ext cx="1838506" cy="938619"/>
      </dsp:txXfrm>
    </dsp:sp>
    <dsp:sp modelId="{72AE46E9-E125-4DF8-B17E-C01BEB018F8B}">
      <dsp:nvSpPr>
        <dsp:cNvPr id="0" name=""/>
        <dsp:cNvSpPr/>
      </dsp:nvSpPr>
      <dsp:spPr>
        <a:xfrm>
          <a:off x="3889087" y="118779"/>
          <a:ext cx="1080817" cy="840730"/>
        </a:xfrm>
        <a:prstGeom prst="rect">
          <a:avLst/>
        </a:prstGeom>
        <a:noFill/>
        <a:ln>
          <a:noFill/>
        </a:ln>
        <a:effectLst/>
      </dsp:spPr>
      <dsp:style>
        <a:lnRef idx="0">
          <a:scrgbClr r="0" g="0" b="0"/>
        </a:lnRef>
        <a:fillRef idx="0">
          <a:scrgbClr r="0" g="0" b="0"/>
        </a:fillRef>
        <a:effectRef idx="0">
          <a:scrgbClr r="0" g="0" b="0"/>
        </a:effectRef>
        <a:fontRef idx="minor"/>
      </dsp:style>
    </dsp:sp>
    <dsp:sp modelId="{6308D326-F9E5-4613-91F9-AAF755605D31}">
      <dsp:nvSpPr>
        <dsp:cNvPr id="0" name=""/>
        <dsp:cNvSpPr/>
      </dsp:nvSpPr>
      <dsp:spPr>
        <a:xfrm rot="5400000">
          <a:off x="3918389" y="2166617"/>
          <a:ext cx="882766" cy="1004998"/>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D502B-2957-4AD9-A49D-87FBE41D69A9}">
      <dsp:nvSpPr>
        <dsp:cNvPr id="0" name=""/>
        <dsp:cNvSpPr/>
      </dsp:nvSpPr>
      <dsp:spPr>
        <a:xfrm>
          <a:off x="3517083" y="1188053"/>
          <a:ext cx="1820913" cy="1040193"/>
        </a:xfrm>
        <a:prstGeom prst="roundRect">
          <a:avLst>
            <a:gd name="adj" fmla="val 16670"/>
          </a:avLst>
        </a:prstGeom>
        <a:solidFill>
          <a:schemeClr val="accent4">
            <a:hueOff val="792683"/>
            <a:satOff val="-1923"/>
            <a:lumOff val="-2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CALCULATING DEPTH</a:t>
          </a:r>
        </a:p>
      </dsp:txBody>
      <dsp:txXfrm>
        <a:off x="3567870" y="1238840"/>
        <a:ext cx="1719339" cy="938619"/>
      </dsp:txXfrm>
    </dsp:sp>
    <dsp:sp modelId="{CBA2DC90-D669-4676-B0F5-2B03BBEA3E4A}">
      <dsp:nvSpPr>
        <dsp:cNvPr id="0" name=""/>
        <dsp:cNvSpPr/>
      </dsp:nvSpPr>
      <dsp:spPr>
        <a:xfrm>
          <a:off x="5170569" y="1287259"/>
          <a:ext cx="1080817" cy="840730"/>
        </a:xfrm>
        <a:prstGeom prst="rect">
          <a:avLst/>
        </a:prstGeom>
        <a:noFill/>
        <a:ln>
          <a:noFill/>
        </a:ln>
        <a:effectLst/>
      </dsp:spPr>
      <dsp:style>
        <a:lnRef idx="0">
          <a:scrgbClr r="0" g="0" b="0"/>
        </a:lnRef>
        <a:fillRef idx="0">
          <a:scrgbClr r="0" g="0" b="0"/>
        </a:fillRef>
        <a:effectRef idx="0">
          <a:scrgbClr r="0" g="0" b="0"/>
        </a:effectRef>
        <a:fontRef idx="minor"/>
      </dsp:style>
    </dsp:sp>
    <dsp:sp modelId="{F3C9E224-11A4-4407-93AA-BC8B1A0ED230}">
      <dsp:nvSpPr>
        <dsp:cNvPr id="0" name=""/>
        <dsp:cNvSpPr/>
      </dsp:nvSpPr>
      <dsp:spPr>
        <a:xfrm>
          <a:off x="4858149" y="2356533"/>
          <a:ext cx="1790746" cy="1040193"/>
        </a:xfrm>
        <a:prstGeom prst="roundRect">
          <a:avLst>
            <a:gd name="adj" fmla="val 16670"/>
          </a:avLst>
        </a:prstGeom>
        <a:solidFill>
          <a:schemeClr val="accent4">
            <a:hueOff val="1585367"/>
            <a:satOff val="-3846"/>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ESTIMATING DIMENSIONS</a:t>
          </a:r>
        </a:p>
      </dsp:txBody>
      <dsp:txXfrm>
        <a:off x="4908936" y="2407320"/>
        <a:ext cx="1689172" cy="938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3587A-1A4D-4C19-9A25-0CEEC96483B0}">
      <dsp:nvSpPr>
        <dsp:cNvPr id="0" name=""/>
        <dsp:cNvSpPr/>
      </dsp:nvSpPr>
      <dsp:spPr>
        <a:xfrm>
          <a:off x="4309" y="208859"/>
          <a:ext cx="1335802" cy="801481"/>
        </a:xfrm>
        <a:prstGeom prst="roundRect">
          <a:avLst>
            <a:gd name="adj" fmla="val 10000"/>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Original Image</a:t>
          </a:r>
        </a:p>
      </dsp:txBody>
      <dsp:txXfrm>
        <a:off x="27784" y="232334"/>
        <a:ext cx="1288852" cy="754531"/>
      </dsp:txXfrm>
    </dsp:sp>
    <dsp:sp modelId="{43096CE7-8A81-460E-9F90-8D41B8C1D2F3}">
      <dsp:nvSpPr>
        <dsp:cNvPr id="0" name=""/>
        <dsp:cNvSpPr/>
      </dsp:nvSpPr>
      <dsp:spPr>
        <a:xfrm>
          <a:off x="1473691" y="443961"/>
          <a:ext cx="283190" cy="331278"/>
        </a:xfrm>
        <a:prstGeom prst="rightArrow">
          <a:avLst>
            <a:gd name="adj1" fmla="val 60000"/>
            <a:gd name="adj2" fmla="val 50000"/>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473691" y="510217"/>
        <a:ext cx="198233" cy="198766"/>
      </dsp:txXfrm>
    </dsp:sp>
    <dsp:sp modelId="{CA569479-AD75-4E1C-9D34-B12B1A174F5A}">
      <dsp:nvSpPr>
        <dsp:cNvPr id="0" name=""/>
        <dsp:cNvSpPr/>
      </dsp:nvSpPr>
      <dsp:spPr>
        <a:xfrm>
          <a:off x="1874432" y="208859"/>
          <a:ext cx="1335802" cy="801481"/>
        </a:xfrm>
        <a:prstGeom prst="roundRect">
          <a:avLst>
            <a:gd name="adj" fmla="val 10000"/>
          </a:avLst>
        </a:prstGeom>
        <a:gradFill rotWithShape="0">
          <a:gsLst>
            <a:gs pos="0">
              <a:schemeClr val="accent4">
                <a:hueOff val="396342"/>
                <a:satOff val="-962"/>
                <a:lumOff val="-1274"/>
                <a:alphaOff val="0"/>
                <a:tint val="64000"/>
                <a:lumMod val="118000"/>
              </a:schemeClr>
            </a:gs>
            <a:gs pos="100000">
              <a:schemeClr val="accent4">
                <a:hueOff val="396342"/>
                <a:satOff val="-962"/>
                <a:lumOff val="-1274"/>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Grey-Scaling</a:t>
          </a:r>
        </a:p>
      </dsp:txBody>
      <dsp:txXfrm>
        <a:off x="1897907" y="232334"/>
        <a:ext cx="1288852" cy="754531"/>
      </dsp:txXfrm>
    </dsp:sp>
    <dsp:sp modelId="{02449F3B-D5EE-4AA5-80E8-57A792FC1D2F}">
      <dsp:nvSpPr>
        <dsp:cNvPr id="0" name=""/>
        <dsp:cNvSpPr/>
      </dsp:nvSpPr>
      <dsp:spPr>
        <a:xfrm>
          <a:off x="3343814" y="443961"/>
          <a:ext cx="283190" cy="331278"/>
        </a:xfrm>
        <a:prstGeom prst="rightArrow">
          <a:avLst>
            <a:gd name="adj1" fmla="val 60000"/>
            <a:gd name="adj2" fmla="val 50000"/>
          </a:avLst>
        </a:prstGeom>
        <a:gradFill rotWithShape="0">
          <a:gsLst>
            <a:gs pos="0">
              <a:schemeClr val="accent4">
                <a:hueOff val="528456"/>
                <a:satOff val="-1282"/>
                <a:lumOff val="-1699"/>
                <a:alphaOff val="0"/>
                <a:tint val="64000"/>
                <a:lumMod val="118000"/>
              </a:schemeClr>
            </a:gs>
            <a:gs pos="100000">
              <a:schemeClr val="accent4">
                <a:hueOff val="528456"/>
                <a:satOff val="-1282"/>
                <a:lumOff val="-1699"/>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343814" y="510217"/>
        <a:ext cx="198233" cy="198766"/>
      </dsp:txXfrm>
    </dsp:sp>
    <dsp:sp modelId="{8E617AFC-AF25-4463-968B-0826FBAF7288}">
      <dsp:nvSpPr>
        <dsp:cNvPr id="0" name=""/>
        <dsp:cNvSpPr/>
      </dsp:nvSpPr>
      <dsp:spPr>
        <a:xfrm>
          <a:off x="3744555" y="208859"/>
          <a:ext cx="1335802" cy="801481"/>
        </a:xfrm>
        <a:prstGeom prst="roundRect">
          <a:avLst>
            <a:gd name="adj" fmla="val 10000"/>
          </a:avLst>
        </a:prstGeom>
        <a:gradFill rotWithShape="0">
          <a:gsLst>
            <a:gs pos="0">
              <a:schemeClr val="accent4">
                <a:hueOff val="792683"/>
                <a:satOff val="-1923"/>
                <a:lumOff val="-2549"/>
                <a:alphaOff val="0"/>
                <a:tint val="64000"/>
                <a:lumMod val="118000"/>
              </a:schemeClr>
            </a:gs>
            <a:gs pos="100000">
              <a:schemeClr val="accent4">
                <a:hueOff val="792683"/>
                <a:satOff val="-1923"/>
                <a:lumOff val="-2549"/>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Gaussian Blur</a:t>
          </a:r>
        </a:p>
      </dsp:txBody>
      <dsp:txXfrm>
        <a:off x="3768030" y="232334"/>
        <a:ext cx="1288852" cy="754531"/>
      </dsp:txXfrm>
    </dsp:sp>
    <dsp:sp modelId="{C6D0278D-FBFD-49F6-9DD1-39F37DD00A84}">
      <dsp:nvSpPr>
        <dsp:cNvPr id="0" name=""/>
        <dsp:cNvSpPr/>
      </dsp:nvSpPr>
      <dsp:spPr>
        <a:xfrm>
          <a:off x="5213937" y="443961"/>
          <a:ext cx="283190" cy="331278"/>
        </a:xfrm>
        <a:prstGeom prst="rightArrow">
          <a:avLst>
            <a:gd name="adj1" fmla="val 60000"/>
            <a:gd name="adj2" fmla="val 50000"/>
          </a:avLst>
        </a:prstGeom>
        <a:gradFill rotWithShape="0">
          <a:gsLst>
            <a:gs pos="0">
              <a:schemeClr val="accent4">
                <a:hueOff val="1056911"/>
                <a:satOff val="-2564"/>
                <a:lumOff val="-3399"/>
                <a:alphaOff val="0"/>
                <a:tint val="64000"/>
                <a:lumMod val="118000"/>
              </a:schemeClr>
            </a:gs>
            <a:gs pos="100000">
              <a:schemeClr val="accent4">
                <a:hueOff val="1056911"/>
                <a:satOff val="-2564"/>
                <a:lumOff val="-3399"/>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213937" y="510217"/>
        <a:ext cx="198233" cy="198766"/>
      </dsp:txXfrm>
    </dsp:sp>
    <dsp:sp modelId="{BDA9E142-8BC9-4973-BDF2-90B831F7FE93}">
      <dsp:nvSpPr>
        <dsp:cNvPr id="0" name=""/>
        <dsp:cNvSpPr/>
      </dsp:nvSpPr>
      <dsp:spPr>
        <a:xfrm>
          <a:off x="5614678" y="208859"/>
          <a:ext cx="1335802" cy="801481"/>
        </a:xfrm>
        <a:prstGeom prst="roundRect">
          <a:avLst>
            <a:gd name="adj" fmla="val 10000"/>
          </a:avLst>
        </a:prstGeom>
        <a:gradFill rotWithShape="0">
          <a:gsLst>
            <a:gs pos="0">
              <a:schemeClr val="accent4">
                <a:hueOff val="1189025"/>
                <a:satOff val="-2885"/>
                <a:lumOff val="-3823"/>
                <a:alphaOff val="0"/>
                <a:tint val="64000"/>
                <a:lumMod val="118000"/>
              </a:schemeClr>
            </a:gs>
            <a:gs pos="100000">
              <a:schemeClr val="accent4">
                <a:hueOff val="1189025"/>
                <a:satOff val="-2885"/>
                <a:lumOff val="-3823"/>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Edge Detection</a:t>
          </a:r>
        </a:p>
      </dsp:txBody>
      <dsp:txXfrm>
        <a:off x="5638153" y="232334"/>
        <a:ext cx="1288852" cy="754531"/>
      </dsp:txXfrm>
    </dsp:sp>
    <dsp:sp modelId="{8E7FB2C8-ED55-4854-8BDC-DF8FB4C05D6B}">
      <dsp:nvSpPr>
        <dsp:cNvPr id="0" name=""/>
        <dsp:cNvSpPr/>
      </dsp:nvSpPr>
      <dsp:spPr>
        <a:xfrm>
          <a:off x="7084061" y="443961"/>
          <a:ext cx="283190" cy="331278"/>
        </a:xfrm>
        <a:prstGeom prst="rightArrow">
          <a:avLst>
            <a:gd name="adj1" fmla="val 60000"/>
            <a:gd name="adj2" fmla="val 50000"/>
          </a:avLst>
        </a:prstGeom>
        <a:gradFill rotWithShape="0">
          <a:gsLst>
            <a:gs pos="0">
              <a:schemeClr val="accent4">
                <a:hueOff val="1585367"/>
                <a:satOff val="-3846"/>
                <a:lumOff val="-5098"/>
                <a:alphaOff val="0"/>
                <a:tint val="64000"/>
                <a:lumMod val="118000"/>
              </a:schemeClr>
            </a:gs>
            <a:gs pos="100000">
              <a:schemeClr val="accent4">
                <a:hueOff val="1585367"/>
                <a:satOff val="-3846"/>
                <a:lumOff val="-5098"/>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084061" y="510217"/>
        <a:ext cx="198233" cy="198766"/>
      </dsp:txXfrm>
    </dsp:sp>
    <dsp:sp modelId="{08B4FF3F-0127-4670-A2F0-3323AF15FE19}">
      <dsp:nvSpPr>
        <dsp:cNvPr id="0" name=""/>
        <dsp:cNvSpPr/>
      </dsp:nvSpPr>
      <dsp:spPr>
        <a:xfrm>
          <a:off x="7484801" y="208859"/>
          <a:ext cx="1335802" cy="801481"/>
        </a:xfrm>
        <a:prstGeom prst="roundRect">
          <a:avLst>
            <a:gd name="adj" fmla="val 10000"/>
          </a:avLst>
        </a:prstGeom>
        <a:gradFill rotWithShape="0">
          <a:gsLst>
            <a:gs pos="0">
              <a:schemeClr val="accent4">
                <a:hueOff val="1585367"/>
                <a:satOff val="-3846"/>
                <a:lumOff val="-5098"/>
                <a:alphaOff val="0"/>
                <a:tint val="64000"/>
                <a:lumMod val="118000"/>
              </a:schemeClr>
            </a:gs>
            <a:gs pos="100000">
              <a:schemeClr val="accent4">
                <a:hueOff val="1585367"/>
                <a:satOff val="-3846"/>
                <a:lumOff val="-5098"/>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Erosion</a:t>
          </a:r>
        </a:p>
      </dsp:txBody>
      <dsp:txXfrm>
        <a:off x="7508276" y="232334"/>
        <a:ext cx="1288852" cy="7545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F35BBC8-2EA4-44C6-9D0D-FC74C216F9F4}" type="slidenum">
              <a:rPr lang="en-IN" smtClean="0"/>
              <a:t>‹#›</a:t>
            </a:fld>
            <a:endParaRPr lang="en-IN"/>
          </a:p>
        </p:txBody>
      </p:sp>
    </p:spTree>
    <p:extLst>
      <p:ext uri="{BB962C8B-B14F-4D97-AF65-F5344CB8AC3E}">
        <p14:creationId xmlns:p14="http://schemas.microsoft.com/office/powerpoint/2010/main" val="56946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23308-1FB0-48AF-A4A0-4A520248C81C}"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98539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240689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656798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3607234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023308-1FB0-48AF-A4A0-4A520248C81C}" type="datetimeFigureOut">
              <a:rPr lang="en-IN" smtClean="0"/>
              <a:t>23-01-2018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17255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023308-1FB0-48AF-A4A0-4A520248C81C}" type="datetimeFigureOut">
              <a:rPr lang="en-IN" smtClean="0"/>
              <a:t>23-01-2018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325207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3708428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412665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278433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23308-1FB0-48AF-A4A0-4A520248C81C}" type="datetimeFigureOut">
              <a:rPr lang="en-IN" smtClean="0"/>
              <a:t>23-01-2018</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179028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023308-1FB0-48AF-A4A0-4A520248C81C}"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384995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023308-1FB0-48AF-A4A0-4A520248C81C}" type="datetimeFigureOut">
              <a:rPr lang="en-IN" smtClean="0"/>
              <a:t>23-01-2018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423214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023308-1FB0-48AF-A4A0-4A520248C81C}" type="datetimeFigureOut">
              <a:rPr lang="en-IN" smtClean="0"/>
              <a:t>23-01-2018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142126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23308-1FB0-48AF-A4A0-4A520248C81C}" type="datetimeFigureOut">
              <a:rPr lang="en-IN" smtClean="0"/>
              <a:t>23-01-2018</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509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23308-1FB0-48AF-A4A0-4A520248C81C}"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8862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23308-1FB0-48AF-A4A0-4A520248C81C}"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F35BBC8-2EA4-44C6-9D0D-FC74C216F9F4}" type="slidenum">
              <a:rPr lang="en-IN" smtClean="0"/>
              <a:t>‹#›</a:t>
            </a:fld>
            <a:endParaRPr lang="en-IN"/>
          </a:p>
        </p:txBody>
      </p:sp>
    </p:spTree>
    <p:extLst>
      <p:ext uri="{BB962C8B-B14F-4D97-AF65-F5344CB8AC3E}">
        <p14:creationId xmlns:p14="http://schemas.microsoft.com/office/powerpoint/2010/main" val="131853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57023308-1FB0-48AF-A4A0-4A520248C81C}" type="datetimeFigureOut">
              <a:rPr lang="en-IN" smtClean="0"/>
              <a:t>23-01-2018</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F35BBC8-2EA4-44C6-9D0D-FC74C216F9F4}" type="slidenum">
              <a:rPr lang="en-IN" smtClean="0"/>
              <a:t>‹#›</a:t>
            </a:fld>
            <a:endParaRPr lang="en-IN"/>
          </a:p>
        </p:txBody>
      </p:sp>
    </p:spTree>
    <p:extLst>
      <p:ext uri="{BB962C8B-B14F-4D97-AF65-F5344CB8AC3E}">
        <p14:creationId xmlns:p14="http://schemas.microsoft.com/office/powerpoint/2010/main" val="375602101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7.jpeg"/><Relationship Id="rId5" Type="http://schemas.openxmlformats.org/officeDocument/2006/relationships/diagramColors" Target="../diagrams/colors2.xml"/><Relationship Id="rId10" Type="http://schemas.openxmlformats.org/officeDocument/2006/relationships/image" Target="../media/image6.jpeg"/><Relationship Id="rId4" Type="http://schemas.openxmlformats.org/officeDocument/2006/relationships/diagramQuickStyle" Target="../diagrams/quickStyle2.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233" y="940904"/>
            <a:ext cx="8825658" cy="1736744"/>
          </a:xfrm>
        </p:spPr>
        <p:txBody>
          <a:bodyPr/>
          <a:lstStyle/>
          <a:p>
            <a:r>
              <a:rPr lang="en-IN" sz="4800" dirty="0"/>
              <a:t>VIRTUAL RULER THAT SHOWS SIZE OF AN OBJECT</a:t>
            </a:r>
          </a:p>
        </p:txBody>
      </p:sp>
      <p:sp>
        <p:nvSpPr>
          <p:cNvPr id="3" name="Subtitle 2"/>
          <p:cNvSpPr>
            <a:spLocks noGrp="1"/>
          </p:cNvSpPr>
          <p:nvPr>
            <p:ph type="subTitle" idx="1"/>
          </p:nvPr>
        </p:nvSpPr>
        <p:spPr>
          <a:xfrm>
            <a:off x="2400660" y="5227954"/>
            <a:ext cx="8825658" cy="861420"/>
          </a:xfrm>
        </p:spPr>
        <p:txBody>
          <a:bodyPr/>
          <a:lstStyle/>
          <a:p>
            <a:pPr algn="r"/>
            <a:r>
              <a:rPr lang="en-IN" dirty="0"/>
              <a:t>RAGHUNANDAN GARDAS</a:t>
            </a:r>
          </a:p>
          <a:p>
            <a:pPr algn="r"/>
            <a:endParaRPr lang="en-IN" dirty="0"/>
          </a:p>
        </p:txBody>
      </p:sp>
      <p:sp>
        <p:nvSpPr>
          <p:cNvPr id="4" name="TextBox 3"/>
          <p:cNvSpPr txBox="1"/>
          <p:nvPr/>
        </p:nvSpPr>
        <p:spPr>
          <a:xfrm>
            <a:off x="1020418" y="5196999"/>
            <a:ext cx="7010400" cy="923330"/>
          </a:xfrm>
          <a:prstGeom prst="rect">
            <a:avLst/>
          </a:prstGeom>
          <a:noFill/>
        </p:spPr>
        <p:txBody>
          <a:bodyPr wrap="square" rtlCol="0">
            <a:spAutoFit/>
          </a:bodyPr>
          <a:lstStyle/>
          <a:p>
            <a:r>
              <a:rPr lang="en-US" b="1" cap="all" dirty="0">
                <a:solidFill>
                  <a:schemeClr val="tx2">
                    <a:lumMod val="40000"/>
                    <a:lumOff val="60000"/>
                  </a:schemeClr>
                </a:solidFill>
              </a:rPr>
              <a:t>Computer Vision</a:t>
            </a:r>
          </a:p>
          <a:p>
            <a:r>
              <a:rPr lang="en-US" b="1" cap="all" dirty="0">
                <a:solidFill>
                  <a:schemeClr val="tx2">
                    <a:lumMod val="40000"/>
                    <a:lumOff val="60000"/>
                  </a:schemeClr>
                </a:solidFill>
              </a:rPr>
              <a:t>Department Of Computer Science</a:t>
            </a:r>
          </a:p>
          <a:p>
            <a:r>
              <a:rPr lang="en-US" b="1" cap="all" dirty="0">
                <a:solidFill>
                  <a:schemeClr val="tx2">
                    <a:lumMod val="40000"/>
                    <a:lumOff val="60000"/>
                  </a:schemeClr>
                </a:solidFill>
              </a:rPr>
              <a:t>Dr. Ashwin Ashok</a:t>
            </a:r>
          </a:p>
        </p:txBody>
      </p:sp>
    </p:spTree>
    <p:extLst>
      <p:ext uri="{BB962C8B-B14F-4D97-AF65-F5344CB8AC3E}">
        <p14:creationId xmlns:p14="http://schemas.microsoft.com/office/powerpoint/2010/main" val="63354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ESTIMATING DIMENSIONS</a:t>
            </a:r>
          </a:p>
        </p:txBody>
      </p:sp>
      <p:sp>
        <p:nvSpPr>
          <p:cNvPr id="3" name="Content Placeholder 2"/>
          <p:cNvSpPr>
            <a:spLocks noGrp="1"/>
          </p:cNvSpPr>
          <p:nvPr>
            <p:ph idx="1"/>
          </p:nvPr>
        </p:nvSpPr>
        <p:spPr/>
        <p:txBody>
          <a:bodyPr/>
          <a:lstStyle/>
          <a:p>
            <a:r>
              <a:rPr lang="en-IN" dirty="0"/>
              <a:t>By knowing the depth from lens to object, we can calculate the dimensions of the object by using the following formula.</a:t>
            </a:r>
          </a:p>
          <a:p>
            <a:endParaRPr lang="en-IN" dirty="0"/>
          </a:p>
          <a:p>
            <a:endParaRPr lang="en-IN" dirty="0"/>
          </a:p>
          <a:p>
            <a:endParaRPr lang="en-IN" dirty="0"/>
          </a:p>
          <a:p>
            <a:endParaRPr lang="en-IN" dirty="0"/>
          </a:p>
          <a:p>
            <a:endParaRPr lang="en-IN" dirty="0"/>
          </a:p>
          <a:p>
            <a:r>
              <a:rPr lang="en-IN" dirty="0"/>
              <a:t>DEMO</a:t>
            </a:r>
          </a:p>
          <a:p>
            <a:endParaRPr lang="en-IN" dirty="0"/>
          </a:p>
          <a:p>
            <a:endParaRPr lang="en-IN" dirty="0"/>
          </a:p>
          <a:p>
            <a:endParaRPr lang="en-IN" dirty="0"/>
          </a:p>
        </p:txBody>
      </p:sp>
      <p:pic>
        <p:nvPicPr>
          <p:cNvPr id="5" name="Picture 4" descr="C:\Users\Raghunandan\AppData\Local\Microsoft\Windows\INetCache\Content.Word\Picture1.png"/>
          <p:cNvPicPr/>
          <p:nvPr/>
        </p:nvPicPr>
        <p:blipFill>
          <a:blip r:embed="rId2">
            <a:extLst>
              <a:ext uri="{28A0092B-C50C-407E-A947-70E740481C1C}">
                <a14:useLocalDpi xmlns:a14="http://schemas.microsoft.com/office/drawing/2010/main" val="0"/>
              </a:ext>
            </a:extLst>
          </a:blip>
          <a:srcRect/>
          <a:stretch>
            <a:fillRect/>
          </a:stretch>
        </p:blipFill>
        <p:spPr bwMode="auto">
          <a:xfrm>
            <a:off x="2701204" y="3810467"/>
            <a:ext cx="5973856" cy="606676"/>
          </a:xfrm>
          <a:prstGeom prst="rect">
            <a:avLst/>
          </a:prstGeom>
          <a:noFill/>
          <a:ln>
            <a:noFill/>
          </a:ln>
        </p:spPr>
      </p:pic>
    </p:spTree>
    <p:extLst>
      <p:ext uri="{BB962C8B-B14F-4D97-AF65-F5344CB8AC3E}">
        <p14:creationId xmlns:p14="http://schemas.microsoft.com/office/powerpoint/2010/main" val="388458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2720" y="3086100"/>
            <a:ext cx="1683677" cy="299466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0613" y="3086100"/>
            <a:ext cx="1683677" cy="299466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783" y="3086100"/>
            <a:ext cx="1683677" cy="299466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890" y="3086100"/>
            <a:ext cx="1683677" cy="2994660"/>
          </a:xfrm>
          <a:prstGeom prst="rect">
            <a:avLst/>
          </a:prstGeom>
        </p:spPr>
      </p:pic>
      <p:grpSp>
        <p:nvGrpSpPr>
          <p:cNvPr id="12" name="Group 11"/>
          <p:cNvGrpSpPr/>
          <p:nvPr/>
        </p:nvGrpSpPr>
        <p:grpSpPr>
          <a:xfrm>
            <a:off x="9414941" y="4417791"/>
            <a:ext cx="283190" cy="331278"/>
            <a:chOff x="1473691" y="443961"/>
            <a:chExt cx="283190" cy="331278"/>
          </a:xfrm>
        </p:grpSpPr>
        <p:sp>
          <p:nvSpPr>
            <p:cNvPr id="13" name="Arrow: Right 12"/>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4"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grpSp>
        <p:nvGrpSpPr>
          <p:cNvPr id="15" name="Group 14"/>
          <p:cNvGrpSpPr/>
          <p:nvPr/>
        </p:nvGrpSpPr>
        <p:grpSpPr>
          <a:xfrm>
            <a:off x="2936694" y="4417791"/>
            <a:ext cx="283190" cy="331278"/>
            <a:chOff x="1473691" y="443961"/>
            <a:chExt cx="283190" cy="331278"/>
          </a:xfrm>
        </p:grpSpPr>
        <p:sp>
          <p:nvSpPr>
            <p:cNvPr id="16" name="Arrow: Right 15"/>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7"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spTree>
    <p:extLst>
      <p:ext uri="{BB962C8B-B14F-4D97-AF65-F5344CB8AC3E}">
        <p14:creationId xmlns:p14="http://schemas.microsoft.com/office/powerpoint/2010/main" val="185999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a:t>
            </a:r>
          </a:p>
        </p:txBody>
      </p:sp>
      <p:graphicFrame>
        <p:nvGraphicFramePr>
          <p:cNvPr id="6" name="Table 5"/>
          <p:cNvGraphicFramePr>
            <a:graphicFrameLocks noGrp="1"/>
          </p:cNvGraphicFramePr>
          <p:nvPr>
            <p:extLst>
              <p:ext uri="{D42A27DB-BD31-4B8C-83A1-F6EECF244321}">
                <p14:modId xmlns:p14="http://schemas.microsoft.com/office/powerpoint/2010/main" val="2409751885"/>
              </p:ext>
            </p:extLst>
          </p:nvPr>
        </p:nvGraphicFramePr>
        <p:xfrm>
          <a:off x="2164522" y="3158066"/>
          <a:ext cx="8128000" cy="249428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936498741"/>
                    </a:ext>
                  </a:extLst>
                </a:gridCol>
                <a:gridCol w="2032000">
                  <a:extLst>
                    <a:ext uri="{9D8B030D-6E8A-4147-A177-3AD203B41FA5}">
                      <a16:colId xmlns:a16="http://schemas.microsoft.com/office/drawing/2014/main" val="2771040370"/>
                    </a:ext>
                  </a:extLst>
                </a:gridCol>
                <a:gridCol w="2032000">
                  <a:extLst>
                    <a:ext uri="{9D8B030D-6E8A-4147-A177-3AD203B41FA5}">
                      <a16:colId xmlns:a16="http://schemas.microsoft.com/office/drawing/2014/main" val="403304664"/>
                    </a:ext>
                  </a:extLst>
                </a:gridCol>
                <a:gridCol w="2032000">
                  <a:extLst>
                    <a:ext uri="{9D8B030D-6E8A-4147-A177-3AD203B41FA5}">
                      <a16:colId xmlns:a16="http://schemas.microsoft.com/office/drawing/2014/main" val="3153826034"/>
                    </a:ext>
                  </a:extLst>
                </a:gridCol>
              </a:tblGrid>
              <a:tr h="370840">
                <a:tc>
                  <a:txBody>
                    <a:bodyPr/>
                    <a:lstStyle/>
                    <a:p>
                      <a:endParaRPr lang="en-US" dirty="0"/>
                    </a:p>
                  </a:txBody>
                  <a:tcPr/>
                </a:tc>
                <a:tc>
                  <a:txBody>
                    <a:bodyPr/>
                    <a:lstStyle/>
                    <a:p>
                      <a:r>
                        <a:rPr lang="en-US" dirty="0"/>
                        <a:t>Disparity Method</a:t>
                      </a:r>
                    </a:p>
                  </a:txBody>
                  <a:tcPr/>
                </a:tc>
                <a:tc>
                  <a:txBody>
                    <a:bodyPr/>
                    <a:lstStyle/>
                    <a:p>
                      <a:r>
                        <a:rPr lang="en-US" dirty="0"/>
                        <a:t>Known Depth Method</a:t>
                      </a:r>
                    </a:p>
                  </a:txBody>
                  <a:tcPr/>
                </a:tc>
                <a:tc>
                  <a:txBody>
                    <a:bodyPr/>
                    <a:lstStyle/>
                    <a:p>
                      <a:r>
                        <a:rPr lang="en-US" dirty="0"/>
                        <a:t>Original Values</a:t>
                      </a:r>
                    </a:p>
                  </a:txBody>
                  <a:tcPr/>
                </a:tc>
                <a:extLst>
                  <a:ext uri="{0D108BD9-81ED-4DB2-BD59-A6C34878D82A}">
                    <a16:rowId xmlns:a16="http://schemas.microsoft.com/office/drawing/2014/main" val="219295029"/>
                  </a:ext>
                </a:extLst>
              </a:tr>
              <a:tr h="370840">
                <a:tc>
                  <a:txBody>
                    <a:bodyPr/>
                    <a:lstStyle/>
                    <a:p>
                      <a:r>
                        <a:rPr lang="en-US" dirty="0"/>
                        <a:t>Depth</a:t>
                      </a:r>
                    </a:p>
                  </a:txBody>
                  <a:tcPr/>
                </a:tc>
                <a:tc>
                  <a:txBody>
                    <a:bodyPr/>
                    <a:lstStyle/>
                    <a:p>
                      <a:r>
                        <a:rPr lang="en-US" dirty="0"/>
                        <a:t>55.9 cm</a:t>
                      </a:r>
                    </a:p>
                  </a:txBody>
                  <a:tcPr/>
                </a:tc>
                <a:tc>
                  <a:txBody>
                    <a:bodyPr/>
                    <a:lstStyle/>
                    <a:p>
                      <a:r>
                        <a:rPr lang="en-US"/>
                        <a:t>40.0 </a:t>
                      </a:r>
                      <a:r>
                        <a:rPr lang="en-US" dirty="0"/>
                        <a:t>cm</a:t>
                      </a:r>
                    </a:p>
                  </a:txBody>
                  <a:tcPr/>
                </a:tc>
                <a:tc>
                  <a:txBody>
                    <a:bodyPr/>
                    <a:lstStyle/>
                    <a:p>
                      <a:r>
                        <a:rPr lang="en-US" dirty="0"/>
                        <a:t>40 cm</a:t>
                      </a:r>
                    </a:p>
                  </a:txBody>
                  <a:tcPr/>
                </a:tc>
                <a:extLst>
                  <a:ext uri="{0D108BD9-81ED-4DB2-BD59-A6C34878D82A}">
                    <a16:rowId xmlns:a16="http://schemas.microsoft.com/office/drawing/2014/main" val="3516439031"/>
                  </a:ext>
                </a:extLst>
              </a:tr>
              <a:tr h="370840">
                <a:tc>
                  <a:txBody>
                    <a:bodyPr/>
                    <a:lstStyle/>
                    <a:p>
                      <a:r>
                        <a:rPr lang="en-US" dirty="0"/>
                        <a:t>Height</a:t>
                      </a:r>
                    </a:p>
                  </a:txBody>
                  <a:tcPr/>
                </a:tc>
                <a:tc>
                  <a:txBody>
                    <a:bodyPr/>
                    <a:lstStyle/>
                    <a:p>
                      <a:r>
                        <a:rPr lang="en-US" dirty="0"/>
                        <a:t>30 cm</a:t>
                      </a:r>
                    </a:p>
                  </a:txBody>
                  <a:tcPr/>
                </a:tc>
                <a:tc>
                  <a:txBody>
                    <a:bodyPr/>
                    <a:lstStyle/>
                    <a:p>
                      <a:r>
                        <a:rPr lang="en-US" dirty="0"/>
                        <a:t>20.11 cm</a:t>
                      </a:r>
                    </a:p>
                  </a:txBody>
                  <a:tcPr/>
                </a:tc>
                <a:tc>
                  <a:txBody>
                    <a:bodyPr/>
                    <a:lstStyle/>
                    <a:p>
                      <a:r>
                        <a:rPr lang="en-US" dirty="0"/>
                        <a:t>20 cm</a:t>
                      </a:r>
                    </a:p>
                  </a:txBody>
                  <a:tcPr/>
                </a:tc>
                <a:extLst>
                  <a:ext uri="{0D108BD9-81ED-4DB2-BD59-A6C34878D82A}">
                    <a16:rowId xmlns:a16="http://schemas.microsoft.com/office/drawing/2014/main" val="1803455150"/>
                  </a:ext>
                </a:extLst>
              </a:tr>
              <a:tr h="370840">
                <a:tc>
                  <a:txBody>
                    <a:bodyPr/>
                    <a:lstStyle/>
                    <a:p>
                      <a:r>
                        <a:rPr lang="en-US" dirty="0"/>
                        <a:t>Width</a:t>
                      </a:r>
                    </a:p>
                  </a:txBody>
                  <a:tcPr/>
                </a:tc>
                <a:tc>
                  <a:txBody>
                    <a:bodyPr/>
                    <a:lstStyle/>
                    <a:p>
                      <a:r>
                        <a:rPr lang="en-US" dirty="0"/>
                        <a:t>9 cm</a:t>
                      </a:r>
                    </a:p>
                  </a:txBody>
                  <a:tcPr/>
                </a:tc>
                <a:tc>
                  <a:txBody>
                    <a:bodyPr/>
                    <a:lstStyle/>
                    <a:p>
                      <a:r>
                        <a:rPr lang="en-US" dirty="0"/>
                        <a:t>6.3 cm</a:t>
                      </a:r>
                    </a:p>
                  </a:txBody>
                  <a:tcPr/>
                </a:tc>
                <a:tc>
                  <a:txBody>
                    <a:bodyPr/>
                    <a:lstStyle/>
                    <a:p>
                      <a:r>
                        <a:rPr lang="en-US" dirty="0"/>
                        <a:t>6.5 cm</a:t>
                      </a:r>
                    </a:p>
                  </a:txBody>
                  <a:tcPr/>
                </a:tc>
                <a:extLst>
                  <a:ext uri="{0D108BD9-81ED-4DB2-BD59-A6C34878D82A}">
                    <a16:rowId xmlns:a16="http://schemas.microsoft.com/office/drawing/2014/main" val="384476359"/>
                  </a:ext>
                </a:extLst>
              </a:tr>
              <a:tr h="370840">
                <a:tc>
                  <a:txBody>
                    <a:bodyPr/>
                    <a:lstStyle/>
                    <a:p>
                      <a:r>
                        <a:rPr lang="en-US" dirty="0"/>
                        <a:t>Error %</a:t>
                      </a:r>
                    </a:p>
                  </a:txBody>
                  <a:tcPr/>
                </a:tc>
                <a:tc>
                  <a:txBody>
                    <a:bodyPr/>
                    <a:lstStyle/>
                    <a:p>
                      <a:r>
                        <a:rPr lang="en-US"/>
                        <a:t>35%-50%</a:t>
                      </a:r>
                      <a:endParaRPr lang="en-US" dirty="0"/>
                    </a:p>
                  </a:txBody>
                  <a:tcPr/>
                </a:tc>
                <a:tc>
                  <a:txBody>
                    <a:bodyPr/>
                    <a:lstStyle/>
                    <a:p>
                      <a:r>
                        <a:rPr lang="en-US" dirty="0"/>
                        <a:t>2%</a:t>
                      </a:r>
                    </a:p>
                  </a:txBody>
                  <a:tcPr/>
                </a:tc>
                <a:tc>
                  <a:txBody>
                    <a:bodyPr/>
                    <a:lstStyle/>
                    <a:p>
                      <a:r>
                        <a:rPr lang="en-US" dirty="0"/>
                        <a:t>-</a:t>
                      </a:r>
                    </a:p>
                  </a:txBody>
                  <a:tcPr/>
                </a:tc>
                <a:extLst>
                  <a:ext uri="{0D108BD9-81ED-4DB2-BD59-A6C34878D82A}">
                    <a16:rowId xmlns:a16="http://schemas.microsoft.com/office/drawing/2014/main" val="398647686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1716147"/>
                  </a:ext>
                </a:extLst>
              </a:tr>
            </a:tbl>
          </a:graphicData>
        </a:graphic>
      </p:graphicFrame>
    </p:spTree>
    <p:extLst>
      <p:ext uri="{BB962C8B-B14F-4D97-AF65-F5344CB8AC3E}">
        <p14:creationId xmlns:p14="http://schemas.microsoft.com/office/powerpoint/2010/main" val="420881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improve Accuracy?</a:t>
            </a:r>
          </a:p>
        </p:txBody>
      </p:sp>
      <p:sp>
        <p:nvSpPr>
          <p:cNvPr id="3" name="Content Placeholder 2"/>
          <p:cNvSpPr>
            <a:spLocks noGrp="1"/>
          </p:cNvSpPr>
          <p:nvPr>
            <p:ph idx="1"/>
          </p:nvPr>
        </p:nvSpPr>
        <p:spPr/>
        <p:txBody>
          <a:bodyPr/>
          <a:lstStyle/>
          <a:p>
            <a:r>
              <a:rPr lang="en-US" dirty="0"/>
              <a:t>Calculate exact depth using Stereo Vision.</a:t>
            </a:r>
          </a:p>
          <a:p>
            <a:r>
              <a:rPr lang="en-US" dirty="0"/>
              <a:t>Capture Stereo Images using proper Stereo Setup.</a:t>
            </a:r>
          </a:p>
          <a:p>
            <a:r>
              <a:rPr lang="en-US" dirty="0"/>
              <a:t>For Disparity Method, It’s mandatory to have the camera and object on the same horizontal plane. Plane of camera and object plays an important role for Disparity Calculation.</a:t>
            </a:r>
          </a:p>
        </p:txBody>
      </p:sp>
    </p:spTree>
    <p:extLst>
      <p:ext uri="{BB962C8B-B14F-4D97-AF65-F5344CB8AC3E}">
        <p14:creationId xmlns:p14="http://schemas.microsoft.com/office/powerpoint/2010/main" val="197924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Stereo Vision can be our solution to various problem’s related to images in real life. We’ve used it to find an object’s dimensions here but the same project can further be developed and extended to fulfill many more needs such as</a:t>
            </a:r>
          </a:p>
          <a:p>
            <a:pPr lvl="1"/>
            <a:r>
              <a:rPr lang="en-US" dirty="0"/>
              <a:t>Real time traffic vehicle analyzer based on dimensions</a:t>
            </a:r>
          </a:p>
          <a:p>
            <a:pPr lvl="1"/>
            <a:r>
              <a:rPr lang="en-US" dirty="0"/>
              <a:t>Real time ticket issue based on height.</a:t>
            </a:r>
          </a:p>
        </p:txBody>
      </p:sp>
    </p:spTree>
    <p:extLst>
      <p:ext uri="{BB962C8B-B14F-4D97-AF65-F5344CB8AC3E}">
        <p14:creationId xmlns:p14="http://schemas.microsoft.com/office/powerpoint/2010/main" val="281688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8727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a:t>
            </a:r>
          </a:p>
        </p:txBody>
      </p:sp>
      <p:sp>
        <p:nvSpPr>
          <p:cNvPr id="3" name="Content Placeholder 2"/>
          <p:cNvSpPr>
            <a:spLocks noGrp="1"/>
          </p:cNvSpPr>
          <p:nvPr>
            <p:ph idx="1"/>
          </p:nvPr>
        </p:nvSpPr>
        <p:spPr>
          <a:xfrm>
            <a:off x="1154955" y="2603499"/>
            <a:ext cx="4503724" cy="3731039"/>
          </a:xfrm>
        </p:spPr>
        <p:txBody>
          <a:bodyPr>
            <a:normAutofit/>
          </a:bodyPr>
          <a:lstStyle/>
          <a:p>
            <a:r>
              <a:rPr lang="en-IN" dirty="0"/>
              <a:t>Problem statement</a:t>
            </a:r>
          </a:p>
          <a:p>
            <a:r>
              <a:rPr lang="en-IN" dirty="0"/>
              <a:t>Proposed solution</a:t>
            </a:r>
          </a:p>
          <a:p>
            <a:pPr lvl="1"/>
            <a:r>
              <a:rPr lang="en-IN" dirty="0"/>
              <a:t>Stereo Vision</a:t>
            </a:r>
          </a:p>
          <a:p>
            <a:pPr lvl="1"/>
            <a:r>
              <a:rPr lang="en-IN" dirty="0"/>
              <a:t>Disparity Map</a:t>
            </a:r>
          </a:p>
          <a:p>
            <a:r>
              <a:rPr lang="en-IN" dirty="0"/>
              <a:t>Demo</a:t>
            </a:r>
          </a:p>
          <a:p>
            <a:r>
              <a:rPr lang="en-IN" dirty="0"/>
              <a:t>Outputs</a:t>
            </a:r>
          </a:p>
          <a:p>
            <a:r>
              <a:rPr lang="en-IN" dirty="0"/>
              <a:t>Results analysis</a:t>
            </a:r>
          </a:p>
          <a:p>
            <a:r>
              <a:rPr lang="en-IN" dirty="0"/>
              <a:t>How to improve Accuracy?</a:t>
            </a:r>
          </a:p>
        </p:txBody>
      </p:sp>
    </p:spTree>
    <p:extLst>
      <p:ext uri="{BB962C8B-B14F-4D97-AF65-F5344CB8AC3E}">
        <p14:creationId xmlns:p14="http://schemas.microsoft.com/office/powerpoint/2010/main" val="426248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p>
        </p:txBody>
      </p:sp>
      <p:sp>
        <p:nvSpPr>
          <p:cNvPr id="3" name="Content Placeholder 2"/>
          <p:cNvSpPr>
            <a:spLocks noGrp="1"/>
          </p:cNvSpPr>
          <p:nvPr>
            <p:ph idx="1"/>
          </p:nvPr>
        </p:nvSpPr>
        <p:spPr>
          <a:xfrm>
            <a:off x="1154954" y="2603500"/>
            <a:ext cx="8825659" cy="2048013"/>
          </a:xfrm>
        </p:spPr>
        <p:txBody>
          <a:bodyPr/>
          <a:lstStyle/>
          <a:p>
            <a:r>
              <a:rPr lang="en-IN" dirty="0"/>
              <a:t>To find a better alternative to the existing technique of measuring object size using ruler.</a:t>
            </a:r>
          </a:p>
          <a:p>
            <a:endParaRPr lang="en-IN" dirty="0"/>
          </a:p>
          <a:p>
            <a:r>
              <a:rPr lang="en-IN" dirty="0"/>
              <a:t>Develop an application that can capture an image and give out its dimensions in real time.</a:t>
            </a:r>
          </a:p>
          <a:p>
            <a:endParaRPr lang="en-IN" dirty="0"/>
          </a:p>
        </p:txBody>
      </p:sp>
    </p:spTree>
    <p:extLst>
      <p:ext uri="{BB962C8B-B14F-4D97-AF65-F5344CB8AC3E}">
        <p14:creationId xmlns:p14="http://schemas.microsoft.com/office/powerpoint/2010/main" val="426300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0755259"/>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71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 PREPROCESSING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136275"/>
              </p:ext>
            </p:extLst>
          </p:nvPr>
        </p:nvGraphicFramePr>
        <p:xfrm>
          <a:off x="1950831" y="2133599"/>
          <a:ext cx="8824913" cy="121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0184" y="3832826"/>
            <a:ext cx="1208135" cy="2148840"/>
          </a:xfrm>
          <a:prstGeom prst="rect">
            <a:avLst/>
          </a:prstGeom>
        </p:spPr>
      </p:pic>
      <p:grpSp>
        <p:nvGrpSpPr>
          <p:cNvPr id="7" name="Group 6"/>
          <p:cNvGrpSpPr/>
          <p:nvPr/>
        </p:nvGrpSpPr>
        <p:grpSpPr>
          <a:xfrm>
            <a:off x="3352018" y="4741607"/>
            <a:ext cx="283190" cy="331278"/>
            <a:chOff x="1473691" y="443961"/>
            <a:chExt cx="283190" cy="331278"/>
          </a:xfrm>
        </p:grpSpPr>
        <p:sp>
          <p:nvSpPr>
            <p:cNvPr id="8" name="Arrow: Right 7"/>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9" name="Arrow: Right 4"/>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3950" y="3832826"/>
            <a:ext cx="1214765" cy="2160633"/>
          </a:xfrm>
          <a:prstGeom prst="rect">
            <a:avLst/>
          </a:prstGeom>
        </p:spPr>
      </p:pic>
      <p:grpSp>
        <p:nvGrpSpPr>
          <p:cNvPr id="11" name="Group 10"/>
          <p:cNvGrpSpPr/>
          <p:nvPr/>
        </p:nvGrpSpPr>
        <p:grpSpPr>
          <a:xfrm>
            <a:off x="5287457" y="4741607"/>
            <a:ext cx="283190" cy="331278"/>
            <a:chOff x="1473691" y="443961"/>
            <a:chExt cx="283190" cy="331278"/>
          </a:xfrm>
        </p:grpSpPr>
        <p:sp>
          <p:nvSpPr>
            <p:cNvPr id="12" name="Arrow: Right 11"/>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3" name="Arrow: Right 4"/>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86014" y="3805766"/>
            <a:ext cx="1229979" cy="2187693"/>
          </a:xfrm>
          <a:prstGeom prst="rect">
            <a:avLst/>
          </a:prstGeom>
        </p:spPr>
      </p:pic>
      <p:grpSp>
        <p:nvGrpSpPr>
          <p:cNvPr id="16" name="Group 15"/>
          <p:cNvGrpSpPr/>
          <p:nvPr/>
        </p:nvGrpSpPr>
        <p:grpSpPr>
          <a:xfrm>
            <a:off x="7231360" y="4697040"/>
            <a:ext cx="283190" cy="331278"/>
            <a:chOff x="1473691" y="443961"/>
            <a:chExt cx="283190" cy="331278"/>
          </a:xfrm>
        </p:grpSpPr>
        <p:sp>
          <p:nvSpPr>
            <p:cNvPr id="17" name="Arrow: Right 16"/>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8" name="Arrow: Right 4"/>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36426" y="3832826"/>
            <a:ext cx="1214766" cy="2160633"/>
          </a:xfrm>
          <a:prstGeom prst="rect">
            <a:avLst/>
          </a:prstGeom>
        </p:spPr>
      </p:pic>
      <p:grpSp>
        <p:nvGrpSpPr>
          <p:cNvPr id="21" name="Group 20"/>
          <p:cNvGrpSpPr/>
          <p:nvPr/>
        </p:nvGrpSpPr>
        <p:grpSpPr>
          <a:xfrm>
            <a:off x="9173068" y="4642224"/>
            <a:ext cx="283190" cy="331278"/>
            <a:chOff x="1473691" y="443961"/>
            <a:chExt cx="283190" cy="331278"/>
          </a:xfrm>
        </p:grpSpPr>
        <p:sp>
          <p:nvSpPr>
            <p:cNvPr id="22" name="Arrow: Right 21"/>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23" name="Arrow: Right 4"/>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pic>
        <p:nvPicPr>
          <p:cNvPr id="45" name="Picture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56259" y="3825050"/>
            <a:ext cx="1224994" cy="2178826"/>
          </a:xfrm>
          <a:prstGeom prst="rect">
            <a:avLst/>
          </a:prstGeom>
        </p:spPr>
      </p:pic>
    </p:spTree>
    <p:extLst>
      <p:ext uri="{BB962C8B-B14F-4D97-AF65-F5344CB8AC3E}">
        <p14:creationId xmlns:p14="http://schemas.microsoft.com/office/powerpoint/2010/main" val="54939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CALCULATING DEPTH</a:t>
            </a:r>
          </a:p>
        </p:txBody>
      </p:sp>
      <p:sp>
        <p:nvSpPr>
          <p:cNvPr id="3" name="Content Placeholder 2"/>
          <p:cNvSpPr>
            <a:spLocks noGrp="1"/>
          </p:cNvSpPr>
          <p:nvPr>
            <p:ph sz="half" idx="1"/>
          </p:nvPr>
        </p:nvSpPr>
        <p:spPr>
          <a:xfrm>
            <a:off x="1154954" y="2603500"/>
            <a:ext cx="5722364" cy="3416301"/>
          </a:xfrm>
        </p:spPr>
        <p:txBody>
          <a:bodyPr>
            <a:normAutofit/>
          </a:bodyPr>
          <a:lstStyle/>
          <a:p>
            <a:r>
              <a:rPr lang="en-IN" dirty="0"/>
              <a:t>STEREO TRIANGULATION</a:t>
            </a:r>
          </a:p>
          <a:p>
            <a:pPr lvl="1">
              <a:buFont typeface="Wingdings" panose="05000000000000000000" pitchFamily="2" charset="2"/>
              <a:buChar char="§"/>
            </a:pPr>
            <a:r>
              <a:rPr lang="en-IN" sz="1800" dirty="0"/>
              <a:t>Stereo setup consists of two cameras with known distance where both the cameras are pointed towards the object and images taken from these cameras are used for calculating the depth from camera lens to object.</a:t>
            </a:r>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4747" y="2603500"/>
            <a:ext cx="3631891" cy="3416300"/>
          </a:xfrm>
        </p:spPr>
      </p:pic>
    </p:spTree>
    <p:extLst>
      <p:ext uri="{BB962C8B-B14F-4D97-AF65-F5344CB8AC3E}">
        <p14:creationId xmlns:p14="http://schemas.microsoft.com/office/powerpoint/2010/main" val="404785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702" y="2704563"/>
            <a:ext cx="4703080" cy="3315237"/>
          </a:xfrm>
        </p:spPr>
        <p:txBody>
          <a:bodyPr/>
          <a:lstStyle/>
          <a:p>
            <a:r>
              <a:rPr lang="en-IN" dirty="0"/>
              <a:t>DISPARITY &amp; DISPARITY MAP</a:t>
            </a:r>
          </a:p>
          <a:p>
            <a:pPr lvl="1">
              <a:buFont typeface="Wingdings" panose="05000000000000000000" pitchFamily="2" charset="2"/>
              <a:buChar char="§"/>
            </a:pPr>
            <a:r>
              <a:rPr lang="en-IN" dirty="0"/>
              <a:t> Disparity refers to the difference in coordinates of similar features within two stereo images. A common point from both the images is considered and the coordinates of the point is noted and the depth is calculated from the disparity of the coordinates of the images from the below formula.</a:t>
            </a:r>
          </a:p>
          <a:p>
            <a:pPr lvl="1">
              <a:buFont typeface="Wingdings" panose="05000000000000000000" pitchFamily="2" charset="2"/>
              <a:buChar char="§"/>
            </a:pPr>
            <a:endParaRPr lang="en-IN" dirty="0"/>
          </a:p>
        </p:txBody>
      </p:sp>
      <p:sp>
        <p:nvSpPr>
          <p:cNvPr id="5" name="Title 1"/>
          <p:cNvSpPr>
            <a:spLocks noGrp="1"/>
          </p:cNvSpPr>
          <p:nvPr>
            <p:ph type="title"/>
          </p:nvPr>
        </p:nvSpPr>
        <p:spPr>
          <a:xfrm>
            <a:off x="1154953" y="969264"/>
            <a:ext cx="8825659" cy="704088"/>
          </a:xfrm>
        </p:spPr>
        <p:txBody>
          <a:bodyPr/>
          <a:lstStyle/>
          <a:p>
            <a:r>
              <a:rPr lang="en-IN" dirty="0"/>
              <a:t>CALCULATING DEPTH</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261" y="2704563"/>
            <a:ext cx="6333965" cy="2289385"/>
          </a:xfrm>
          <a:prstGeom prst="rect">
            <a:avLst/>
          </a:prstGeom>
        </p:spPr>
      </p:pic>
      <p:pic>
        <p:nvPicPr>
          <p:cNvPr id="8" name="Picture 7" descr="C:\Users\Raghunandan\AppData\Local\Microsoft\Windows\INetCache\Content.Word\disp.png"/>
          <p:cNvPicPr/>
          <p:nvPr/>
        </p:nvPicPr>
        <p:blipFill>
          <a:blip r:embed="rId3">
            <a:extLst>
              <a:ext uri="{28A0092B-C50C-407E-A947-70E740481C1C}">
                <a14:useLocalDpi xmlns:a14="http://schemas.microsoft.com/office/drawing/2010/main" val="0"/>
              </a:ext>
            </a:extLst>
          </a:blip>
          <a:srcRect/>
          <a:stretch>
            <a:fillRect/>
          </a:stretch>
        </p:blipFill>
        <p:spPr bwMode="auto">
          <a:xfrm>
            <a:off x="7857836" y="5403297"/>
            <a:ext cx="2334363" cy="667390"/>
          </a:xfrm>
          <a:prstGeom prst="rect">
            <a:avLst/>
          </a:prstGeom>
          <a:noFill/>
          <a:ln>
            <a:noFill/>
          </a:ln>
        </p:spPr>
      </p:pic>
      <p:sp>
        <p:nvSpPr>
          <p:cNvPr id="9" name="Rectangle 8"/>
          <p:cNvSpPr/>
          <p:nvPr/>
        </p:nvSpPr>
        <p:spPr>
          <a:xfrm>
            <a:off x="7275443" y="6070687"/>
            <a:ext cx="4916557" cy="461665"/>
          </a:xfrm>
          <a:prstGeom prst="rect">
            <a:avLst/>
          </a:prstGeom>
        </p:spPr>
        <p:txBody>
          <a:bodyPr wrap="square">
            <a:spAutoFit/>
          </a:bodyPr>
          <a:lstStyle/>
          <a:p>
            <a:pPr lvl="1">
              <a:buFont typeface="Wingdings" panose="05000000000000000000" pitchFamily="2" charset="2"/>
              <a:buChar char="§"/>
            </a:pPr>
            <a:r>
              <a:rPr lang="en-IN" sz="1200" dirty="0"/>
              <a:t>B is distance between two cameras.</a:t>
            </a:r>
          </a:p>
          <a:p>
            <a:pPr lvl="1">
              <a:buFont typeface="Wingdings" panose="05000000000000000000" pitchFamily="2" charset="2"/>
              <a:buChar char="§"/>
            </a:pPr>
            <a:r>
              <a:rPr lang="en-IN" sz="1200" dirty="0"/>
              <a:t>f is focal length of camera.</a:t>
            </a:r>
          </a:p>
        </p:txBody>
      </p:sp>
    </p:spTree>
    <p:extLst>
      <p:ext uri="{BB962C8B-B14F-4D97-AF65-F5344CB8AC3E}">
        <p14:creationId xmlns:p14="http://schemas.microsoft.com/office/powerpoint/2010/main" val="149815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DISPARITY MAP using STEREO BLOCK MATCHING ALGORITHM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9794" y="3511826"/>
            <a:ext cx="1410049" cy="250797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5438" y="3504430"/>
            <a:ext cx="1399307" cy="24888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2133" y="3504430"/>
            <a:ext cx="1399307" cy="2488866"/>
          </a:xfrm>
          <a:prstGeom prst="rect">
            <a:avLst/>
          </a:prstGeom>
        </p:spPr>
      </p:pic>
    </p:spTree>
    <p:extLst>
      <p:ext uri="{BB962C8B-B14F-4D97-AF65-F5344CB8AC3E}">
        <p14:creationId xmlns:p14="http://schemas.microsoft.com/office/powerpoint/2010/main" val="105583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DRAWING CONTOURS</a:t>
            </a:r>
          </a:p>
        </p:txBody>
      </p:sp>
      <p:sp>
        <p:nvSpPr>
          <p:cNvPr id="3" name="Content Placeholder 2"/>
          <p:cNvSpPr>
            <a:spLocks noGrp="1"/>
          </p:cNvSpPr>
          <p:nvPr>
            <p:ph idx="1"/>
          </p:nvPr>
        </p:nvSpPr>
        <p:spPr>
          <a:xfrm>
            <a:off x="1154954" y="2603500"/>
            <a:ext cx="4569985" cy="3416300"/>
          </a:xfrm>
        </p:spPr>
        <p:txBody>
          <a:bodyPr/>
          <a:lstStyle/>
          <a:p>
            <a:r>
              <a:rPr lang="en-IN" dirty="0"/>
              <a:t> Contour is a line joining all the continuous points along the boundaries of an object in an image. Contours analyse the shape of object and helps in recognition and detection of objects.</a:t>
            </a:r>
          </a:p>
        </p:txBody>
      </p:sp>
      <p:grpSp>
        <p:nvGrpSpPr>
          <p:cNvPr id="4" name="Group 3"/>
          <p:cNvGrpSpPr/>
          <p:nvPr/>
        </p:nvGrpSpPr>
        <p:grpSpPr>
          <a:xfrm>
            <a:off x="6157128" y="2603500"/>
            <a:ext cx="1335802" cy="801481"/>
            <a:chOff x="4309" y="208859"/>
            <a:chExt cx="1335802" cy="801481"/>
          </a:xfrm>
          <a:scene3d>
            <a:camera prst="orthographicFront"/>
            <a:lightRig rig="flat" dir="t"/>
          </a:scene3d>
        </p:grpSpPr>
        <p:sp>
          <p:nvSpPr>
            <p:cNvPr id="11" name="Rectangle: Rounded Corners 10"/>
            <p:cNvSpPr/>
            <p:nvPr/>
          </p:nvSpPr>
          <p:spPr>
            <a:xfrm>
              <a:off x="4309" y="208859"/>
              <a:ext cx="1335802" cy="80148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2" name="Rectangle: Rounded Corners 4"/>
            <p:cNvSpPr txBox="1"/>
            <p:nvPr/>
          </p:nvSpPr>
          <p:spPr>
            <a:xfrm>
              <a:off x="27784" y="232334"/>
              <a:ext cx="1288852" cy="7545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Eroded Image</a:t>
              </a:r>
            </a:p>
          </p:txBody>
        </p:sp>
      </p:grpSp>
      <p:grpSp>
        <p:nvGrpSpPr>
          <p:cNvPr id="5" name="Group 4"/>
          <p:cNvGrpSpPr/>
          <p:nvPr/>
        </p:nvGrpSpPr>
        <p:grpSpPr>
          <a:xfrm>
            <a:off x="7626510" y="2838602"/>
            <a:ext cx="283190" cy="331278"/>
            <a:chOff x="1473691" y="443961"/>
            <a:chExt cx="283190" cy="331278"/>
          </a:xfrm>
        </p:grpSpPr>
        <p:sp>
          <p:nvSpPr>
            <p:cNvPr id="9" name="Arrow: Right 8"/>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0"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grpSp>
        <p:nvGrpSpPr>
          <p:cNvPr id="6" name="Group 5"/>
          <p:cNvGrpSpPr/>
          <p:nvPr/>
        </p:nvGrpSpPr>
        <p:grpSpPr>
          <a:xfrm>
            <a:off x="8027251" y="2603500"/>
            <a:ext cx="1335802" cy="801481"/>
            <a:chOff x="1874432" y="208859"/>
            <a:chExt cx="1335802" cy="801481"/>
          </a:xfrm>
          <a:scene3d>
            <a:camera prst="orthographicFront"/>
            <a:lightRig rig="flat" dir="t"/>
          </a:scene3d>
        </p:grpSpPr>
        <p:sp>
          <p:nvSpPr>
            <p:cNvPr id="7" name="Rectangle: Rounded Corners 6"/>
            <p:cNvSpPr/>
            <p:nvPr/>
          </p:nvSpPr>
          <p:spPr>
            <a:xfrm>
              <a:off x="1874432" y="208859"/>
              <a:ext cx="1335802" cy="80148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4">
                <a:hueOff val="396342"/>
                <a:satOff val="-962"/>
                <a:lumOff val="-1274"/>
                <a:alphaOff val="0"/>
              </a:schemeClr>
            </a:fillRef>
            <a:effectRef idx="1">
              <a:schemeClr val="accent4">
                <a:hueOff val="396342"/>
                <a:satOff val="-962"/>
                <a:lumOff val="-1274"/>
                <a:alphaOff val="0"/>
              </a:schemeClr>
            </a:effectRef>
            <a:fontRef idx="minor">
              <a:schemeClr val="dk1"/>
            </a:fontRef>
          </p:style>
        </p:sp>
        <p:sp>
          <p:nvSpPr>
            <p:cNvPr id="8" name="Rectangle: Rounded Corners 8"/>
            <p:cNvSpPr txBox="1"/>
            <p:nvPr/>
          </p:nvSpPr>
          <p:spPr>
            <a:xfrm>
              <a:off x="1897907" y="232334"/>
              <a:ext cx="1288852" cy="7545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Contours</a:t>
              </a:r>
              <a:br>
                <a:rPr lang="en-IN" sz="1800" kern="1200" dirty="0"/>
              </a:br>
              <a:r>
                <a:rPr lang="en-IN" sz="1800" kern="1200" dirty="0"/>
                <a:t>Drawn</a:t>
              </a:r>
            </a:p>
          </p:txBody>
        </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603" y="4033116"/>
            <a:ext cx="1312327" cy="233416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726" y="4033116"/>
            <a:ext cx="1318322" cy="2344824"/>
          </a:xfrm>
          <a:prstGeom prst="rect">
            <a:avLst/>
          </a:prstGeom>
        </p:spPr>
      </p:pic>
      <p:grpSp>
        <p:nvGrpSpPr>
          <p:cNvPr id="17" name="Group 16"/>
          <p:cNvGrpSpPr/>
          <p:nvPr/>
        </p:nvGrpSpPr>
        <p:grpSpPr>
          <a:xfrm>
            <a:off x="7626510" y="5034557"/>
            <a:ext cx="283190" cy="331278"/>
            <a:chOff x="1473691" y="443961"/>
            <a:chExt cx="283190" cy="331278"/>
          </a:xfrm>
        </p:grpSpPr>
        <p:sp>
          <p:nvSpPr>
            <p:cNvPr id="18" name="Arrow: Right 17"/>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9"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grpSp>
        <p:nvGrpSpPr>
          <p:cNvPr id="29" name="Group 28"/>
          <p:cNvGrpSpPr/>
          <p:nvPr/>
        </p:nvGrpSpPr>
        <p:grpSpPr>
          <a:xfrm>
            <a:off x="9673972" y="2827938"/>
            <a:ext cx="283190" cy="331278"/>
            <a:chOff x="1473691" y="443961"/>
            <a:chExt cx="283190" cy="331278"/>
          </a:xfrm>
        </p:grpSpPr>
        <p:sp>
          <p:nvSpPr>
            <p:cNvPr id="30" name="Arrow: Right 29"/>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31"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grpSp>
        <p:nvGrpSpPr>
          <p:cNvPr id="32" name="Group 31"/>
          <p:cNvGrpSpPr/>
          <p:nvPr/>
        </p:nvGrpSpPr>
        <p:grpSpPr>
          <a:xfrm>
            <a:off x="10193981" y="2592836"/>
            <a:ext cx="1335802" cy="801481"/>
            <a:chOff x="1874432" y="208859"/>
            <a:chExt cx="1335802" cy="801481"/>
          </a:xfrm>
          <a:scene3d>
            <a:camera prst="orthographicFront"/>
            <a:lightRig rig="flat" dir="t"/>
          </a:scene3d>
        </p:grpSpPr>
        <p:sp>
          <p:nvSpPr>
            <p:cNvPr id="33" name="Rectangle: Rounded Corners 32"/>
            <p:cNvSpPr/>
            <p:nvPr/>
          </p:nvSpPr>
          <p:spPr>
            <a:xfrm>
              <a:off x="1874432" y="208859"/>
              <a:ext cx="1335802" cy="80148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4">
                <a:hueOff val="396342"/>
                <a:satOff val="-962"/>
                <a:lumOff val="-1274"/>
                <a:alphaOff val="0"/>
              </a:schemeClr>
            </a:fillRef>
            <a:effectRef idx="1">
              <a:schemeClr val="accent4">
                <a:hueOff val="396342"/>
                <a:satOff val="-962"/>
                <a:lumOff val="-1274"/>
                <a:alphaOff val="0"/>
              </a:schemeClr>
            </a:effectRef>
            <a:fontRef idx="minor">
              <a:schemeClr val="dk1"/>
            </a:fontRef>
          </p:style>
        </p:sp>
        <p:sp>
          <p:nvSpPr>
            <p:cNvPr id="34" name="Rectangle: Rounded Corners 8"/>
            <p:cNvSpPr txBox="1"/>
            <p:nvPr/>
          </p:nvSpPr>
          <p:spPr>
            <a:xfrm>
              <a:off x="1897907" y="232334"/>
              <a:ext cx="1288852" cy="7545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Edge Points Selected</a:t>
              </a:r>
            </a:p>
          </p:txBody>
        </p:sp>
      </p:grpSp>
      <p:grpSp>
        <p:nvGrpSpPr>
          <p:cNvPr id="36" name="Group 35"/>
          <p:cNvGrpSpPr/>
          <p:nvPr/>
        </p:nvGrpSpPr>
        <p:grpSpPr>
          <a:xfrm>
            <a:off x="9673972" y="5023893"/>
            <a:ext cx="283190" cy="331278"/>
            <a:chOff x="1473691" y="443961"/>
            <a:chExt cx="283190" cy="331278"/>
          </a:xfrm>
        </p:grpSpPr>
        <p:sp>
          <p:nvSpPr>
            <p:cNvPr id="37" name="Arrow: Right 36"/>
            <p:cNvSpPr/>
            <p:nvPr/>
          </p:nvSpPr>
          <p:spPr>
            <a:xfrm>
              <a:off x="1473691" y="443961"/>
              <a:ext cx="283190" cy="331278"/>
            </a:xfrm>
            <a:prstGeom prst="rightArrow">
              <a:avLst>
                <a:gd name="adj1" fmla="val 60000"/>
                <a:gd name="adj2" fmla="val 50000"/>
              </a:avLst>
            </a:prstGeom>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38" name="Arrow: Right 6"/>
            <p:cNvSpPr txBox="1"/>
            <p:nvPr/>
          </p:nvSpPr>
          <p:spPr>
            <a:xfrm>
              <a:off x="1473691" y="510217"/>
              <a:ext cx="198233" cy="1987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p:txBody>
        </p:sp>
      </p:gr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7456" y="3993637"/>
            <a:ext cx="1340518" cy="2384303"/>
          </a:xfrm>
          <a:prstGeom prst="rect">
            <a:avLst/>
          </a:prstGeom>
        </p:spPr>
      </p:pic>
    </p:spTree>
    <p:extLst>
      <p:ext uri="{BB962C8B-B14F-4D97-AF65-F5344CB8AC3E}">
        <p14:creationId xmlns:p14="http://schemas.microsoft.com/office/powerpoint/2010/main" val="3481998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396</TotalTime>
  <Words>379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 Boardroom</vt:lpstr>
      <vt:lpstr>VIRTUAL RULER THAT SHOWS SIZE OF AN OBJECT</vt:lpstr>
      <vt:lpstr>AGENDA </vt:lpstr>
      <vt:lpstr>PROBLEM STATEMENT </vt:lpstr>
      <vt:lpstr>PROPOSED SOLUTION</vt:lpstr>
      <vt:lpstr>IMAGE PREPROCESSING</vt:lpstr>
      <vt:lpstr>CALCULATING DEPTH</vt:lpstr>
      <vt:lpstr>CALCULATING DEPTH</vt:lpstr>
      <vt:lpstr>PowerPoint Presentation</vt:lpstr>
      <vt:lpstr>DRAWING CONTOURS</vt:lpstr>
      <vt:lpstr>ESTIMATING DIMENSIONS</vt:lpstr>
      <vt:lpstr>OUTPUTS</vt:lpstr>
      <vt:lpstr>Result Analysis</vt:lpstr>
      <vt:lpstr>How to improve 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RULER THAT SHOWS SIZE OF AN OBJECT</dc:title>
  <dc:creator>dinesh inavolu</dc:creator>
  <cp:lastModifiedBy>Raghunandan Gardas</cp:lastModifiedBy>
  <cp:revision>46</cp:revision>
  <dcterms:created xsi:type="dcterms:W3CDTF">2017-04-22T01:01:12Z</dcterms:created>
  <dcterms:modified xsi:type="dcterms:W3CDTF">2018-01-24T01:04:56Z</dcterms:modified>
</cp:coreProperties>
</file>