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9"/>
  </p:notesMasterIdLst>
  <p:sldIdLst>
    <p:sldId id="256" r:id="rId2"/>
    <p:sldId id="263" r:id="rId3"/>
    <p:sldId id="259" r:id="rId4"/>
    <p:sldId id="265" r:id="rId5"/>
    <p:sldId id="257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7A0F9-4314-4DC2-81BF-3D001381AC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9086F-6195-48C4-BC23-F9B2D1E08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5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9086F-6195-48C4-BC23-F9B2D1E0881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9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7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699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935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339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220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8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49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2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8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4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1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0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6338-FF61-2359-C35C-61008CB28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PS 2024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0D3E3-E7D7-7BFD-303D-F507473A6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3rd Year 1</a:t>
            </a:r>
            <a:r>
              <a:rPr lang="en-IN" baseline="30000" dirty="0"/>
              <a:t>st</a:t>
            </a:r>
            <a:r>
              <a:rPr lang="en-IN" dirty="0"/>
              <a:t> Sem</a:t>
            </a:r>
          </a:p>
          <a:p>
            <a:r>
              <a:rPr lang="en-IN" dirty="0"/>
              <a:t>Sireesha Puppala</a:t>
            </a:r>
          </a:p>
        </p:txBody>
      </p:sp>
    </p:spTree>
    <p:extLst>
      <p:ext uri="{BB962C8B-B14F-4D97-AF65-F5344CB8AC3E}">
        <p14:creationId xmlns:p14="http://schemas.microsoft.com/office/powerpoint/2010/main" val="291770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4722B5-B7DC-75CA-7312-626C76F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Project Title: </a:t>
            </a:r>
            <a:r>
              <a:rPr lang="en-IN" dirty="0">
                <a:latin typeface="Arial" panose="020B0604020202020204" pitchFamily="34" charset="0"/>
              </a:rPr>
              <a:t>Path Gen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967C4-2F50-ACA5-1745-C3E1E1E5D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GenAI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based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LearningPath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Generator.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1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DB11-B8BC-93FF-1FD3-E4B0979B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788"/>
          </a:xfrm>
        </p:spPr>
        <p:txBody>
          <a:bodyPr/>
          <a:lstStyle/>
          <a:p>
            <a:r>
              <a:rPr lang="en-IN" sz="4000" dirty="0">
                <a:latin typeface="Arial" panose="020B0604020202020204" pitchFamily="34" charset="0"/>
              </a:rPr>
              <a:t>Problem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4000" dirty="0">
                <a:latin typeface="Arial" panose="020B0604020202020204" pitchFamily="34" charset="0"/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F6F1-72D5-DBD7-2C39-CB93E80D5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8485"/>
            <a:ext cx="8596668" cy="45083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Develop a hybrid Generative AI-based app that creates and dynamically adjusts personalized learning paths for students based on their individual learning styles, goals, performance, and feedback.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app should offer a tailored educational experience, helping students progress efficiently through their courses and achieve their academic objectives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9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F6F1-72D5-DBD7-2C39-CB93E80D5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68" y="193496"/>
            <a:ext cx="9878607" cy="6664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Key Components:</a:t>
            </a:r>
            <a:endParaRPr lang="en-US" sz="1800" b="1" i="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900" b="1" dirty="0">
                <a:solidFill>
                  <a:srgbClr val="000000"/>
                </a:solidFill>
                <a:latin typeface="Arial" panose="020B0604020202020204" pitchFamily="34" charset="0"/>
              </a:rPr>
              <a:t>Data Collection and Integration: 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Gather data on students' learning styles, goals, performance, and feedback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Ensure data is cleaned and preprocessed for analysis.</a:t>
            </a:r>
          </a:p>
          <a:p>
            <a:pPr>
              <a:buFont typeface="+mj-lt"/>
              <a:buAutoNum type="arabicPeriod"/>
            </a:pPr>
            <a:endParaRPr lang="en-US" sz="1800" b="1" i="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900" b="1" dirty="0">
                <a:solidFill>
                  <a:srgbClr val="000000"/>
                </a:solidFill>
                <a:latin typeface="Arial" panose="020B0604020202020204" pitchFamily="34" charset="0"/>
              </a:rPr>
              <a:t>Generative AI Model Development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: 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Develop and train AI model to create customized learning paths based on user data.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Build or fine-tune model to suggest relevant educational materials and resources.</a:t>
            </a:r>
          </a:p>
          <a:p>
            <a:pPr marL="457200" lvl="1" indent="0">
              <a:buNone/>
            </a:pPr>
            <a:endParaRPr lang="en-US" sz="19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900" b="1" dirty="0">
                <a:solidFill>
                  <a:srgbClr val="000000"/>
                </a:solidFill>
                <a:latin typeface="Arial" panose="020B0604020202020204" pitchFamily="34" charset="0"/>
              </a:rPr>
              <a:t>Frontend Development:  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Create a responsive and interactive user interface for displaying learning paths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Develop forms and interfaces for users to provide feedback and interact with the application.</a:t>
            </a:r>
          </a:p>
          <a:p>
            <a:pPr lvl="1">
              <a:buFont typeface="+mj-lt"/>
              <a:buAutoNum type="arabicPeriod"/>
            </a:pPr>
            <a:endParaRPr lang="en-US" sz="19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1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900" b="1" dirty="0">
                <a:solidFill>
                  <a:srgbClr val="000000"/>
                </a:solidFill>
                <a:latin typeface="Arial" panose="020B0604020202020204" pitchFamily="34" charset="0"/>
              </a:rPr>
              <a:t>Middleware and Database Mgmt.: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Create RESTful APIs to manage user data, learning paths, and interactions between the frontend and backend.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Implement secure authentication and authorization processes for user access and data protection.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Store and manage user profiles, learning preferences, and performance data. Save and retrieve generated learning paths and associated educational resources.</a:t>
            </a:r>
          </a:p>
          <a:p>
            <a:pPr lvl="1">
              <a:buFont typeface="+mj-lt"/>
              <a:buAutoNum type="arabicPeriod"/>
            </a:pPr>
            <a:endParaRPr lang="en-US" sz="19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100" b="1" dirty="0">
                <a:solidFill>
                  <a:srgbClr val="000000"/>
                </a:solidFill>
                <a:latin typeface="Arial" panose="020B0604020202020204" pitchFamily="34" charset="0"/>
              </a:rPr>
              <a:t>Testing and Validation: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Test the app with real user data to validate the accuracy and usefulness of analytics, predictions, and recommendations.</a:t>
            </a:r>
          </a:p>
          <a:p>
            <a:pPr marL="457200" lvl="1" indent="0">
              <a:buNone/>
            </a:pPr>
            <a:endParaRPr lang="en-US" sz="19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900" b="1" dirty="0">
                <a:solidFill>
                  <a:srgbClr val="000000"/>
                </a:solidFill>
                <a:latin typeface="Arial" panose="020B0604020202020204" pitchFamily="34" charset="0"/>
              </a:rPr>
              <a:t>Deployment: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Deploy the app on a suitable platform or web service.</a:t>
            </a:r>
            <a:endParaRPr lang="en-IN" sz="1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5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A869-E2B5-6F81-32EF-E1757B05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pic>
        <p:nvPicPr>
          <p:cNvPr id="1026" name="Picture 2" descr="Top MERN Stack Development Companies in India | WebHopers">
            <a:extLst>
              <a:ext uri="{FF2B5EF4-FFF2-40B4-BE49-F238E27FC236}">
                <a16:creationId xmlns:a16="http://schemas.microsoft.com/office/drawing/2014/main" id="{722B913A-4842-2BCD-7891-12D3AF822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1708151"/>
            <a:ext cx="45243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rtial Circle 3">
            <a:extLst>
              <a:ext uri="{FF2B5EF4-FFF2-40B4-BE49-F238E27FC236}">
                <a16:creationId xmlns:a16="http://schemas.microsoft.com/office/drawing/2014/main" id="{002C8481-8B33-1FDF-425F-D74DF34D3FA5}"/>
              </a:ext>
            </a:extLst>
          </p:cNvPr>
          <p:cNvSpPr/>
          <p:nvPr/>
        </p:nvSpPr>
        <p:spPr>
          <a:xfrm>
            <a:off x="3163692" y="3754185"/>
            <a:ext cx="4032985" cy="2973873"/>
          </a:xfrm>
          <a:prstGeom prst="pie">
            <a:avLst>
              <a:gd name="adj1" fmla="val 0"/>
              <a:gd name="adj2" fmla="val 1081639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 AI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2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7131-C733-C258-9FAD-910098BB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871"/>
          </a:xfrm>
        </p:spPr>
        <p:txBody>
          <a:bodyPr/>
          <a:lstStyle/>
          <a:p>
            <a:r>
              <a:rPr lang="en-IN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E1ED-84F9-0247-2226-F59DBF18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660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By offering targeted content and resources, the app helps students progress more efficiently through their courses and achieve their academic objectives.</a:t>
            </a:r>
          </a:p>
          <a:p>
            <a:pPr>
              <a:lnSpc>
                <a:spcPct val="150000"/>
              </a:lnSpc>
            </a:pPr>
            <a:r>
              <a:rPr lang="en-US" dirty="0"/>
              <a:t>Interactive and user-friendly interfaces encourage active participation and feedback, making the learning process more engaging and responsive to students' needs.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8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71A6-F116-6FA2-6F14-7A95D0CA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best!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1ABAD-8563-B76C-122D-50868B425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743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323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Google Sans</vt:lpstr>
      <vt:lpstr>Söhne</vt:lpstr>
      <vt:lpstr>Trebuchet MS</vt:lpstr>
      <vt:lpstr>Wingdings 3</vt:lpstr>
      <vt:lpstr>Facet</vt:lpstr>
      <vt:lpstr>PS 2024 </vt:lpstr>
      <vt:lpstr>Project Title: Path Gen</vt:lpstr>
      <vt:lpstr>Problem Statement</vt:lpstr>
      <vt:lpstr>PowerPoint Presentation</vt:lpstr>
      <vt:lpstr>Tech Stack</vt:lpstr>
      <vt:lpstr>Expected Outcome</vt:lpstr>
      <vt:lpstr>All the best!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 2024</dc:title>
  <dc:creator>Sireesha Puppala</dc:creator>
  <cp:lastModifiedBy>Sireesha Puppala</cp:lastModifiedBy>
  <cp:revision>9</cp:revision>
  <dcterms:created xsi:type="dcterms:W3CDTF">2024-03-25T07:04:53Z</dcterms:created>
  <dcterms:modified xsi:type="dcterms:W3CDTF">2024-09-02T12:14:34Z</dcterms:modified>
</cp:coreProperties>
</file>