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f530a6481803e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73f530a6481803e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3f530a6481803e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73f530a6481803e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3f530a6481803e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3f530a6481803e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3f530a6481803e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73f530a6481803e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3f530a6481803e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73f530a6481803e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9" name="Google Shape;9;p1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9" name="Google Shape;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 txBox="1"/>
          <p:nvPr/>
        </p:nvSpPr>
        <p:spPr>
          <a:xfrm>
            <a:off x="4182649" y="2544875"/>
            <a:ext cx="767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Forest Fire Detection Using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</a:t>
            </a: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22" name="Google Shape;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419" y="868863"/>
            <a:ext cx="1263157" cy="41083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6"/>
          <p:cNvSpPr txBox="1"/>
          <p:nvPr/>
        </p:nvSpPr>
        <p:spPr>
          <a:xfrm>
            <a:off x="6790100" y="4580650"/>
            <a:ext cx="2463900" cy="4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Raghunath  Rout</a:t>
            </a:r>
            <a:endParaRPr/>
          </a:p>
        </p:txBody>
      </p:sp>
      <p:sp>
        <p:nvSpPr>
          <p:cNvPr id="24" name="Google Shape;24;p6"/>
          <p:cNvSpPr txBox="1"/>
          <p:nvPr/>
        </p:nvSpPr>
        <p:spPr>
          <a:xfrm>
            <a:off x="6608750" y="5207525"/>
            <a:ext cx="28266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STU678bcd0cdd1ca1737215244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350" y="1714500"/>
            <a:ext cx="6640051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75" y="2512648"/>
            <a:ext cx="7667625" cy="16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00" y="1714499"/>
            <a:ext cx="8905875" cy="50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182000" y="2094475"/>
            <a:ext cx="8665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Imported the data set from the kaggle which has 2 classes i.e fire and nofire.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Build</a:t>
            </a:r>
            <a:r>
              <a:rPr lang="en-US" sz="1800"/>
              <a:t> the CNN model and train the model using this data set. I run for 12 epochs.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It gave the accuracy score of 81%.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In future we can use </a:t>
            </a:r>
            <a:r>
              <a:rPr lang="en-US" sz="1800"/>
              <a:t>regularization techniques</a:t>
            </a:r>
            <a:r>
              <a:rPr lang="en-US" sz="1800"/>
              <a:t> like </a:t>
            </a:r>
            <a:r>
              <a:rPr lang="en-US" sz="1800"/>
              <a:t>learning rates or early stopping, model check points</a:t>
            </a:r>
            <a:r>
              <a:rPr lang="en-US" sz="1800"/>
              <a:t>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We can also use pre-trained model with it in future like vgg16/19, mobileNet V2, by freezing the weights.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1" name="Google Shape;31;p7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33" name="Google Shape;33;p7"/>
          <p:cNvPicPr preferRelativeResize="0"/>
          <p:nvPr/>
        </p:nvPicPr>
        <p:blipFill rotWithShape="1">
          <a:blip r:embed="rId4">
            <a:alphaModFix amt="85000"/>
          </a:blip>
          <a:srcRect b="0" l="13763" r="13650" t="6135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35" name="Google Shape;35;p7"/>
          <p:cNvSpPr txBox="1"/>
          <p:nvPr/>
        </p:nvSpPr>
        <p:spPr>
          <a:xfrm>
            <a:off x="566300" y="1816475"/>
            <a:ext cx="6779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Understand the concept of convolutional neural network and its practical working for forest fire detection.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Understand the real purpose and importance of different layers or filters in the CNN.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i.e which patterns or features needs to be extracted and can be used to predict the accurate result or output.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To build the model and train it for 2 class </a:t>
            </a:r>
            <a:r>
              <a:rPr lang="en-US" sz="1800"/>
              <a:t>for the </a:t>
            </a:r>
            <a:r>
              <a:rPr lang="en-US" sz="1800">
                <a:solidFill>
                  <a:schemeClr val="dk1"/>
                </a:solidFill>
              </a:rPr>
              <a:t>real time</a:t>
            </a:r>
            <a:r>
              <a:rPr lang="en-US" sz="1800"/>
              <a:t> detection of fire </a:t>
            </a:r>
            <a:r>
              <a:rPr lang="en-US" sz="1800"/>
              <a:t>in the forest at. (immediately)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Analyse &amp; accuracy of the model.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519900" y="1804075"/>
            <a:ext cx="101289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Programming Language : Python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Library : Numpy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FrameWorks : Tensorflow &amp; Keras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Model : CNN (Convolutional Neural Network)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Development Enviroment : Google Colab (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https://colab.research.google.com</a:t>
            </a:r>
            <a:r>
              <a:rPr lang="en-US" sz="1800"/>
              <a:t>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Data Set : Kaggle’s pre classified data set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Other : </a:t>
            </a:r>
            <a:r>
              <a:rPr lang="en-US" sz="1800">
                <a:solidFill>
                  <a:schemeClr val="dk1"/>
                </a:solidFill>
              </a:rPr>
              <a:t>Matplotlib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740600" y="1743100"/>
            <a:ext cx="9885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Data collection : Collected the data sets from kaggle using kaggle’s api.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Data Pre-processing : It includes 2 processes i.e image processing and augmentation. In         image processing rescale, resize, and normalize the images,</a:t>
            </a:r>
            <a:r>
              <a:rPr lang="en-US" sz="1800"/>
              <a:t> </a:t>
            </a:r>
            <a:r>
              <a:rPr lang="en-US" sz="1800"/>
              <a:t>in augmentation the different orientation of the images are generated.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Model Selection &amp; Building : CNN, used 3 Conv3D filters, then 1 dense layer with 512 neurons(256 random dropped), 1 output layer with function sigmoid.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Model Training : Trained the model using the data &amp; Ran 12 epochs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Model Evaluation : It is evaluated using </a:t>
            </a:r>
            <a:r>
              <a:rPr lang="en-US" sz="1800"/>
              <a:t>its</a:t>
            </a:r>
            <a:r>
              <a:rPr lang="en-US" sz="1800"/>
              <a:t> </a:t>
            </a:r>
            <a:r>
              <a:rPr lang="en-US" sz="1800"/>
              <a:t>accuracy</a:t>
            </a:r>
            <a:r>
              <a:rPr lang="en-US" sz="1800"/>
              <a:t>, it’s accuracy is </a:t>
            </a:r>
            <a:r>
              <a:rPr b="1" lang="en-US" sz="1800"/>
              <a:t>81%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624425" y="2207750"/>
            <a:ext cx="9269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Forest is the huge colletion of trees.</a:t>
            </a:r>
            <a:r>
              <a:rPr lang="en-US" sz="1800">
                <a:solidFill>
                  <a:schemeClr val="dk1"/>
                </a:solidFill>
              </a:rPr>
              <a:t>It has the huge source of natual resources for the human being or any living organisms.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So if fire caught in the forest for how much long time that much resources we’ll loss.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Fire caught in the forest is very common. So it is better to detect the in real time or as soon as possible.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Since most forest are huge in geo-graphical area it is very difficult &amp; also </a:t>
            </a:r>
            <a:r>
              <a:rPr lang="en-US" sz="1800"/>
              <a:t>expensive to detecy it manually.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Using Green Skills or A.I we can do it easily and </a:t>
            </a:r>
            <a:r>
              <a:rPr lang="en-US" sz="1800" u="sng"/>
              <a:t>potentially the cost would be minimized</a:t>
            </a:r>
            <a:r>
              <a:rPr lang="en-US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694150" y="1780850"/>
            <a:ext cx="9083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Deep Learning : Using deep learning i tried to solve this problem, by classify the  data i.e images </a:t>
            </a:r>
            <a:r>
              <a:rPr lang="en-US" sz="1800"/>
              <a:t>received</a:t>
            </a:r>
            <a:r>
              <a:rPr lang="en-US" sz="1800"/>
              <a:t> into 2 classes one is fire and another </a:t>
            </a:r>
            <a:r>
              <a:rPr lang="en-US" sz="1800"/>
              <a:t>is no </a:t>
            </a:r>
            <a:r>
              <a:rPr lang="en-US" sz="1800"/>
              <a:t>fire.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The Deep Learning model called CNN decides on the the basis of trained data that the image is </a:t>
            </a:r>
            <a:r>
              <a:rPr lang="en-US" sz="1800"/>
              <a:t>received</a:t>
            </a:r>
            <a:r>
              <a:rPr lang="en-US" sz="1800"/>
              <a:t> now is a fire situation or not in the forest.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I achieved 81% accuracy on test of the model.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This is a generalized model, it can be used in any region or all regions.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-US" sz="1800"/>
              <a:t>Once deployed this model can be used for real-time and real world application.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835522"/>
            <a:ext cx="664845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607012"/>
            <a:ext cx="86487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325" y="1628850"/>
            <a:ext cx="7267300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